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4_16985491743040/Story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78DD8D-21A9-4B0F-BD60-8D4CED47FC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F1C828-8D49-47F3-9D24-3891255317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3:14:43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6CA58954-C78B-408F-B0A7-AB2640237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814512"/>
            <a:ext cx="7581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3" name="slide3">
            <a:extLst>
              <a:ext uri="{FF2B5EF4-FFF2-40B4-BE49-F238E27FC236}">
                <a16:creationId xmlns:a16="http://schemas.microsoft.com/office/drawing/2014/main" id="{BC206E06-9203-461B-AC53-D9BC7B33E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2023-10-29T03:14:44Z</dcterms:created>
  <dcterms:modified xsi:type="dcterms:W3CDTF">2023-10-29T03:14:44Z</dcterms:modified>
</cp:coreProperties>
</file>