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5_16985493929550/Story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B8CDCF-178E-47FB-95C6-27BCB5946F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D51669-73FC-452C-BD0D-ECFCD33625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3:18:39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B6DF8928-1F24-4D8B-9B1A-D1CCFBF08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46" y="0"/>
            <a:ext cx="5430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3" name="slide3">
            <a:extLst>
              <a:ext uri="{FF2B5EF4-FFF2-40B4-BE49-F238E27FC236}">
                <a16:creationId xmlns:a16="http://schemas.microsoft.com/office/drawing/2014/main" id="{4A3EF44F-B229-4B45-AB5E-AE28E50CD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2023-10-29T03:18:39Z</dcterms:created>
  <dcterms:modified xsi:type="dcterms:W3CDTF">2023-10-29T03:18:39Z</dcterms:modified>
</cp:coreProperties>
</file>