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6_16985496788630/Story6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2804860-B375-46BE-AE4E-08D8567FF3B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STORY6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672F3F6-3553-4AA3-89F4-9FE116F186C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10/29/2023 3:22:11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2" name="slide2">
            <a:extLst>
              <a:ext uri="{FF2B5EF4-FFF2-40B4-BE49-F238E27FC236}">
                <a16:creationId xmlns:a16="http://schemas.microsoft.com/office/drawing/2014/main" id="{4EE0B92F-9A33-4698-9AA5-0B58642E35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83" y="0"/>
            <a:ext cx="7496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62" id="3" name="slide3">
            <a:extLst>
              <a:ext uri="{FF2B5EF4-FFF2-40B4-BE49-F238E27FC236}">
                <a16:creationId xmlns:a16="http://schemas.microsoft.com/office/drawing/2014/main" id="{2816F01B-DE14-459E-A605-772BD2D830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2023-10-29T03:22:12Z</dcterms:created>
  <dcterms:modified xsi:type="dcterms:W3CDTF">2023-10-29T03:22:12Z</dcterms:modified>
</cp:coreProperties>
</file>