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ook1_1698423292645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D7B73C1-8251-4D5E-9A49-BF8AC685FAA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402B47E-0B8D-42FA-9FA7-9C9834FC3D4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10/27/2023 4:32:24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C450D42A-26EF-43CA-97B8-BEBD733207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157" y="0"/>
            <a:ext cx="65376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F4EE5C37-3831-42EC-BD64-721C31109F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112" y="1876425"/>
            <a:ext cx="88677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BD46A36D-D5B4-4EB3-A49D-AB70643392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1804987"/>
            <a:ext cx="75057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B62A462C-FB58-413C-A6BC-1B0CE1A2E2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1814512"/>
            <a:ext cx="75819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11BF3AC4-2B1C-434E-A273-62B6A40FC9E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690" y="0"/>
            <a:ext cx="6496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37A91CCD-B7A8-4F11-9DBF-D3C404B686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607" y="0"/>
            <a:ext cx="8968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2023-10-27T16:32:24Z</dcterms:created>
  <dcterms:modified xsi:type="dcterms:W3CDTF">2023-10-27T16:32:24Z</dcterms:modified>
</cp:coreProperties>
</file>