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1040" autoAdjust="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4CFAF-6275-4D26-AC3E-1F32DBA53A7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4D7FE-00B9-4AC5-B9AF-30621FDD01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1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4D7FE-00B9-4AC5-B9AF-30621FDD01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Космос-просто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8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Проблема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sz="3200" dirty="0" smtClean="0"/>
              <a:t>Отсутствие на популярных интернет площадках сайтов раскрывающих тему космоса популярно и интересно. Так-же малое количество структурированной информации о космической программе Республики Беларусь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14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Решение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 smtClean="0"/>
              <a:t>Наш сайт предоставляет актуальную и структурированную информацию. Написанную таким образом, чтобы она была понятна пользователю с любым уровнем знаний в данной области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076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Основные отличительные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sz="3200" dirty="0">
                <a:effectLst/>
              </a:rPr>
              <a:t>Основными отличительными особенностями сайта «Космос-Просто» являются: функционал, оптимизация, оригинальные идеи создания сайтов, а также красивый и удобный дизайн. 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44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 smtClean="0"/>
              <a:t>В силу простоты  изложения информации , порог входа и активного использования сайта пользователями сильно снижен . Что позволяет охватить большее количество  пользователей.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984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sz="3200" dirty="0">
                <a:effectLst/>
              </a:rPr>
              <a:t>Функционал:</a:t>
            </a:r>
          </a:p>
          <a:p>
            <a:pPr lvl="0"/>
            <a:r>
              <a:rPr lang="ru-RU" sz="3200" dirty="0">
                <a:effectLst/>
              </a:rPr>
              <a:t>адаптивная вёрстка</a:t>
            </a:r>
            <a:r>
              <a:rPr lang="en-US" sz="3200" dirty="0">
                <a:effectLst/>
              </a:rPr>
              <a:t>;</a:t>
            </a:r>
            <a:endParaRPr lang="ru-RU" sz="3200" dirty="0">
              <a:effectLst/>
            </a:endParaRPr>
          </a:p>
          <a:p>
            <a:pPr lvl="0"/>
            <a:r>
              <a:rPr lang="ru-RU" sz="3200" dirty="0">
                <a:effectLst/>
              </a:rPr>
              <a:t>выбор цветовой темы сайта</a:t>
            </a:r>
            <a:r>
              <a:rPr lang="en-US" sz="3200" dirty="0">
                <a:effectLst/>
              </a:rPr>
              <a:t>;</a:t>
            </a:r>
            <a:endParaRPr lang="ru-RU" sz="3200" dirty="0">
              <a:effectLst/>
            </a:endParaRPr>
          </a:p>
          <a:p>
            <a:pPr lvl="0"/>
            <a:r>
              <a:rPr lang="ru-RU" sz="3200" dirty="0">
                <a:effectLst/>
              </a:rPr>
              <a:t>постоянно обновляемая база новостей космической тематики;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2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sz="2600" dirty="0">
                <a:effectLst/>
              </a:rPr>
              <a:t>В перспективе планируется разрабатывать сайт в следующих направлениях:</a:t>
            </a:r>
          </a:p>
          <a:p>
            <a:pPr lvl="0"/>
            <a:r>
              <a:rPr lang="ru-RU" sz="2600" dirty="0">
                <a:effectLst/>
              </a:rPr>
              <a:t>введение баз данных пользователей с возможностью отслеживания интересов;</a:t>
            </a:r>
          </a:p>
          <a:p>
            <a:pPr lvl="0"/>
            <a:r>
              <a:rPr lang="ru-RU" sz="2600" dirty="0">
                <a:effectLst/>
              </a:rPr>
              <a:t>добавление актуальной информации по космической тематике по мере её поступления;</a:t>
            </a:r>
          </a:p>
          <a:p>
            <a:pPr lvl="0"/>
            <a:r>
              <a:rPr lang="ru-RU" sz="2600" dirty="0">
                <a:effectLst/>
              </a:rPr>
              <a:t>увеличение количества вариаций поддерживаемых устройств;</a:t>
            </a:r>
          </a:p>
          <a:p>
            <a:pPr lvl="0"/>
            <a:r>
              <a:rPr lang="ru-RU" sz="2600" dirty="0">
                <a:effectLst/>
              </a:rPr>
              <a:t>добавление баз данных при помощи языка программирования </a:t>
            </a:r>
            <a:r>
              <a:rPr lang="en-US" sz="2600" dirty="0">
                <a:effectLst/>
              </a:rPr>
              <a:t>Java</a:t>
            </a:r>
            <a:r>
              <a:rPr lang="ru-RU" sz="2600" dirty="0">
                <a:effectLst/>
              </a:rPr>
              <a:t>-</a:t>
            </a:r>
            <a:r>
              <a:rPr lang="en-US" sz="2600" dirty="0">
                <a:effectLst/>
              </a:rPr>
              <a:t>Script</a:t>
            </a:r>
            <a:r>
              <a:rPr lang="ru-RU" sz="2600" dirty="0">
                <a:effectLst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39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1892" y="3067050"/>
            <a:ext cx="9297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Спасибо за внимание</a:t>
            </a:r>
            <a:endParaRPr lang="ru-RU" sz="66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382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60</TotalTime>
  <Words>171</Words>
  <Application>Microsoft Office PowerPoint</Application>
  <PresentationFormat>Широкоэкранный</PresentationFormat>
  <Paragraphs>21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Calisto MT</vt:lpstr>
      <vt:lpstr>Trebuchet MS</vt:lpstr>
      <vt:lpstr>Wingdings 2</vt:lpstr>
      <vt:lpstr>Сланец</vt:lpstr>
      <vt:lpstr>Космос-просто</vt:lpstr>
      <vt:lpstr>Проблема</vt:lpstr>
      <vt:lpstr>Решение </vt:lpstr>
      <vt:lpstr>Основные отличительные особенности</vt:lpstr>
      <vt:lpstr>Наша аудитория</vt:lpstr>
      <vt:lpstr>Презентация PowerPoint</vt:lpstr>
      <vt:lpstr>Перспективы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Космос-просто</dc:title>
  <dc:creator>Пользователь Windows</dc:creator>
  <cp:lastModifiedBy>Пользователь Windows</cp:lastModifiedBy>
  <cp:revision>5</cp:revision>
  <dcterms:created xsi:type="dcterms:W3CDTF">2023-01-17T05:28:13Z</dcterms:created>
  <dcterms:modified xsi:type="dcterms:W3CDTF">2023-01-17T06:28:53Z</dcterms:modified>
</cp:coreProperties>
</file>