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60" r:id="rId3"/>
    <p:sldId id="351" r:id="rId4"/>
    <p:sldId id="353" r:id="rId5"/>
    <p:sldId id="354" r:id="rId6"/>
    <p:sldId id="355" r:id="rId7"/>
    <p:sldId id="356" r:id="rId8"/>
  </p:sldIdLst>
  <p:sldSz cx="9144000" cy="5143500" type="screen16x9"/>
  <p:notesSz cx="6858000" cy="9144000"/>
  <p:embeddedFontLst>
    <p:embeddedFont>
      <p:font typeface="Itim"/>
      <p:regular r:id="rId10"/>
    </p:embeddedFont>
    <p:embeddedFont>
      <p:font typeface="Lato" panose="020F0502020204030204" pitchFamily="34" charset="0"/>
      <p:regular r:id="rId11"/>
      <p:bold r:id="rId12"/>
      <p:italic r:id="rId13"/>
      <p:boldItalic r:id="rId14"/>
    </p:embeddedFont>
    <p:embeddedFont>
      <p:font typeface="Poppins"/>
      <p:regular r:id="rId10"/>
      <p:bold r:id="rId10"/>
      <p:italic r:id="rId10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4B8EE6-421C-45F9-9EEC-DD24FE71E0BC}">
  <a:tblStyle styleId="{C14B8EE6-421C-45F9-9EEC-DD24FE71E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41" d="100"/>
          <a:sy n="141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12075" y="2689500"/>
            <a:ext cx="46761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21075" y="1395800"/>
            <a:ext cx="1322100" cy="1104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2075" y="3402312"/>
            <a:ext cx="46761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7296737" y="105946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9234" y="-9234"/>
            <a:ext cx="691200" cy="6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-9245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4345977" y="3805975"/>
            <a:ext cx="4798022" cy="1337528"/>
            <a:chOff x="4345977" y="3805975"/>
            <a:chExt cx="4798022" cy="133752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6117181" y="3805975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6076225" y="2075728"/>
              <a:ext cx="1337527" cy="4798022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 flipH="1">
              <a:off x="7561361" y="3560862"/>
              <a:ext cx="669900" cy="2495376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ivvic"/>
              <a:buChar char="●"/>
              <a:defRPr sz="2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8" y="-8625"/>
            <a:ext cx="1772945" cy="1161098"/>
            <a:chOff x="-8" y="-8625"/>
            <a:chExt cx="1772945" cy="1161098"/>
          </a:xfrm>
        </p:grpSpPr>
        <p:sp>
          <p:nvSpPr>
            <p:cNvPr id="28" name="Google Shape;28;p4"/>
            <p:cNvSpPr/>
            <p:nvPr/>
          </p:nvSpPr>
          <p:spPr>
            <a:xfrm rot="10800000">
              <a:off x="-8" y="560430"/>
              <a:ext cx="592044" cy="59204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336395" y="-344996"/>
              <a:ext cx="1100164" cy="1772920"/>
            </a:xfrm>
            <a:custGeom>
              <a:avLst/>
              <a:gdLst/>
              <a:ahLst/>
              <a:cxnLst/>
              <a:rect l="l" t="t" r="r" b="b"/>
              <a:pathLst>
                <a:path w="3436" h="5537" extrusionOk="0">
                  <a:moveTo>
                    <a:pt x="944" y="1"/>
                  </a:moveTo>
                  <a:cubicBezTo>
                    <a:pt x="1" y="2073"/>
                    <a:pt x="2459" y="4623"/>
                    <a:pt x="3435" y="5537"/>
                  </a:cubicBezTo>
                  <a:lnTo>
                    <a:pt x="3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286901" y="-295519"/>
              <a:ext cx="604328" cy="1178117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4"/>
          <p:cNvGrpSpPr/>
          <p:nvPr/>
        </p:nvGrpSpPr>
        <p:grpSpPr>
          <a:xfrm>
            <a:off x="8258872" y="2913501"/>
            <a:ext cx="885128" cy="1770015"/>
            <a:chOff x="8258872" y="433726"/>
            <a:chExt cx="885128" cy="1770015"/>
          </a:xfrm>
        </p:grpSpPr>
        <p:sp>
          <p:nvSpPr>
            <p:cNvPr id="32" name="Google Shape;32;p4"/>
            <p:cNvSpPr/>
            <p:nvPr/>
          </p:nvSpPr>
          <p:spPr>
            <a:xfrm rot="5400000">
              <a:off x="7816428" y="876170"/>
              <a:ext cx="1770015" cy="885126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5400000">
              <a:off x="8376688" y="1062928"/>
              <a:ext cx="1023050" cy="511575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err="1"/>
              <a:t>MakeNTU</a:t>
            </a:r>
            <a:br>
              <a:rPr lang="en-US" altLang="zh-TW" dirty="0"/>
            </a:br>
            <a:r>
              <a:rPr lang="zh-TW" altLang="en-US" sz="2400" dirty="0"/>
              <a:t>臺大電機創客松</a:t>
            </a:r>
            <a:endParaRPr sz="2400"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進度回報2023/4/24</a:t>
            </a:r>
            <a:endParaRPr b="1" dirty="0"/>
          </a:p>
        </p:txBody>
      </p:sp>
      <p:grpSp>
        <p:nvGrpSpPr>
          <p:cNvPr id="373" name="Google Shape;373;p39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337329" y="399295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xfrm>
            <a:off x="912075" y="2689500"/>
            <a:ext cx="46761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dirty="0"/>
              <a:t>進度回報</a:t>
            </a:r>
          </a:p>
        </p:txBody>
      </p:sp>
      <p:sp>
        <p:nvSpPr>
          <p:cNvPr id="428" name="Google Shape;428;p43"/>
          <p:cNvSpPr txBox="1">
            <a:spLocks noGrp="1"/>
          </p:cNvSpPr>
          <p:nvPr>
            <p:ph type="title" idx="2"/>
          </p:nvPr>
        </p:nvSpPr>
        <p:spPr>
          <a:xfrm>
            <a:off x="1021075" y="1395800"/>
            <a:ext cx="13221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002D5-5645-8A41-A279-E91F3EE9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電源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0F668C-459D-684D-ADC0-8A51EAE27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66C30B-0E00-2144-8097-6617127C8C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1866" y="1385385"/>
            <a:ext cx="3220267" cy="29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002D5-5645-8A41-A279-E91F3EE9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電池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0F668C-459D-684D-ADC0-8A51EAE27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2310EF-E361-F342-861A-9FD0495E48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951" y="1153041"/>
            <a:ext cx="2710098" cy="36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1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002D5-5645-8A41-A279-E91F3EE9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電池外殼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0F668C-459D-684D-ADC0-8A51EAE27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C437D5-BB92-874D-9C64-A696E5B3EA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82" y="1113913"/>
            <a:ext cx="5644836" cy="35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002D5-5645-8A41-A279-E91F3EE9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相機外殼</a:t>
            </a:r>
            <a:r>
              <a:rPr kumimoji="1" lang="en-US" altLang="zh-TW" dirty="0"/>
              <a:t>(</a:t>
            </a:r>
            <a:r>
              <a:rPr kumimoji="1" lang="zh-TW" altLang="en-US" dirty="0"/>
              <a:t>開源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0F668C-459D-684D-ADC0-8A51EAE27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422EE3-3C1D-FF4B-AA97-5384A66D12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2365" y="1152475"/>
            <a:ext cx="3999270" cy="33780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EAAA2B0-1736-2244-8463-5251C0CC2EC3}"/>
              </a:ext>
            </a:extLst>
          </p:cNvPr>
          <p:cNvSpPr txBox="1"/>
          <p:nvPr/>
        </p:nvSpPr>
        <p:spPr>
          <a:xfrm>
            <a:off x="6762939" y="3521798"/>
            <a:ext cx="118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電鑽幹下去</a:t>
            </a:r>
          </a:p>
        </p:txBody>
      </p:sp>
    </p:spTree>
    <p:extLst>
      <p:ext uri="{BB962C8B-B14F-4D97-AF65-F5344CB8AC3E}">
        <p14:creationId xmlns:p14="http://schemas.microsoft.com/office/powerpoint/2010/main" val="138281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6F123-490A-5C4B-A41E-AAB75245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下期進度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833334-34C5-5D4D-BC2B-D975CC8EC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4/24 21:00</a:t>
            </a:r>
            <a:r>
              <a:rPr kumimoji="1" lang="zh-TW" altLang="en-US" dirty="0"/>
              <a:t>開會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-US" altLang="zh-TW" dirty="0"/>
              <a:t>4/30</a:t>
            </a:r>
            <a:r>
              <a:rPr kumimoji="1" lang="zh-TW" altLang="en-US" dirty="0"/>
              <a:t>繳佈線規劃</a:t>
            </a:r>
          </a:p>
        </p:txBody>
      </p:sp>
    </p:spTree>
    <p:extLst>
      <p:ext uri="{BB962C8B-B14F-4D97-AF65-F5344CB8AC3E}">
        <p14:creationId xmlns:p14="http://schemas.microsoft.com/office/powerpoint/2010/main" val="533568752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35</Words>
  <Application>Microsoft Macintosh PowerPoint</Application>
  <PresentationFormat>如螢幕大小 (16:9)</PresentationFormat>
  <Paragraphs>12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Lato</vt:lpstr>
      <vt:lpstr>Livvic</vt:lpstr>
      <vt:lpstr>Itim</vt:lpstr>
      <vt:lpstr>Arial</vt:lpstr>
      <vt:lpstr>Poppins</vt:lpstr>
      <vt:lpstr>Roboto Condensed Light</vt:lpstr>
      <vt:lpstr>Essential Oils: Extraction Methods by Slidesgo</vt:lpstr>
      <vt:lpstr>MakeNTU 臺大電機創客松</vt:lpstr>
      <vt:lpstr>進度回報</vt:lpstr>
      <vt:lpstr>電源</vt:lpstr>
      <vt:lpstr>電池</vt:lpstr>
      <vt:lpstr>電池外殼</vt:lpstr>
      <vt:lpstr>相機外殼(開源)</vt:lpstr>
      <vt:lpstr>下期進度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 the Rocket NASA Challenge</dc:title>
  <cp:lastModifiedBy>陳翰琨 (110607518)</cp:lastModifiedBy>
  <cp:revision>16</cp:revision>
  <dcterms:modified xsi:type="dcterms:W3CDTF">2023-04-23T16:32:39Z</dcterms:modified>
</cp:coreProperties>
</file>