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0" name="圖片 69" descr="top"/>
          <p:cNvPicPr>
            <a:picLocks noChangeAspect="1"/>
          </p:cNvPicPr>
          <p:nvPr/>
        </p:nvPicPr>
        <p:blipFill>
          <a:blip r:embed="rId1"/>
          <a:srcRect l="6320" t="10282" r="38286" b="20477"/>
          <a:stretch>
            <a:fillRect/>
          </a:stretch>
        </p:blipFill>
        <p:spPr>
          <a:xfrm>
            <a:off x="3514090" y="603885"/>
            <a:ext cx="5433695" cy="5433695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3771900" y="847090"/>
            <a:ext cx="215900" cy="243205"/>
            <a:chOff x="5940" y="1334"/>
            <a:chExt cx="340" cy="383"/>
          </a:xfrm>
        </p:grpSpPr>
        <p:sp>
          <p:nvSpPr>
            <p:cNvPr id="7" name="橢圓 6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940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510270" y="835660"/>
            <a:ext cx="220980" cy="243205"/>
            <a:chOff x="5932" y="1334"/>
            <a:chExt cx="348" cy="383"/>
          </a:xfrm>
        </p:grpSpPr>
        <p:sp>
          <p:nvSpPr>
            <p:cNvPr id="11" name="橢圓 10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32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3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771900" y="5596890"/>
            <a:ext cx="215900" cy="243205"/>
            <a:chOff x="5940" y="1334"/>
            <a:chExt cx="340" cy="383"/>
          </a:xfrm>
        </p:grpSpPr>
        <p:sp>
          <p:nvSpPr>
            <p:cNvPr id="14" name="橢圓 13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940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4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510270" y="5597525"/>
            <a:ext cx="215900" cy="243205"/>
            <a:chOff x="5940" y="1334"/>
            <a:chExt cx="340" cy="383"/>
          </a:xfrm>
        </p:grpSpPr>
        <p:sp>
          <p:nvSpPr>
            <p:cNvPr id="17" name="橢圓 16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940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5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62040" y="835660"/>
            <a:ext cx="220980" cy="243205"/>
            <a:chOff x="5932" y="1334"/>
            <a:chExt cx="348" cy="383"/>
          </a:xfrm>
        </p:grpSpPr>
        <p:sp>
          <p:nvSpPr>
            <p:cNvPr id="20" name="橢圓 19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932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6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759200" y="3221990"/>
            <a:ext cx="220980" cy="243205"/>
            <a:chOff x="5932" y="1334"/>
            <a:chExt cx="348" cy="383"/>
          </a:xfrm>
        </p:grpSpPr>
        <p:sp>
          <p:nvSpPr>
            <p:cNvPr id="23" name="橢圓 22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932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7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522970" y="3210560"/>
            <a:ext cx="220980" cy="243205"/>
            <a:chOff x="5932" y="1334"/>
            <a:chExt cx="348" cy="383"/>
          </a:xfrm>
        </p:grpSpPr>
        <p:sp>
          <p:nvSpPr>
            <p:cNvPr id="26" name="橢圓 25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932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8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149340" y="5591175"/>
            <a:ext cx="220980" cy="243205"/>
            <a:chOff x="5932" y="1334"/>
            <a:chExt cx="348" cy="383"/>
          </a:xfrm>
        </p:grpSpPr>
        <p:sp>
          <p:nvSpPr>
            <p:cNvPr id="29" name="橢圓 28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932" y="1334"/>
              <a:ext cx="256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9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184650" y="1308735"/>
            <a:ext cx="484505" cy="243205"/>
            <a:chOff x="5868" y="1332"/>
            <a:chExt cx="763" cy="383"/>
          </a:xfrm>
        </p:grpSpPr>
        <p:sp>
          <p:nvSpPr>
            <p:cNvPr id="32" name="橢圓 31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10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25765" y="1278890"/>
            <a:ext cx="484505" cy="243205"/>
            <a:chOff x="5868" y="1332"/>
            <a:chExt cx="763" cy="383"/>
          </a:xfrm>
        </p:grpSpPr>
        <p:sp>
          <p:nvSpPr>
            <p:cNvPr id="35" name="橢圓 34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11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184650" y="5137785"/>
            <a:ext cx="484505" cy="243205"/>
            <a:chOff x="5868" y="1332"/>
            <a:chExt cx="763" cy="383"/>
          </a:xfrm>
        </p:grpSpPr>
        <p:sp>
          <p:nvSpPr>
            <p:cNvPr id="38" name="橢圓 37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12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8025765" y="5137785"/>
            <a:ext cx="484505" cy="243205"/>
            <a:chOff x="5868" y="1332"/>
            <a:chExt cx="763" cy="383"/>
          </a:xfrm>
        </p:grpSpPr>
        <p:sp>
          <p:nvSpPr>
            <p:cNvPr id="41" name="橢圓 40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13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6324600" y="1318260"/>
            <a:ext cx="484505" cy="243205"/>
            <a:chOff x="5868" y="1332"/>
            <a:chExt cx="763" cy="383"/>
          </a:xfrm>
        </p:grpSpPr>
        <p:sp>
          <p:nvSpPr>
            <p:cNvPr id="44" name="橢圓 43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14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237990" y="2820035"/>
            <a:ext cx="484505" cy="243205"/>
            <a:chOff x="5868" y="1332"/>
            <a:chExt cx="763" cy="383"/>
          </a:xfrm>
        </p:grpSpPr>
        <p:sp>
          <p:nvSpPr>
            <p:cNvPr id="47" name="橢圓 46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15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854065" y="5107940"/>
            <a:ext cx="484505" cy="243205"/>
            <a:chOff x="5868" y="1332"/>
            <a:chExt cx="763" cy="383"/>
          </a:xfrm>
        </p:grpSpPr>
        <p:sp>
          <p:nvSpPr>
            <p:cNvPr id="50" name="橢圓 49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16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7940675" y="3747135"/>
            <a:ext cx="484505" cy="243205"/>
            <a:chOff x="5868" y="1332"/>
            <a:chExt cx="763" cy="383"/>
          </a:xfrm>
        </p:grpSpPr>
        <p:sp>
          <p:nvSpPr>
            <p:cNvPr id="53" name="橢圓 52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17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833745" y="1657985"/>
            <a:ext cx="484505" cy="243205"/>
            <a:chOff x="5868" y="1332"/>
            <a:chExt cx="763" cy="383"/>
          </a:xfrm>
        </p:grpSpPr>
        <p:sp>
          <p:nvSpPr>
            <p:cNvPr id="56" name="橢圓 55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18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4610100" y="3063240"/>
            <a:ext cx="484505" cy="243205"/>
            <a:chOff x="5868" y="1332"/>
            <a:chExt cx="763" cy="383"/>
          </a:xfrm>
        </p:grpSpPr>
        <p:sp>
          <p:nvSpPr>
            <p:cNvPr id="59" name="橢圓 58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19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000750" y="4718685"/>
            <a:ext cx="484505" cy="243205"/>
            <a:chOff x="5868" y="1322"/>
            <a:chExt cx="763" cy="383"/>
          </a:xfrm>
        </p:grpSpPr>
        <p:sp>
          <p:nvSpPr>
            <p:cNvPr id="62" name="橢圓 61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868" y="132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20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594600" y="3276600"/>
            <a:ext cx="484505" cy="243205"/>
            <a:chOff x="5868" y="1332"/>
            <a:chExt cx="763" cy="383"/>
          </a:xfrm>
        </p:grpSpPr>
        <p:sp>
          <p:nvSpPr>
            <p:cNvPr id="68" name="橢圓 67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21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163435" y="2209800"/>
            <a:ext cx="484505" cy="243205"/>
            <a:chOff x="5868" y="1332"/>
            <a:chExt cx="763" cy="383"/>
          </a:xfrm>
        </p:grpSpPr>
        <p:sp>
          <p:nvSpPr>
            <p:cNvPr id="72" name="橢圓 71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22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6174740" y="2153920"/>
            <a:ext cx="484505" cy="243205"/>
            <a:chOff x="5868" y="1332"/>
            <a:chExt cx="763" cy="383"/>
          </a:xfrm>
        </p:grpSpPr>
        <p:sp>
          <p:nvSpPr>
            <p:cNvPr id="75" name="橢圓 74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23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5072380" y="2829560"/>
            <a:ext cx="484505" cy="243205"/>
            <a:chOff x="5868" y="1332"/>
            <a:chExt cx="763" cy="383"/>
          </a:xfrm>
        </p:grpSpPr>
        <p:sp>
          <p:nvSpPr>
            <p:cNvPr id="78" name="橢圓 77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24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45505" y="4267200"/>
            <a:ext cx="484505" cy="243205"/>
            <a:chOff x="5868" y="1332"/>
            <a:chExt cx="763" cy="383"/>
          </a:xfrm>
        </p:grpSpPr>
        <p:sp>
          <p:nvSpPr>
            <p:cNvPr id="81" name="橢圓 80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25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7140575" y="3336925"/>
            <a:ext cx="484505" cy="243205"/>
            <a:chOff x="5868" y="1332"/>
            <a:chExt cx="763" cy="383"/>
          </a:xfrm>
        </p:grpSpPr>
        <p:sp>
          <p:nvSpPr>
            <p:cNvPr id="84" name="橢圓 83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26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6262370" y="2397125"/>
            <a:ext cx="484505" cy="243205"/>
            <a:chOff x="5868" y="1332"/>
            <a:chExt cx="763" cy="383"/>
          </a:xfrm>
        </p:grpSpPr>
        <p:sp>
          <p:nvSpPr>
            <p:cNvPr id="87" name="橢圓 86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27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5270500" y="2987040"/>
            <a:ext cx="484505" cy="243205"/>
            <a:chOff x="5868" y="1332"/>
            <a:chExt cx="763" cy="383"/>
          </a:xfrm>
        </p:grpSpPr>
        <p:sp>
          <p:nvSpPr>
            <p:cNvPr id="90" name="橢圓 89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28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5833745" y="4033520"/>
            <a:ext cx="484505" cy="243205"/>
            <a:chOff x="5868" y="1332"/>
            <a:chExt cx="763" cy="383"/>
          </a:xfrm>
        </p:grpSpPr>
        <p:sp>
          <p:nvSpPr>
            <p:cNvPr id="93" name="橢圓 92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29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6897370" y="3513455"/>
            <a:ext cx="484505" cy="243205"/>
            <a:chOff x="5868" y="1332"/>
            <a:chExt cx="763" cy="383"/>
          </a:xfrm>
        </p:grpSpPr>
        <p:sp>
          <p:nvSpPr>
            <p:cNvPr id="96" name="橢圓 95"/>
            <p:cNvSpPr/>
            <p:nvPr/>
          </p:nvSpPr>
          <p:spPr>
            <a:xfrm>
              <a:off x="5952" y="1347"/>
              <a:ext cx="328" cy="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5868" y="1332"/>
              <a:ext cx="763" cy="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TW" sz="900" b="1">
                  <a:latin typeface="Gen Jyuu Gothic P Regular" panose="020B0302020203020207" charset="-120"/>
                  <a:ea typeface="Gen Jyuu Gothic P Regular" panose="020B0302020203020207" charset="-120"/>
                </a:rPr>
                <a:t>30</a:t>
              </a:r>
              <a:endParaRPr lang="en-US" altLang="zh-TW" sz="900" b="1">
                <a:latin typeface="Gen Jyuu Gothic P Regular" panose="020B0302020203020207" charset="-120"/>
                <a:ea typeface="Gen Jyuu Gothic P Regular" panose="020B0302020203020207" charset="-12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2120" y="541655"/>
            <a:ext cx="5784850" cy="5739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新細明體</vt:lpstr>
      <vt:lpstr>Wingdings</vt:lpstr>
      <vt:lpstr>Gen Jyuu Gothic P Regular</vt:lpstr>
      <vt:lpstr>Microsoft YaHei</vt:lpstr>
      <vt:lpstr>SimSun</vt:lpstr>
      <vt:lpstr>Arial Unicode MS</vt:lpstr>
      <vt:lpstr>新細明體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2023-04-11T09:22:00Z</dcterms:created>
  <dcterms:modified xsi:type="dcterms:W3CDTF">2023-12-27T16:04:12Z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