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5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4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3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MoneyWise Expenses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5EA00-7C9A-2627-D688-02F071B5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r>
              <a:rPr lang="en-US" sz="1600" b="1" dirty="0"/>
              <a:t>Group B 57</a:t>
            </a:r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id="{739507DB-D08B-23B6-462A-E5C2D1CBD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97" b="13114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B53AEB29-9CA2-9939-A223-DF1F33B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32" y="1446313"/>
            <a:ext cx="8942235" cy="19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7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Add New Transaction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DBCEE-8970-8F24-5D1A-62EAFB3F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58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Services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4087E-953F-20E5-3EEA-160D23AE2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4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 Our Team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9F9085-2031-BF17-40B4-3AD2F728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67193"/>
              </p:ext>
            </p:extLst>
          </p:nvPr>
        </p:nvGraphicFramePr>
        <p:xfrm>
          <a:off x="1687286" y="1055913"/>
          <a:ext cx="9285513" cy="3648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8505">
                  <a:extLst>
                    <a:ext uri="{9D8B030D-6E8A-4147-A177-3AD203B41FA5}">
                      <a16:colId xmlns:a16="http://schemas.microsoft.com/office/drawing/2014/main" val="1650971131"/>
                    </a:ext>
                  </a:extLst>
                </a:gridCol>
                <a:gridCol w="3053504">
                  <a:extLst>
                    <a:ext uri="{9D8B030D-6E8A-4147-A177-3AD203B41FA5}">
                      <a16:colId xmlns:a16="http://schemas.microsoft.com/office/drawing/2014/main" val="126002856"/>
                    </a:ext>
                  </a:extLst>
                </a:gridCol>
                <a:gridCol w="3053504">
                  <a:extLst>
                    <a:ext uri="{9D8B030D-6E8A-4147-A177-3AD203B41FA5}">
                      <a16:colId xmlns:a16="http://schemas.microsoft.com/office/drawing/2014/main" val="379530229"/>
                    </a:ext>
                  </a:extLst>
                </a:gridCol>
              </a:tblGrid>
              <a:tr h="592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Position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Index 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366539"/>
                  </a:ext>
                </a:extLst>
              </a:tr>
              <a:tr h="7631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Gajasinghe 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Gajasinghe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Group Leader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10898764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41950"/>
                  </a:ext>
                </a:extLst>
              </a:tr>
              <a:tr h="7631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Deshitha Bandara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Planning Leader and Testing Leader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10899245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8249305"/>
                  </a:ext>
                </a:extLst>
              </a:tr>
              <a:tr h="766332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Rajakaruna Gunawardhana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Programing Leader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10899273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04736"/>
                  </a:ext>
                </a:extLst>
              </a:tr>
              <a:tr h="76317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Kavindu Kamalhewa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Technical Leader and Quality Leader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b="1" kern="1200" dirty="0">
                        <a:solidFill>
                          <a:schemeClr val="tx1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10899292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12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95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10BEDCA0-5887-4BE5-B9A9-475112CFD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34210E-BF53-4B8C-AAF6-67A50087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F20F32-BAF8-48C2-BAC7-3E3B2405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371600"/>
            <a:ext cx="11391902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617" y="265473"/>
            <a:ext cx="4457700" cy="10176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5EA00-7C9A-2627-D688-02F071B57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4735" y="1548579"/>
            <a:ext cx="6687165" cy="3760839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purpose of a daily spending tracker system is to monitor an organization's income and expenses daily. The revenue is divided by this approach according to daily costs.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they surpass the daily expenditures, the system will compute the users' revenue and generate fresh daily expenses.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After each month, the daily spending monitoring system will provide a report that displays revenue expenses as a doughnut chart.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the help of the cost tracker software, users can effectively manage their spending and steer toward financial stability by keeping track of all their expenses.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is simpler to observe how much money people spend when they track their expenditures on a weekly, monthly, and yearly basis.</a:t>
            </a:r>
          </a:p>
        </p:txBody>
      </p:sp>
      <p:pic>
        <p:nvPicPr>
          <p:cNvPr id="12" name="Picture 11" descr="A blue and black logo&#10;&#10;Description automatically generated">
            <a:extLst>
              <a:ext uri="{FF2B5EF4-FFF2-40B4-BE49-F238E27FC236}">
                <a16:creationId xmlns:a16="http://schemas.microsoft.com/office/drawing/2014/main" id="{E2BBE786-F259-3D85-8EC7-6AF9D8343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9" y="3106279"/>
            <a:ext cx="3025007" cy="645437"/>
          </a:xfrm>
          <a:prstGeom prst="rect">
            <a:avLst/>
          </a:prstGeom>
        </p:spPr>
      </p:pic>
      <p:pic>
        <p:nvPicPr>
          <p:cNvPr id="8" name="Picture 7" descr="Cloudy oil paint art">
            <a:extLst>
              <a:ext uri="{FF2B5EF4-FFF2-40B4-BE49-F238E27FC236}">
                <a16:creationId xmlns:a16="http://schemas.microsoft.com/office/drawing/2014/main" id="{FB6CDDB6-6F47-B6EF-EA12-85427EF2F3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066" b="1"/>
          <a:stretch/>
        </p:blipFill>
        <p:spPr>
          <a:xfrm>
            <a:off x="3235871" y="1548580"/>
            <a:ext cx="1219197" cy="37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08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Sign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D3368-6492-DD8B-EE32-25794E818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4" b="15061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1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Sign In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59880-DC78-4E0C-8578-9C0A1A33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9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Home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97DE97-9B62-F6C2-9878-ADA2146E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4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05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Dashboard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9F0E7-2453-2A6F-1974-1389880F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82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Categories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A125C-8F09-C7BD-FDD1-A66125B28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9"/>
          <a:stretch/>
        </p:blipFill>
        <p:spPr>
          <a:xfrm>
            <a:off x="0" y="0"/>
            <a:ext cx="12192000" cy="51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58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Add New Category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35EA9-8C37-9CF6-57A6-C1EF1C60C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8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111-2C05-5AF9-25E8-2B3B779B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2ECCEAF0-B98B-86B0-F0E9-E1F123316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9" y="5369912"/>
            <a:ext cx="2778804" cy="52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8BBE0-6EE8-B5B2-747A-DB1FC41D3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1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42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Georgia</vt:lpstr>
      <vt:lpstr>EncaseVTI</vt:lpstr>
      <vt:lpstr>MoneyWise Expenses Tracker Application</vt:lpstr>
      <vt:lpstr>INTRODUCTION</vt:lpstr>
      <vt:lpstr>Sign Up</vt:lpstr>
      <vt:lpstr>Sign In</vt:lpstr>
      <vt:lpstr>Home</vt:lpstr>
      <vt:lpstr>Dashboard</vt:lpstr>
      <vt:lpstr>Categories</vt:lpstr>
      <vt:lpstr>Add New Category</vt:lpstr>
      <vt:lpstr>Transactions</vt:lpstr>
      <vt:lpstr>Add New Transaction</vt:lpstr>
      <vt:lpstr>Services</vt:lpstr>
      <vt:lpstr> Our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MoneyWise Expenses Tracker Application</dc:title>
  <dc:creator>(s) Rajakaruna Gunawardhana</dc:creator>
  <cp:lastModifiedBy>(s) Rajakaruna Gunawardhana</cp:lastModifiedBy>
  <cp:revision>3</cp:revision>
  <dcterms:created xsi:type="dcterms:W3CDTF">2024-03-24T07:59:48Z</dcterms:created>
  <dcterms:modified xsi:type="dcterms:W3CDTF">2024-03-24T08:49:14Z</dcterms:modified>
</cp:coreProperties>
</file>