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720A8B-45A6-4CDF-85D0-42633F21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E1FC35-4EF4-40E4-808D-A9E2F5E48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3BC437-1119-48BE-B752-3A24ADDA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A0B-28F6-4690-9E50-BAC5D956EF00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1F5595-7DE0-4676-9666-D53F4C60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FE9BF8-D3F4-4BFC-ABC5-261EF17D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091D-BC03-421F-B18C-3214EB9B8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30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10151-7588-4927-8B00-FC0E65DC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C21471-CA67-4BA9-BA9E-AE63C418F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2AEAD7-0403-4B97-9B6C-BD11D4A7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A0B-28F6-4690-9E50-BAC5D956EF00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E72EC5-FF23-44D2-98F3-4E14856E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A35A05-A94D-4E2D-AC53-9A61E830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091D-BC03-421F-B18C-3214EB9B8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41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4D2D4F-21BC-4EAC-B632-C7C0158FB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E6EB81-D598-4982-B313-4A7B122F7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D14F6D-AE3C-4828-899D-8B94D28A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A0B-28F6-4690-9E50-BAC5D956EF00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DFD981-F5BD-4CC4-8CFF-D1165D3C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EBA946-1948-4E3F-9F9A-AFDB055D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091D-BC03-421F-B18C-3214EB9B8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80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F569E9-93CA-4DA3-968E-A2D922D6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10C40A-58AC-4ADF-9492-F289254D0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0314D6-F03F-424E-A504-6A48C33F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A0B-28F6-4690-9E50-BAC5D956EF00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1171FB-91DF-4A64-BD42-9BF382F1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F61EBE-7D17-428F-A952-646727BD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091D-BC03-421F-B18C-3214EB9B8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7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8C86A1-0570-40E9-BD5C-A457D2B8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B42BBA-607A-4203-B3C7-08E07D7E4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9B36FC-7B55-44CF-BECF-37D1B0E7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A0B-28F6-4690-9E50-BAC5D956EF00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03622D-FD80-414F-B3E9-0B55F714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A8D6A1-274B-47A2-9DB2-F4221488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091D-BC03-421F-B18C-3214EB9B8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43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B5ACE-BE25-4994-9C22-3C108E34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345DF1-6066-43B2-A72F-E4083F5D0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7B4531-9483-42F8-B0D6-EBB19CBFF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830ECE-FE10-4953-A213-55526C39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A0B-28F6-4690-9E50-BAC5D956EF00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8139AE-17BB-46AB-A31E-B8B458FE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CEC1AD-956C-4956-875B-964C8CCC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091D-BC03-421F-B18C-3214EB9B8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88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9D60CC-B90A-418B-B8EF-9E9E51AC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32DA51-7B44-49C0-AF4F-C3B10F58A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A83782-B834-4F73-9863-8F2DA9688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AAF9E2-887C-405A-B57A-1C5F50E95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FC4357E-5DF0-42A3-B0FE-EA892FA24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38C6E87-DF41-4125-A021-65A45B0E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A0B-28F6-4690-9E50-BAC5D956EF00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44FF97-B92B-40FA-B734-E22C4E93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7AEDDBD-1F0D-45EB-A373-3055FB38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091D-BC03-421F-B18C-3214EB9B8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04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72852B-6DE7-43B0-8D36-9EB15039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8E537C-EBB1-4BB0-B388-93C9A2C9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A0B-28F6-4690-9E50-BAC5D956EF00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8D2B10-E198-4B6F-9863-D00DA7C2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60C12A-8C02-4A1B-A64A-A9718AB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091D-BC03-421F-B18C-3214EB9B8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15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925C26-9C5D-486E-BBDD-547E672D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A0B-28F6-4690-9E50-BAC5D956EF00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A726698-AE30-4009-A824-9A8FD2CF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56C8C2-2829-4F83-8EBB-19BB3F8C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091D-BC03-421F-B18C-3214EB9B8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94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C4B3A2-7183-489C-9BB7-8B9601D1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FCD029-C531-49A2-8131-C139624CC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62DE6A-4B23-4F77-9D40-83AC464EB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1DBFFC-A1D3-4EA8-9FE4-DD31D4DE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A0B-28F6-4690-9E50-BAC5D956EF00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E0FB9F-B215-4E7F-9795-0584EDC6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BBD165-2717-4760-B016-4804B829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091D-BC03-421F-B18C-3214EB9B8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30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1BB93-C1D5-4D23-B1E1-29CE6F07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284F02-C6D2-4872-9AF7-7E181C031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555C06-4443-4553-868B-F1B96DF77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0B5437-B182-471A-8854-5D3609AF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A0B-28F6-4690-9E50-BAC5D956EF00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266409-8A6F-4AFF-B1B0-B8843066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348C74-20C5-4586-9307-3F6B8D16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091D-BC03-421F-B18C-3214EB9B8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7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2AE05C-66B2-4D0D-BF59-8A6A583F9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9CC433-386E-482E-8698-FD5400B1F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47DE04-9D0C-4CEC-9A98-06328B3C9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30A0B-28F6-4690-9E50-BAC5D956EF00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91B2C2-0FC1-4E85-ABF1-AA95C7B09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C7B0A3-7016-4654-BBAA-1A42F3A9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B091D-BC03-421F-B18C-3214EB9B8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64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676C98F-D151-4451-8A93-CDE4CE2389F7}"/>
              </a:ext>
            </a:extLst>
          </p:cNvPr>
          <p:cNvGrpSpPr/>
          <p:nvPr/>
        </p:nvGrpSpPr>
        <p:grpSpPr>
          <a:xfrm>
            <a:off x="1686860" y="869847"/>
            <a:ext cx="727477" cy="1187115"/>
            <a:chOff x="617621" y="553453"/>
            <a:chExt cx="842211" cy="1331495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365AE7A5-03B8-413C-A80B-9C3FF7FC6D8D}"/>
                </a:ext>
              </a:extLst>
            </p:cNvPr>
            <p:cNvSpPr/>
            <p:nvPr/>
          </p:nvSpPr>
          <p:spPr>
            <a:xfrm>
              <a:off x="617621" y="553453"/>
              <a:ext cx="842211" cy="133149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6B15CD60-5C53-4451-A5E6-02EE3670F082}"/>
                </a:ext>
              </a:extLst>
            </p:cNvPr>
            <p:cNvSpPr/>
            <p:nvPr/>
          </p:nvSpPr>
          <p:spPr>
            <a:xfrm>
              <a:off x="842211" y="994611"/>
              <a:ext cx="385010" cy="3850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233A4A71-1DA3-4658-A748-B7EA6ED7ECC4}"/>
                </a:ext>
              </a:extLst>
            </p:cNvPr>
            <p:cNvSpPr/>
            <p:nvPr/>
          </p:nvSpPr>
          <p:spPr>
            <a:xfrm>
              <a:off x="906379" y="1062789"/>
              <a:ext cx="256673" cy="2486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1F612E-D9CB-4B3F-B8EA-5EB8D8EE5161}"/>
              </a:ext>
            </a:extLst>
          </p:cNvPr>
          <p:cNvSpPr txBox="1"/>
          <p:nvPr/>
        </p:nvSpPr>
        <p:spPr>
          <a:xfrm>
            <a:off x="716481" y="2130858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ESP32-WROVER Board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ED8A2B4-B4F0-490E-9314-38489988D6E0}"/>
              </a:ext>
            </a:extLst>
          </p:cNvPr>
          <p:cNvSpPr/>
          <p:nvPr/>
        </p:nvSpPr>
        <p:spPr>
          <a:xfrm>
            <a:off x="5569664" y="4746207"/>
            <a:ext cx="1106905" cy="14197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MQTT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Broker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6C8F096-0DF1-4AE7-9E03-F0CFD2BA8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24" y="4192209"/>
            <a:ext cx="1400175" cy="15621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30476C9-CA8E-4021-BD70-4FCAF85BD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892" y="1659747"/>
            <a:ext cx="1062488" cy="171369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E3A7746-C5B2-4EF8-8FE9-A9A87E520EE6}"/>
              </a:ext>
            </a:extLst>
          </p:cNvPr>
          <p:cNvSpPr txBox="1"/>
          <p:nvPr/>
        </p:nvSpPr>
        <p:spPr>
          <a:xfrm>
            <a:off x="1423441" y="584836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Server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5113B4-DBEF-42F9-AC7A-7A31387A7055}"/>
              </a:ext>
            </a:extLst>
          </p:cNvPr>
          <p:cNvSpPr txBox="1"/>
          <p:nvPr/>
        </p:nvSpPr>
        <p:spPr>
          <a:xfrm>
            <a:off x="8145753" y="3543868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Android Smartphone</a:t>
            </a:r>
            <a:endParaRPr kumimoji="1" lang="ja-JP" altLang="en-US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EFE71EC7-6DB2-4BA5-9C51-E08ACEC48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990" y="747045"/>
            <a:ext cx="1704975" cy="131445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00A4577-E1C4-4FC1-A147-8F78404CB3E2}"/>
              </a:ext>
            </a:extLst>
          </p:cNvPr>
          <p:cNvSpPr txBox="1"/>
          <p:nvPr/>
        </p:nvSpPr>
        <p:spPr>
          <a:xfrm>
            <a:off x="3827568" y="222171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WiFi</a:t>
            </a:r>
            <a:r>
              <a:rPr lang="ja-JP" altLang="en-US" dirty="0"/>
              <a:t> </a:t>
            </a:r>
            <a:r>
              <a:rPr lang="en-US" altLang="ja-JP" dirty="0"/>
              <a:t>Router</a:t>
            </a:r>
            <a:endParaRPr kumimoji="1" lang="ja-JP" altLang="en-US" dirty="0"/>
          </a:p>
        </p:txBody>
      </p:sp>
      <p:sp>
        <p:nvSpPr>
          <p:cNvPr id="18" name="稲妻 17">
            <a:extLst>
              <a:ext uri="{FF2B5EF4-FFF2-40B4-BE49-F238E27FC236}">
                <a16:creationId xmlns:a16="http://schemas.microsoft.com/office/drawing/2014/main" id="{1EABDFBA-9BA0-4920-B288-7573DFBF7A9C}"/>
              </a:ext>
            </a:extLst>
          </p:cNvPr>
          <p:cNvSpPr/>
          <p:nvPr/>
        </p:nvSpPr>
        <p:spPr>
          <a:xfrm flipH="1">
            <a:off x="2729596" y="1210309"/>
            <a:ext cx="727477" cy="735883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666478E-69C0-4714-B2C0-6488B36CBEFC}"/>
              </a:ext>
            </a:extLst>
          </p:cNvPr>
          <p:cNvSpPr txBox="1"/>
          <p:nvPr/>
        </p:nvSpPr>
        <p:spPr>
          <a:xfrm>
            <a:off x="2723483" y="84097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WiFi</a:t>
            </a:r>
            <a:endParaRPr kumimoji="1" lang="ja-JP" altLang="en-US" dirty="0"/>
          </a:p>
        </p:txBody>
      </p:sp>
      <p:sp>
        <p:nvSpPr>
          <p:cNvPr id="20" name="雲 19">
            <a:extLst>
              <a:ext uri="{FF2B5EF4-FFF2-40B4-BE49-F238E27FC236}">
                <a16:creationId xmlns:a16="http://schemas.microsoft.com/office/drawing/2014/main" id="{9BC85044-7817-4F0A-98D5-DBE98CA9AD46}"/>
              </a:ext>
            </a:extLst>
          </p:cNvPr>
          <p:cNvSpPr/>
          <p:nvPr/>
        </p:nvSpPr>
        <p:spPr>
          <a:xfrm>
            <a:off x="4038898" y="2751386"/>
            <a:ext cx="3737811" cy="116305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Network</a:t>
            </a:r>
            <a:endParaRPr kumimoji="1" lang="ja-JP" altLang="en-US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1F6E1E5F-5248-4B87-A00D-8A4AAAE16714}"/>
              </a:ext>
            </a:extLst>
          </p:cNvPr>
          <p:cNvCxnSpPr>
            <a:cxnSpLocks/>
            <a:stCxn id="15" idx="3"/>
            <a:endCxn id="20" idx="3"/>
          </p:cNvCxnSpPr>
          <p:nvPr/>
        </p:nvCxnSpPr>
        <p:spPr>
          <a:xfrm>
            <a:off x="5399965" y="1404270"/>
            <a:ext cx="507839" cy="1413615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0BC2394D-0129-4321-8143-D1459CC5B600}"/>
              </a:ext>
            </a:extLst>
          </p:cNvPr>
          <p:cNvCxnSpPr>
            <a:cxnSpLocks/>
            <a:stCxn id="10" idx="3"/>
            <a:endCxn id="20" idx="2"/>
          </p:cNvCxnSpPr>
          <p:nvPr/>
        </p:nvCxnSpPr>
        <p:spPr>
          <a:xfrm flipV="1">
            <a:off x="2555699" y="3332913"/>
            <a:ext cx="1494793" cy="1640346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2B8A01B5-F060-4B7E-A308-144E19470668}"/>
              </a:ext>
            </a:extLst>
          </p:cNvPr>
          <p:cNvCxnSpPr>
            <a:cxnSpLocks/>
            <a:stCxn id="9" idx="0"/>
            <a:endCxn id="20" idx="1"/>
          </p:cNvCxnSpPr>
          <p:nvPr/>
        </p:nvCxnSpPr>
        <p:spPr>
          <a:xfrm rot="16200000" flipV="1">
            <a:off x="5598958" y="4222047"/>
            <a:ext cx="833006" cy="215313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DA43D576-D36B-4645-91CE-1714DF164C81}"/>
              </a:ext>
            </a:extLst>
          </p:cNvPr>
          <p:cNvCxnSpPr>
            <a:cxnSpLocks/>
            <a:stCxn id="11" idx="1"/>
            <a:endCxn id="20" idx="0"/>
          </p:cNvCxnSpPr>
          <p:nvPr/>
        </p:nvCxnSpPr>
        <p:spPr>
          <a:xfrm rot="10800000" flipV="1">
            <a:off x="7773594" y="2516593"/>
            <a:ext cx="1027298" cy="81632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F5425DA-7889-48D5-8D77-524951E087CD}"/>
              </a:ext>
            </a:extLst>
          </p:cNvPr>
          <p:cNvSpPr/>
          <p:nvPr/>
        </p:nvSpPr>
        <p:spPr>
          <a:xfrm>
            <a:off x="625162" y="316391"/>
            <a:ext cx="2123396" cy="402103"/>
          </a:xfrm>
          <a:prstGeom prst="wedgeRectCallout">
            <a:avLst>
              <a:gd name="adj1" fmla="val 13919"/>
              <a:gd name="adj2" fmla="val 13231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ESP32_Cam_FW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0BDB7C25-6C96-427B-8574-4FBC1DAF62E9}"/>
              </a:ext>
            </a:extLst>
          </p:cNvPr>
          <p:cNvSpPr/>
          <p:nvPr/>
        </p:nvSpPr>
        <p:spPr>
          <a:xfrm>
            <a:off x="432303" y="3328381"/>
            <a:ext cx="2661306" cy="759582"/>
          </a:xfrm>
          <a:prstGeom prst="wedgeRectCallout">
            <a:avLst>
              <a:gd name="adj1" fmla="val 7288"/>
              <a:gd name="adj2" fmla="val 953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Server_Side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</a:t>
            </a:r>
            <a:r>
              <a:rPr lang="en-US" altLang="ja-JP" dirty="0">
                <a:solidFill>
                  <a:schemeClr val="tx1"/>
                </a:solidFill>
              </a:rPr>
              <a:t>ImageAnalyzer.py</a:t>
            </a:r>
            <a:r>
              <a:rPr lang="ja-JP" altLang="en-US" dirty="0">
                <a:solidFill>
                  <a:schemeClr val="tx1"/>
                </a:solidFill>
              </a:rPr>
              <a:t>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9CD3C6AA-A7D0-4C5E-904A-2435BEA10DB3}"/>
              </a:ext>
            </a:extLst>
          </p:cNvPr>
          <p:cNvSpPr/>
          <p:nvPr/>
        </p:nvSpPr>
        <p:spPr>
          <a:xfrm>
            <a:off x="7831734" y="1233746"/>
            <a:ext cx="2748034" cy="402103"/>
          </a:xfrm>
          <a:prstGeom prst="wedgeRectCallout">
            <a:avLst>
              <a:gd name="adj1" fmla="val 9541"/>
              <a:gd name="adj2" fmla="val 13231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ESP32_Cam_Controller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48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AKIYAMA</dc:creator>
  <cp:lastModifiedBy>AKIYAMA</cp:lastModifiedBy>
  <cp:revision>3</cp:revision>
  <dcterms:created xsi:type="dcterms:W3CDTF">2024-07-18T23:21:25Z</dcterms:created>
  <dcterms:modified xsi:type="dcterms:W3CDTF">2024-07-19T00:01:30Z</dcterms:modified>
</cp:coreProperties>
</file>