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ja-JP" sz="4400" spc="-1" strike="noStrike">
                <a:solidFill>
                  <a:srgbClr val="000000"/>
                </a:solidFill>
                <a:latin typeface="游ゴシック Light"/>
              </a:rPr>
              <a:t>マスター タイトルの書式設定</a:t>
            </a:r>
            <a:endParaRPr b="0" lang="en-US" sz="44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800" spc="-1" strike="noStrike">
                <a:solidFill>
                  <a:srgbClr val="000000"/>
                </a:solidFill>
                <a:latin typeface="游ゴシック"/>
              </a:rPr>
              <a:t>マスター テキストの書式設定</a:t>
            </a:r>
            <a:endParaRPr b="0" lang="en-US" sz="2800" spc="-1" strike="noStrike">
              <a:solidFill>
                <a:srgbClr val="000000"/>
              </a:solidFill>
              <a:latin typeface="游ゴシック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400" spc="-1" strike="noStrike">
                <a:solidFill>
                  <a:srgbClr val="000000"/>
                </a:solidFill>
                <a:latin typeface="游ゴシック"/>
              </a:rPr>
              <a:t>第 </a:t>
            </a:r>
            <a:r>
              <a:rPr b="0" lang="en-US" sz="2400" spc="-1" strike="noStrike">
                <a:solidFill>
                  <a:srgbClr val="000000"/>
                </a:solidFill>
                <a:latin typeface="游ゴシック"/>
              </a:rPr>
              <a:t>2 </a:t>
            </a:r>
            <a:r>
              <a:rPr b="0" lang="ja-JP" sz="2400" spc="-1" strike="noStrike">
                <a:solidFill>
                  <a:srgbClr val="000000"/>
                </a:solidFill>
                <a:latin typeface="游ゴシック"/>
              </a:rPr>
              <a:t>レベル</a:t>
            </a:r>
            <a:endParaRPr b="0" lang="en-US" sz="2400" spc="-1" strike="noStrike">
              <a:solidFill>
                <a:srgbClr val="000000"/>
              </a:solidFill>
              <a:latin typeface="游ゴシック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第 </a:t>
            </a:r>
            <a:r>
              <a:rPr b="0" lang="en-US" sz="2000" spc="-1" strike="noStrike">
                <a:solidFill>
                  <a:srgbClr val="000000"/>
                </a:solidFill>
                <a:latin typeface="游ゴシック"/>
              </a:rPr>
              <a:t>3 </a:t>
            </a:r>
            <a:r>
              <a:rPr b="0" lang="ja-JP" sz="2000" spc="-1" strike="noStrike">
                <a:solidFill>
                  <a:srgbClr val="000000"/>
                </a:solidFill>
                <a:latin typeface="游ゴシック"/>
              </a:rPr>
              <a:t>レベル</a:t>
            </a:r>
            <a:endParaRPr b="0" lang="en-US" sz="2000" spc="-1" strike="noStrike">
              <a:solidFill>
                <a:srgbClr val="000000"/>
              </a:solidFill>
              <a:latin typeface="游ゴシック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第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4 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レベル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第 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5 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レベル</a:t>
            </a:r>
            <a:endParaRPr b="0" lang="en-US" sz="1800" spc="-1" strike="noStrike">
              <a:solidFill>
                <a:srgbClr val="000000"/>
              </a:solidFill>
              <a:latin typeface="游ゴシック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BECF139-D8E7-4A3E-B4CA-07091A4032AA}" type="datetime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8/12/24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5EC156E-CA63-46BC-B620-CF3949B719C3}" type="slidenum">
              <a:rPr b="0" lang="en-US" sz="1200" spc="-1" strike="noStrike">
                <a:solidFill>
                  <a:srgbClr val="8b8b8b"/>
                </a:solidFill>
                <a:latin typeface="游ゴシック"/>
              </a:rPr>
              <a:t>&lt;番号&gt;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2658960" y="869760"/>
            <a:ext cx="727200" cy="1186920"/>
            <a:chOff x="2658960" y="869760"/>
            <a:chExt cx="727200" cy="1186920"/>
          </a:xfrm>
        </p:grpSpPr>
        <p:sp>
          <p:nvSpPr>
            <p:cNvPr id="42" name="CustomShape 2"/>
            <p:cNvSpPr/>
            <p:nvPr/>
          </p:nvSpPr>
          <p:spPr>
            <a:xfrm>
              <a:off x="2658960" y="869760"/>
              <a:ext cx="727200" cy="11869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43" name="CustomShape 3"/>
            <p:cNvSpPr/>
            <p:nvPr/>
          </p:nvSpPr>
          <p:spPr>
            <a:xfrm>
              <a:off x="2853000" y="1263240"/>
              <a:ext cx="332280" cy="3430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2908440" y="1324080"/>
              <a:ext cx="221400" cy="2214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" name="CustomShape 5"/>
          <p:cNvSpPr/>
          <p:nvPr/>
        </p:nvSpPr>
        <p:spPr>
          <a:xfrm>
            <a:off x="1706760" y="2130840"/>
            <a:ext cx="2624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ESP32-WROVER Board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6541560" y="4746240"/>
            <a:ext cx="1106640" cy="1419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MQTT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Broker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" name="図 9" descr=""/>
          <p:cNvPicPr/>
          <p:nvPr/>
        </p:nvPicPr>
        <p:blipFill>
          <a:blip r:embed="rId1"/>
          <a:stretch/>
        </p:blipFill>
        <p:spPr>
          <a:xfrm>
            <a:off x="1861560" y="3681720"/>
            <a:ext cx="1399680" cy="1561680"/>
          </a:xfrm>
          <a:prstGeom prst="rect">
            <a:avLst/>
          </a:prstGeom>
          <a:ln w="0">
            <a:noFill/>
          </a:ln>
        </p:spPr>
      </p:pic>
      <p:pic>
        <p:nvPicPr>
          <p:cNvPr id="48" name="図 10" descr=""/>
          <p:cNvPicPr/>
          <p:nvPr/>
        </p:nvPicPr>
        <p:blipFill>
          <a:blip r:embed="rId2"/>
          <a:stretch/>
        </p:blipFill>
        <p:spPr>
          <a:xfrm>
            <a:off x="9772920" y="1659600"/>
            <a:ext cx="1062000" cy="1713240"/>
          </a:xfrm>
          <a:prstGeom prst="rect">
            <a:avLst/>
          </a:prstGeom>
          <a:ln w="0">
            <a:noFill/>
          </a:ln>
        </p:spPr>
      </p:pic>
      <p:sp>
        <p:nvSpPr>
          <p:cNvPr id="49" name="CustomShape 7"/>
          <p:cNvSpPr/>
          <p:nvPr/>
        </p:nvSpPr>
        <p:spPr>
          <a:xfrm>
            <a:off x="2131560" y="5337720"/>
            <a:ext cx="859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9128880" y="3543840"/>
            <a:ext cx="2349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Android Smartphone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" name="図 14" descr=""/>
          <p:cNvPicPr/>
          <p:nvPr/>
        </p:nvPicPr>
        <p:blipFill>
          <a:blip r:embed="rId3"/>
          <a:stretch/>
        </p:blipFill>
        <p:spPr>
          <a:xfrm>
            <a:off x="4667040" y="747000"/>
            <a:ext cx="1704600" cy="1314000"/>
          </a:xfrm>
          <a:prstGeom prst="rect">
            <a:avLst/>
          </a:prstGeom>
          <a:ln w="0">
            <a:noFill/>
          </a:ln>
        </p:spPr>
      </p:pic>
      <p:sp>
        <p:nvSpPr>
          <p:cNvPr id="52" name="CustomShape 9"/>
          <p:cNvSpPr/>
          <p:nvPr/>
        </p:nvSpPr>
        <p:spPr>
          <a:xfrm>
            <a:off x="4808160" y="2221560"/>
            <a:ext cx="1421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WiFi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 Router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10"/>
          <p:cNvSpPr/>
          <p:nvPr/>
        </p:nvSpPr>
        <p:spPr>
          <a:xfrm flipH="1">
            <a:off x="3701520" y="1210320"/>
            <a:ext cx="727200" cy="735480"/>
          </a:xfrm>
          <a:prstGeom prst="lightningBolt">
            <a:avLst/>
          </a:prstGeom>
          <a:solidFill>
            <a:srgbClr val="ffff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1"/>
          <p:cNvSpPr/>
          <p:nvPr/>
        </p:nvSpPr>
        <p:spPr>
          <a:xfrm>
            <a:off x="3700440" y="840960"/>
            <a:ext cx="651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WiFi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>
            <a:off x="5010840" y="2751480"/>
            <a:ext cx="3737520" cy="1162800"/>
          </a:xfrm>
          <a:prstGeom prst="cloud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游ゴシック"/>
              </a:rPr>
              <a:t>Network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13"/>
          <p:cNvSpPr/>
          <p:nvPr/>
        </p:nvSpPr>
        <p:spPr>
          <a:xfrm>
            <a:off x="6372000" y="1404360"/>
            <a:ext cx="507600" cy="1413360"/>
          </a:xfrm>
          <a:prstGeom prst="bentConnector2">
            <a:avLst/>
          </a:prstGeom>
          <a:noFill/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4"/>
          <p:cNvSpPr/>
          <p:nvPr/>
        </p:nvSpPr>
        <p:spPr>
          <a:xfrm flipV="1">
            <a:off x="3261600" y="3331800"/>
            <a:ext cx="1760400" cy="112932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5"/>
          <p:cNvSpPr/>
          <p:nvPr/>
        </p:nvSpPr>
        <p:spPr>
          <a:xfrm flipV="1" rot="16200000">
            <a:off x="6571440" y="4221360"/>
            <a:ext cx="832680" cy="21492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6"/>
          <p:cNvSpPr/>
          <p:nvPr/>
        </p:nvSpPr>
        <p:spPr>
          <a:xfrm flipV="1" rot="10800000">
            <a:off x="8745840" y="2516040"/>
            <a:ext cx="1027080" cy="81612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7"/>
          <p:cNvSpPr/>
          <p:nvPr/>
        </p:nvSpPr>
        <p:spPr>
          <a:xfrm>
            <a:off x="1597320" y="316440"/>
            <a:ext cx="2122920" cy="401760"/>
          </a:xfrm>
          <a:prstGeom prst="wedgeRectCallout">
            <a:avLst>
              <a:gd name="adj1" fmla="val 13919"/>
              <a:gd name="adj2" fmla="val 1323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ESP32_Cam_FW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18"/>
          <p:cNvSpPr/>
          <p:nvPr/>
        </p:nvSpPr>
        <p:spPr>
          <a:xfrm>
            <a:off x="304560" y="2910240"/>
            <a:ext cx="3672000" cy="759240"/>
          </a:xfrm>
          <a:prstGeom prst="wedgeRectCallout">
            <a:avLst>
              <a:gd name="adj1" fmla="val 7288"/>
              <a:gd name="adj2" fmla="val 953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ESP32_Cam_AnalysisServer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（</a:t>
            </a: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ImageAnalyzer.py</a:t>
            </a:r>
            <a:r>
              <a:rPr b="0" lang="ja-JP" sz="1800" spc="-1" strike="noStrike">
                <a:solidFill>
                  <a:srgbClr val="000000"/>
                </a:solidFill>
                <a:latin typeface="游ゴシック"/>
              </a:rPr>
              <a:t>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19"/>
          <p:cNvSpPr/>
          <p:nvPr/>
        </p:nvSpPr>
        <p:spPr>
          <a:xfrm>
            <a:off x="8803800" y="1233720"/>
            <a:ext cx="2747520" cy="401760"/>
          </a:xfrm>
          <a:prstGeom prst="wedgeRectCallout">
            <a:avLst>
              <a:gd name="adj1" fmla="val 9541"/>
              <a:gd name="adj2" fmla="val 1323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ESP32_Cam_Controller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3" name="図 25" descr=""/>
          <p:cNvPicPr/>
          <p:nvPr/>
        </p:nvPicPr>
        <p:blipFill>
          <a:blip r:embed="rId4"/>
          <a:stretch/>
        </p:blipFill>
        <p:spPr>
          <a:xfrm>
            <a:off x="4180320" y="4856040"/>
            <a:ext cx="890280" cy="993240"/>
          </a:xfrm>
          <a:prstGeom prst="rect">
            <a:avLst/>
          </a:prstGeom>
          <a:ln w="0">
            <a:noFill/>
          </a:ln>
        </p:spPr>
      </p:pic>
      <p:sp>
        <p:nvSpPr>
          <p:cNvPr id="64" name="CustomShape 20"/>
          <p:cNvSpPr/>
          <p:nvPr/>
        </p:nvSpPr>
        <p:spPr>
          <a:xfrm flipH="1" flipV="1" rot="5400000">
            <a:off x="4062600" y="3895920"/>
            <a:ext cx="1522800" cy="396720"/>
          </a:xfrm>
          <a:prstGeom prst="bentConnector2">
            <a:avLst/>
          </a:prstGeom>
          <a:noFill/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1"/>
          <p:cNvSpPr/>
          <p:nvPr/>
        </p:nvSpPr>
        <p:spPr>
          <a:xfrm>
            <a:off x="3975840" y="5942880"/>
            <a:ext cx="1382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游ゴシック"/>
              </a:rPr>
              <a:t>Mail Server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LibreOffice/7.0.3.1$Windows_X86_64 LibreOffice_project/d7547858d014d4cf69878db179d326fc3483e082</Application>
  <Words>31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2024-07-18T23:21:25Z</dcterms:created>
  <dc:creator>AKIYAMA</dc:creator>
  <dc:description/>
  <dc:language>ja-JP</dc:language>
  <cp:lastModifiedBy/>
  <dcterms:modified xsi:type="dcterms:W3CDTF">2024-08-12T12:51:45Z</dcterms:modified>
  <cp:revision>5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ワイド画面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