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5"/>
  </p:notesMasterIdLst>
  <p:sldIdLst>
    <p:sldId id="258" r:id="rId4"/>
    <p:sldId id="259" r:id="rId5"/>
    <p:sldId id="268" r:id="rId6"/>
    <p:sldId id="269" r:id="rId7"/>
    <p:sldId id="271" r:id="rId8"/>
    <p:sldId id="275" r:id="rId9"/>
    <p:sldId id="276" r:id="rId10"/>
    <p:sldId id="272" r:id="rId11"/>
    <p:sldId id="273" r:id="rId12"/>
    <p:sldId id="274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D0F46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 varScale="1">
        <p:scale>
          <a:sx n="59" d="100"/>
          <a:sy n="59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2019-04-22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2019. 04. 02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VGGNet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(2014) – CNN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p:sp>
          <p:nvSpPr>
            <p:cNvPr id="7" name="자유형 6"/>
            <p:cNvSpPr/>
            <p:nvPr/>
          </p:nvSpPr>
          <p:spPr>
            <a:xfrm>
              <a:off x="1016461" y="1721768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Dense Evaluation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이미지 자체를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짜른다면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Dense Evaluation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전체 이미지를 대상으로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Filter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에서의 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OverSize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Filter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Classifier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단에서 평균을 구해 평가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Multi scaling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보완 관계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85" y="3384971"/>
            <a:ext cx="3502195" cy="19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93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VGGNet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36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깊은</a:t>
            </a:r>
            <a:endParaRPr lang="en-US" altLang="ko-KR" sz="3600" b="0" kern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3x3 </a:t>
            </a:r>
            <a:r>
              <a:rPr lang="en-US" altLang="ko-KR" sz="3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ConV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1x1 </a:t>
            </a:r>
            <a:r>
              <a:rPr lang="en-US" altLang="ko-KR" sz="3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ConV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깊이에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대한 탐구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(Size, Stride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ZFnet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(2013)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보기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간편한 구조로 활용도가 매우 높다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3x3, 1x1 </a:t>
              </a:r>
              <a:r>
                <a:rPr lang="en-US" altLang="ko-KR" sz="2000" b="0" kern="12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적극적인 활용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Multi-Scale &amp; Dense Evaluation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Initialization Weight</a:t>
              </a: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82453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pixel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별 평균값 빼기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1x1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Filter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u="sng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Linear Transformation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역할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Only Use 1 Stride (With 1 Same Padding = Spatial)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2x2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MaxPooling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(With 2 Stride)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LRN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거의 사용하지 않게 된 계기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Not Improve the performance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Lead to increased memory consumption &amp; time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7544338" cy="518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92" y="1430299"/>
            <a:ext cx="4796743" cy="486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06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92888" cy="470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8072022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29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1" y="1990989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Learning Rate 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처음은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−2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-&gt; Validation Error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변화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X -&gt; x(-10)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3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번 낮췄음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(74 Epochs)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빠른 수렴의 이유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저자 추측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Implicit 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Regularisation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imposed by greater depth and smaller conv.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Pre-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initialisation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of certain layers.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Training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방법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낮은 구조를 학습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-&gt;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처음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4 Conv, 3 FC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로 초기화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/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나머지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randomly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1" y="1990989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2"/>
                  <a:stretch>
                    <a:fillRect l="-437" t="-19369" r="-1223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3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p:sp>
          <p:nvSpPr>
            <p:cNvPr id="7" name="자유형 6"/>
            <p:cNvSpPr/>
            <p:nvPr/>
          </p:nvSpPr>
          <p:spPr>
            <a:xfrm>
              <a:off x="1016461" y="1524550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_INPUTSIZE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대한 고찰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scale S / Testing Scale Q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무조건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224x224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자르기 전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Rescaling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방법이 다르다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Single-scaling train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scale S / Testing Scale Q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 = 256/384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고정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scaling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Scale jittering : Multi-scale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[256, 512]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pre-trained 384) scaling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 to 224x224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817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367</Words>
  <Application>Microsoft Office PowerPoint</Application>
  <PresentationFormat>화면 슬라이드 쇼(4:3)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Office 테마</vt:lpstr>
      <vt:lpstr>3_별첨</vt:lpstr>
      <vt:lpstr>4_별첨</vt:lpstr>
      <vt:lpstr>VGGNet (2014) – CNN 기본</vt:lpstr>
      <vt:lpstr>INDEX</vt:lpstr>
      <vt:lpstr>01  VGGNet의 의의</vt:lpstr>
      <vt:lpstr>02  VGGNet의 요약</vt:lpstr>
      <vt:lpstr>03  VGGNet의 특징</vt:lpstr>
      <vt:lpstr>03  VGGNet의 특징</vt:lpstr>
      <vt:lpstr>03  VGGNet의 특징</vt:lpstr>
      <vt:lpstr>03  VGGNet의 특징</vt:lpstr>
      <vt:lpstr>03  VGGNet의 특징</vt:lpstr>
      <vt:lpstr>03  VGGNet의 특징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129</cp:revision>
  <dcterms:created xsi:type="dcterms:W3CDTF">2019-01-31T00:58:57Z</dcterms:created>
  <dcterms:modified xsi:type="dcterms:W3CDTF">2019-04-22T05:18:54Z</dcterms:modified>
</cp:coreProperties>
</file>