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5"/>
  </p:notesMasterIdLst>
  <p:sldIdLst>
    <p:sldId id="258" r:id="rId4"/>
    <p:sldId id="259" r:id="rId5"/>
    <p:sldId id="268" r:id="rId6"/>
    <p:sldId id="269" r:id="rId7"/>
    <p:sldId id="271" r:id="rId8"/>
    <p:sldId id="275" r:id="rId9"/>
    <p:sldId id="276" r:id="rId10"/>
    <p:sldId id="284" r:id="rId11"/>
    <p:sldId id="280" r:id="rId12"/>
    <p:sldId id="277" r:id="rId13"/>
    <p:sldId id="283" r:id="rId14"/>
    <p:sldId id="282" r:id="rId15"/>
    <p:sldId id="285" r:id="rId16"/>
    <p:sldId id="287" r:id="rId17"/>
    <p:sldId id="267" r:id="rId18"/>
    <p:sldId id="278" r:id="rId19"/>
    <p:sldId id="279" r:id="rId20"/>
    <p:sldId id="281" r:id="rId21"/>
    <p:sldId id="273" r:id="rId22"/>
    <p:sldId id="274" r:id="rId23"/>
    <p:sldId id="27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F46"/>
    <a:srgbClr val="00B0F0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4660"/>
  </p:normalViewPr>
  <p:slideViewPr>
    <p:cSldViewPr>
      <p:cViewPr>
        <p:scale>
          <a:sx n="100" d="100"/>
          <a:sy n="100" d="100"/>
        </p:scale>
        <p:origin x="54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04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2019. 04. 04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40438"/>
            <a:ext cx="7772400" cy="406265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Region-CNN (2015) – Detection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85599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방법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1000 class(ImageNet)  -&gt; (N-class + background)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으로 변경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전체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: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IoU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&gt;= 0.5 : </a:t>
              </a:r>
              <a:r>
                <a:rPr lang="en-US" altLang="ko-KR" sz="2000" dirty="0" err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os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/ rest :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Neg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Learning rate : initial pre-training rate * 0.1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	for fine-tuning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32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Pos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+ 96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Neg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(bac) sampling to mini-batch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Bias the sampling : 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한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이미지내에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Pos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수가 훨씬 적다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Background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Overlap Threshold &lt; 0.3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(★ SVM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에서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★ )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14400" lvl="3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Validation set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통해 정함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VGGnet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 시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학습시간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7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배 길어짐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084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01" y="5321278"/>
            <a:ext cx="2219149" cy="134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0768"/>
            <a:ext cx="39604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288046" cy="5400600"/>
            <a:chOff x="755576" y="1124744"/>
            <a:chExt cx="7141006" cy="4997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1" y="1521865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Boundary-Box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Regression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Transform distance : d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Pixel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위치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정보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P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실제 위치 정보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G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변환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ko-KR" altLang="en-US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매핑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매개변수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𝑑</m:t>
                      </m:r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𝑃</m:t>
                      </m:r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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(p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위치 값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Ground truth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변환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위치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𝑤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Ridge  </a:t>
                  </a: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Reg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Learnable vector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결국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,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거리 변환을 학습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!! = box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추정 </a:t>
                  </a: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1" y="1521865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4"/>
                  <a:stretch>
                    <a:fillRect l="-587" t="-8178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7141006" cy="4997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65104"/>
            <a:ext cx="3895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60" y="5044033"/>
            <a:ext cx="1685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5820" y="6611488"/>
            <a:ext cx="66784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https://lilianweng.github.io/lil-log/2017/12/31/object-recognition-for-dummies-part-3.html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25904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7855998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81" y="1982743"/>
            <a:ext cx="6569864" cy="375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763688" y="2820816"/>
            <a:ext cx="59046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4560" y="3135742"/>
            <a:ext cx="28894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8433" y="134076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D0F46"/>
                </a:solidFill>
              </a:rPr>
              <a:t>W</a:t>
            </a:r>
            <a:r>
              <a:rPr lang="ko-KR" altLang="en-US" sz="2400" b="1" dirty="0" smtClean="0">
                <a:solidFill>
                  <a:srgbClr val="CD0F46"/>
                </a:solidFill>
              </a:rPr>
              <a:t>의 벡터의 차원은 </a:t>
            </a:r>
            <a:r>
              <a:rPr lang="en-US" altLang="ko-KR" sz="2400" b="1" dirty="0" smtClean="0">
                <a:solidFill>
                  <a:srgbClr val="CD0F46"/>
                </a:solidFill>
              </a:rPr>
              <a:t>Feature Map?? or x, y, h, w ???</a:t>
            </a:r>
          </a:p>
          <a:p>
            <a:r>
              <a:rPr lang="en-US" altLang="ko-KR" sz="2400" b="1" dirty="0">
                <a:solidFill>
                  <a:srgbClr val="CD0F46"/>
                </a:solidFill>
              </a:rPr>
              <a:t>	</a:t>
            </a:r>
            <a:r>
              <a:rPr lang="en-US" altLang="ko-KR" sz="2400" b="1" dirty="0" smtClean="0">
                <a:solidFill>
                  <a:srgbClr val="CD0F46"/>
                </a:solidFill>
              </a:rPr>
              <a:t>-&gt; pooling 5</a:t>
            </a:r>
            <a:r>
              <a:rPr lang="ko-KR" altLang="en-US" sz="2400" b="1" dirty="0" smtClean="0">
                <a:solidFill>
                  <a:srgbClr val="CD0F46"/>
                </a:solidFill>
              </a:rPr>
              <a:t>의</a:t>
            </a:r>
            <a:r>
              <a:rPr lang="en-US" altLang="ko-KR" sz="2400" b="1" dirty="0" smtClean="0">
                <a:solidFill>
                  <a:srgbClr val="CD0F46"/>
                </a:solidFill>
              </a:rPr>
              <a:t> </a:t>
            </a:r>
            <a:r>
              <a:rPr lang="ko-KR" altLang="en-US" sz="2400" b="1" dirty="0" smtClean="0">
                <a:solidFill>
                  <a:srgbClr val="CD0F46"/>
                </a:solidFill>
              </a:rPr>
              <a:t>전체 </a:t>
            </a:r>
            <a:r>
              <a:rPr lang="en-US" altLang="ko-KR" sz="2400" b="1" dirty="0" smtClean="0">
                <a:solidFill>
                  <a:srgbClr val="CD0F46"/>
                </a:solidFill>
              </a:rPr>
              <a:t>Feature Map </a:t>
            </a:r>
            <a:r>
              <a:rPr lang="ko-KR" altLang="en-US" sz="2400" b="1" dirty="0" err="1" smtClean="0">
                <a:solidFill>
                  <a:srgbClr val="CD0F46"/>
                </a:solidFill>
              </a:rPr>
              <a:t>백터화</a:t>
            </a:r>
            <a:endParaRPr lang="en-US" altLang="ko-KR" sz="2400" b="1" dirty="0" smtClean="0">
              <a:solidFill>
                <a:srgbClr val="CD0F46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5820" y="6611488"/>
            <a:ext cx="66784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Object Detection with Discriminatively Trained Part Based Models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979232" y="1697907"/>
            <a:ext cx="7270977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19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7855998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5820" y="6611488"/>
            <a:ext cx="8658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https://leonardoaraujosantos.gitbooks.io/artificial-inteligence/content/object_localization_and_detection.html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979232" y="1697907"/>
            <a:ext cx="7270977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0" y="1564513"/>
            <a:ext cx="7086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64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7855998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5820" y="6611488"/>
            <a:ext cx="8658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https://leonardoaraujosantos.gitbooks.io/artificial-inteligence/content/object_localization_and_detection.html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979232" y="1697907"/>
            <a:ext cx="7270977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08" y="1433172"/>
            <a:ext cx="6542024" cy="523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597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71293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부 </a:t>
            </a:r>
            <a:r>
              <a:rPr lang="ko-KR" altLang="en-US" dirty="0" err="1" smtClean="0">
                <a:solidFill>
                  <a:schemeClr val="tx1"/>
                </a:solidFill>
              </a:rPr>
              <a:t>록</a:t>
            </a:r>
            <a:endParaRPr lang="ko-KR" altLang="en-US" sz="1800" spc="-26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pool 5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receptive field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195x195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일까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??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Understanding receptive field For Visualization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39" y="1844824"/>
            <a:ext cx="37528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18" y="4231010"/>
            <a:ext cx="3815730" cy="204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6442" y="64511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https://medium.com/mlreview/a-guide-to-receptive-field-arithmetic-for-convolutional-neural-networks-e0f514068807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0753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71293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부 </a:t>
            </a:r>
            <a:r>
              <a:rPr lang="ko-KR" altLang="en-US" dirty="0" err="1" smtClean="0">
                <a:solidFill>
                  <a:schemeClr val="tx1"/>
                </a:solidFill>
              </a:rPr>
              <a:t>록</a:t>
            </a:r>
            <a:endParaRPr lang="ko-KR" altLang="en-US" sz="1800" spc="-26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OverFeat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R-CNN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특별 케이스로 볼 수 있다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Selective Search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-&gt; multi-scale Pyramid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변경하는 것과 유사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Per-class bounding-box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regressor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-&gt;single bounding-box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regressor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변경과 유사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저자는 더 빠르기 때문에 발전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가능성있다고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판단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OverFeat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R-CNN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관계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661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71293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부 </a:t>
            </a:r>
            <a:r>
              <a:rPr lang="ko-KR" altLang="en-US" dirty="0" err="1" smtClean="0">
                <a:solidFill>
                  <a:schemeClr val="tx1"/>
                </a:solidFill>
              </a:rPr>
              <a:t>록</a:t>
            </a:r>
            <a:endParaRPr lang="ko-KR" altLang="en-US" sz="1800" spc="-26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저자는 처음에는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Pre-trained CNN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활용한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SVM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고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려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그래서 같은 기준의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Neg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sample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해봤는데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성능 저하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하지만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이것은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Neg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sampling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아닌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fine-tuning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부족에 기인 한다고 판단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SVM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인가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SVM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에서의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IoU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threshold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다른가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6442" y="64511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https://medium.com/mlreview/a-guide-to-receptive-field-arithmetic-for-convolutional-neural-networks-e0f514068807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7750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06" y="4289855"/>
            <a:ext cx="2631962" cy="201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71293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부 </a:t>
            </a:r>
            <a:r>
              <a:rPr lang="ko-KR" altLang="en-US" dirty="0" err="1" smtClean="0">
                <a:solidFill>
                  <a:schemeClr val="tx1"/>
                </a:solidFill>
              </a:rPr>
              <a:t>록</a:t>
            </a:r>
            <a:endParaRPr lang="ko-KR" altLang="en-US" sz="1800" spc="-26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Ensemble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SIFT(Scale Invariant Feature Transform) 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&amp; HOG(Histogram of Gradient)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Sliding Window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원근감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객체에 사이즈에 따른 변화를 감지 하지 못함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평가 척도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Mean Average Precision (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mAP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Intersection-over-Union(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IoU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방식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105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R-CNN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 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 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71293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부 </a:t>
            </a:r>
            <a:r>
              <a:rPr lang="ko-KR" altLang="en-US" dirty="0" err="1" smtClean="0">
                <a:solidFill>
                  <a:schemeClr val="tx1"/>
                </a:solidFill>
              </a:rPr>
              <a:t>록</a:t>
            </a:r>
            <a:endParaRPr lang="ko-KR" altLang="en-US" sz="1800" spc="-26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DeCAF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A Deep Convolutional Activation Feature for Generic Visual Recognition (2014)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다른 큰 데이터로 학습된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Activation Feature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재활용에 매우 적합하다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Fine-grained image classification 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큰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intra-class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작은 단위의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inter-class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예측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즉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세분류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Classification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 활용관련 논문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86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71293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부 </a:t>
            </a:r>
            <a:r>
              <a:rPr lang="ko-KR" altLang="en-US" dirty="0" err="1" smtClean="0">
                <a:solidFill>
                  <a:schemeClr val="tx1"/>
                </a:solidFill>
              </a:rPr>
              <a:t>록</a:t>
            </a:r>
            <a:endParaRPr lang="ko-KR" altLang="en-US" sz="1800" spc="-26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Vanishing/exploding Gradient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문제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Normalized initialization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Batch Normalization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평가 척도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: Mean Average Precision (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mAP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1" dirty="0" smtClean="0">
                  <a:solidFill>
                    <a:srgbClr val="CD0F46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Section 4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PASCAL VOC dataset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976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‘Region-CNN’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R-CNN 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계보의 시</a:t>
            </a:r>
            <a:r>
              <a:rPr lang="ko-KR" altLang="en-US" sz="3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</a:t>
            </a: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Bottom-up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식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: Bottom – region proposal / up – Localize &amp; detection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Pre-trained model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적극적인 활용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Bounding-box regression method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OverFeat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과의 비교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OverFeat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 sliding-window detector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R-CNN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저자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Localizing object with CNN &amp; training with a small 	quantity data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 초점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with a small quantity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Pre-trained CNN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모델을 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Object detection system Architecture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(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카테고리와 독립적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 (Feature extract)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SVM (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분류자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31" y="4725144"/>
            <a:ext cx="3780309" cy="159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RCNN 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기본 구조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알고리즘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Selective search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Feature extraction :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AlexNet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 =16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만큼의 여유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Boundary Box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만듬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227x227 input size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3" y="2320200"/>
            <a:ext cx="3765636" cy="240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64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RCNN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기본 구조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Overlap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IoU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(Intersection-over-Union)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Greedy </a:t>
              </a: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non-maximum suppression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3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임계값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3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그 중 높은 영역만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SVM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Class-specific computation ..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클래스별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계산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Matrix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곱 으로 처리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.. (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현재 사용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X)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857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Non-max suppression :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동일 객체의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중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임계값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이상 추리고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나머지 버림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반복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447"/>
            <a:ext cx="6264695" cy="331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22" y="6596390"/>
            <a:ext cx="5934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https://lilianweng.github.io/lil-log/2017/12/31/object-recognition-for-dummies-part-3.html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021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Object proposal transformation :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Context padding (p = 16 )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가장 우수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시작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2314416"/>
            <a:ext cx="5976663" cy="399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059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13388</TotalTime>
  <Words>548</Words>
  <Application>Microsoft Office PowerPoint</Application>
  <PresentationFormat>화면 슬라이드 쇼(4:3)</PresentationFormat>
  <Paragraphs>186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Office 테마</vt:lpstr>
      <vt:lpstr>3_별첨</vt:lpstr>
      <vt:lpstr>4_별첨</vt:lpstr>
      <vt:lpstr>Region-CNN (2015) – Detection</vt:lpstr>
      <vt:lpstr>INDEX</vt:lpstr>
      <vt:lpstr>01  R-CNN의 의의</vt:lpstr>
      <vt:lpstr>02  R-CNN의 요약</vt:lpstr>
      <vt:lpstr>03  R-CNN의 특징</vt:lpstr>
      <vt:lpstr>03  R-CNN의 특징</vt:lpstr>
      <vt:lpstr>03  R-CNN의 특징</vt:lpstr>
      <vt:lpstr>03  R-CNN의 특징</vt:lpstr>
      <vt:lpstr>03  R-CNN의 특징</vt:lpstr>
      <vt:lpstr>03  R-CNN의 특징</vt:lpstr>
      <vt:lpstr>03  R-CNN의 특징</vt:lpstr>
      <vt:lpstr>03  R-CNN의 특징</vt:lpstr>
      <vt:lpstr>03  R-CNN의 특징</vt:lpstr>
      <vt:lpstr>03  R-CNN의 특징</vt:lpstr>
      <vt:lpstr>감사합니다.</vt:lpstr>
      <vt:lpstr>부 록</vt:lpstr>
      <vt:lpstr>부 록</vt:lpstr>
      <vt:lpstr>부 록</vt:lpstr>
      <vt:lpstr>부 록</vt:lpstr>
      <vt:lpstr>부 록</vt:lpstr>
      <vt:lpstr>부 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240</cp:revision>
  <dcterms:created xsi:type="dcterms:W3CDTF">2019-01-31T00:58:57Z</dcterms:created>
  <dcterms:modified xsi:type="dcterms:W3CDTF">2019-04-22T01:51:35Z</dcterms:modified>
</cp:coreProperties>
</file>