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4"/>
  </p:notesMasterIdLst>
  <p:sldIdLst>
    <p:sldId id="258" r:id="rId4"/>
    <p:sldId id="259" r:id="rId5"/>
    <p:sldId id="268" r:id="rId6"/>
    <p:sldId id="269" r:id="rId7"/>
    <p:sldId id="271" r:id="rId8"/>
    <p:sldId id="274" r:id="rId9"/>
    <p:sldId id="275" r:id="rId10"/>
    <p:sldId id="272" r:id="rId11"/>
    <p:sldId id="267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D0F46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>
        <p:scale>
          <a:sx n="75" d="100"/>
          <a:sy n="75" d="100"/>
        </p:scale>
        <p:origin x="-57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4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2019-04-02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2019. 04. 01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65830"/>
            <a:ext cx="7772400" cy="380873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AlexNet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CNN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1000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범주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–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범주당  약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1000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이미지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120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Training set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 </a:t>
              </a: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Validation set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15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 개의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Test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set 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Top-5 error rate 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최상위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예측 범주 중 정답이 없는 확률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가변 이미지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ImageNet Large-Scale Visual Recognition(ILSVR)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80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19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AlexNet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36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실질적인 활용의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en-US" altLang="ko-KR" sz="3600" b="0" kern="12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기틀을 </a:t>
            </a:r>
            <a:r>
              <a:rPr lang="ko-KR" altLang="en-US" sz="36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잡음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초기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LeNet-5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보다 더 깊고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커짐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 Layer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끼리 처음 쌓게 됨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Local Response Normalization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GTX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580 3GB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GPU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기본적인 </a:t>
              </a: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방법론의 기틀을 잡음</a:t>
              </a: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11" y="2809900"/>
            <a:ext cx="4724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536504"/>
            <a:chOff x="755576" y="1124744"/>
            <a:chExt cx="6768752" cy="4676390"/>
          </a:xfrm>
        </p:grpSpPr>
        <p:sp>
          <p:nvSpPr>
            <p:cNvPr id="7" name="자유형 6"/>
            <p:cNvSpPr/>
            <p:nvPr/>
          </p:nvSpPr>
          <p:spPr>
            <a:xfrm>
              <a:off x="1016461" y="1867028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 처리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짧은 쪽을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Rescaling 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256x256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으로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Cropping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CPU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=&gt; data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augmentation GPU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이전에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각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pixel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별 평균값 빼기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ReLU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u="sng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Several times faster than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tanh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units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1560" y="1474316"/>
            <a:ext cx="8360054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64434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Reducing Overfitting :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 Augmentation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Cropping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된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256x256 =&gt; 224x224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로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재추출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32x32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Horizontal reflection :  2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총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2048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증폭 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=&gt;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다른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Google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논문에서는 과도할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필요없다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Testset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적용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다섯 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224x224 Patch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에서 추정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코너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4,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가운데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1) x HR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총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10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개에서 평균을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Prediction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77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11560" y="1474316"/>
            <a:ext cx="8360054" cy="5195045"/>
            <a:chOff x="755576" y="1124744"/>
            <a:chExt cx="6768752" cy="53552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자유형 6"/>
                <p:cNvSpPr/>
                <p:nvPr/>
              </p:nvSpPr>
              <p:spPr>
                <a:xfrm>
                  <a:off x="1016461" y="254587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13792" tIns="0" rIns="44982" bIns="0" numCol="1" spcCol="1270" anchor="ctr" anchorCtr="0">
                  <a:noAutofit/>
                </a:bodyPr>
                <a:lstStyle/>
                <a:p>
                  <a:pPr marL="342900" lvl="1" indent="-342900" algn="l" defTabSz="7112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b="0" kern="12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Reducing Overfitting :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Data Augmentation</a:t>
                  </a:r>
                  <a:endParaRPr lang="en-US" altLang="ko-KR" sz="2000" b="0" kern="12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PCA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사용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-&gt;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Eigenvector 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Eigenvalue,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ko-KR" altLang="en-US" sz="2000" i="1" smtClean="0">
                              <a:latin typeface="Cambria Math"/>
                              <a:ea typeface="LG스마트체 Regular" panose="020B0600000101010101" pitchFamily="50" charset="-127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i="1">
                              <a:latin typeface="Cambria Math"/>
                              <a:ea typeface="LG스마트체 Regular" panose="020B0600000101010101" pitchFamily="50" charset="-127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: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확률 변수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추가 이미지 생성 </a:t>
                  </a: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</a:t>
                  </a:r>
                  <a:r>
                    <a:rPr lang="ko-KR" altLang="en-US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학습 시 마다 변경</a:t>
                  </a: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 smtClean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342900" lvl="1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2000" dirty="0" smtClean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Dropout (2012)</a:t>
                  </a: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매 학습마다 다른 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Architecture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를 학습하는 효과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, </a:t>
                  </a: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</a:t>
                  </a: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	But, 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모든 가중치를 공유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u="sng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Co-adaptations of neuron</a:t>
                  </a:r>
                  <a:r>
                    <a:rPr lang="ko-KR" altLang="en-US" sz="2000" u="sng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을 줄임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  <a:endParaRPr lang="en-US" altLang="ko-KR" sz="2000" dirty="0" smtClean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Dropout(0.5)</a:t>
                  </a:r>
                  <a:r>
                    <a:rPr lang="ko-KR" altLang="en-US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은 학습시간을 두 배로 늘림</a:t>
                  </a:r>
                  <a:endParaRPr lang="en-US" altLang="ko-KR" sz="200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altLang="ko-KR" sz="2000" dirty="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</a:t>
                  </a:r>
                </a:p>
                <a:p>
                  <a:pPr marL="800100" lvl="2" indent="-342900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  <a:buFontTx/>
                    <a:buChar char="-"/>
                  </a:pPr>
                  <a:endParaRPr lang="en-US" altLang="ko-KR" sz="2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pPr marL="457200" lvl="2" defTabSz="71120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endParaRPr lang="ko-KR" altLang="en-US" sz="2000" b="0" kern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" name="자유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61" y="2545875"/>
                  <a:ext cx="6264696" cy="3934106"/>
                </a:xfrm>
                <a:custGeom>
                  <a:avLst/>
                  <a:gdLst>
                    <a:gd name="connsiteX0" fmla="*/ 118890 w 713327"/>
                    <a:gd name="connsiteY0" fmla="*/ 0 h 5327801"/>
                    <a:gd name="connsiteX1" fmla="*/ 594437 w 713327"/>
                    <a:gd name="connsiteY1" fmla="*/ 0 h 5327801"/>
                    <a:gd name="connsiteX2" fmla="*/ 713327 w 713327"/>
                    <a:gd name="connsiteY2" fmla="*/ 118890 h 5327801"/>
                    <a:gd name="connsiteX3" fmla="*/ 713327 w 713327"/>
                    <a:gd name="connsiteY3" fmla="*/ 5327801 h 5327801"/>
                    <a:gd name="connsiteX4" fmla="*/ 713327 w 713327"/>
                    <a:gd name="connsiteY4" fmla="*/ 5327801 h 5327801"/>
                    <a:gd name="connsiteX5" fmla="*/ 0 w 713327"/>
                    <a:gd name="connsiteY5" fmla="*/ 5327801 h 5327801"/>
                    <a:gd name="connsiteX6" fmla="*/ 0 w 713327"/>
                    <a:gd name="connsiteY6" fmla="*/ 5327801 h 5327801"/>
                    <a:gd name="connsiteX7" fmla="*/ 0 w 713327"/>
                    <a:gd name="connsiteY7" fmla="*/ 118890 h 5327801"/>
                    <a:gd name="connsiteX8" fmla="*/ 118890 w 713327"/>
                    <a:gd name="connsiteY8" fmla="*/ 0 h 5327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327" h="5327801">
                      <a:moveTo>
                        <a:pt x="713327" y="887986"/>
                      </a:moveTo>
                      <a:lnTo>
                        <a:pt x="713327" y="4439815"/>
                      </a:lnTo>
                      <a:cubicBezTo>
                        <a:pt x="713327" y="4930233"/>
                        <a:pt x="706200" y="5327797"/>
                        <a:pt x="697409" y="5327797"/>
                      </a:cubicBezTo>
                      <a:lnTo>
                        <a:pt x="0" y="5327797"/>
                      </a:lnTo>
                      <a:lnTo>
                        <a:pt x="0" y="5327797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697409" y="4"/>
                      </a:lnTo>
                      <a:cubicBezTo>
                        <a:pt x="706200" y="4"/>
                        <a:pt x="713327" y="397568"/>
                        <a:pt x="713327" y="887986"/>
                      </a:cubicBezTo>
                      <a:close/>
                    </a:path>
                  </a:pathLst>
                </a:custGeom>
                <a:blipFill rotWithShape="1">
                  <a:blip r:embed="rId2"/>
                  <a:stretch>
                    <a:fillRect l="-394" t="-27796"/>
                  </a:stretch>
                </a:blipFill>
                <a:ln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5206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03" y="3284984"/>
            <a:ext cx="3409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3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AlexNet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64434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Overlapping Pooling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0.3% ~ 0.4% </a:t>
              </a:r>
              <a:r>
                <a:rPr lang="ko-KR" altLang="en-US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오류율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감소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0" lvl="1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578768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실질적인 활용의</a:t>
            </a:r>
            <a:r>
              <a:rPr lang="en-US" altLang="ko-KR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시작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89757"/>
            <a:ext cx="5544615" cy="342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42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325</Words>
  <Application>Microsoft Office PowerPoint</Application>
  <PresentationFormat>화면 슬라이드 쇼(4:3)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테마</vt:lpstr>
      <vt:lpstr>3_별첨</vt:lpstr>
      <vt:lpstr>4_별첨</vt:lpstr>
      <vt:lpstr>AlexNet – CNN 기본</vt:lpstr>
      <vt:lpstr>INDEX</vt:lpstr>
      <vt:lpstr>01  AlexNet의 의의</vt:lpstr>
      <vt:lpstr>02  AlexNet의 요약</vt:lpstr>
      <vt:lpstr>03  AlexNet의 특징</vt:lpstr>
      <vt:lpstr>03  AlexNet의 특징</vt:lpstr>
      <vt:lpstr>03  AlexNet의 특징</vt:lpstr>
      <vt:lpstr>03  AlexNet의 특징</vt:lpstr>
      <vt:lpstr>감사합니다.</vt:lpstr>
      <vt:lpstr>부 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101</cp:revision>
  <dcterms:created xsi:type="dcterms:W3CDTF">2019-01-31T00:58:57Z</dcterms:created>
  <dcterms:modified xsi:type="dcterms:W3CDTF">2019-04-02T00:54:13Z</dcterms:modified>
</cp:coreProperties>
</file>