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14"/>
  </p:notesMasterIdLst>
  <p:sldIdLst>
    <p:sldId id="258" r:id="rId4"/>
    <p:sldId id="259" r:id="rId5"/>
    <p:sldId id="268" r:id="rId6"/>
    <p:sldId id="269" r:id="rId7"/>
    <p:sldId id="271" r:id="rId8"/>
    <p:sldId id="275" r:id="rId9"/>
    <p:sldId id="272" r:id="rId10"/>
    <p:sldId id="273" r:id="rId11"/>
    <p:sldId id="274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D0F46"/>
    <a:srgbClr val="F3638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 autoAdjust="0"/>
    <p:restoredTop sz="94660"/>
  </p:normalViewPr>
  <p:slideViewPr>
    <p:cSldViewPr>
      <p:cViewPr varScale="1">
        <p:scale>
          <a:sx n="67" d="100"/>
          <a:sy n="67" d="100"/>
        </p:scale>
        <p:origin x="-2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DC2D-AA1E-4B44-B6A0-8579108D6CC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B091-39AE-47A7-9910-0F3F05438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DD39-C8F1-4924-8862-80777577CB38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7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590307" y="2420888"/>
            <a:ext cx="285627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fontAlgn="base">
              <a:lnSpc>
                <a:spcPct val="130000"/>
              </a:lnSpc>
              <a:spcAft>
                <a:spcPts val="511"/>
              </a:spcAft>
            </a:pPr>
            <a:r>
              <a:rPr kumimoji="1" lang="en-US" altLang="ko-KR" sz="120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Deep Learning</a:t>
            </a:r>
            <a:r>
              <a:rPr kumimoji="1" lang="en-US" altLang="ko-KR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 – </a:t>
            </a:r>
            <a:r>
              <a:rPr kumimoji="1" lang="en-US" altLang="ko-KR" sz="1200" baseline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CNN </a:t>
            </a:r>
            <a:r>
              <a:rPr kumimoji="1" lang="ko-KR" altLang="en-US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기본</a:t>
            </a:r>
            <a:endParaRPr kumimoji="1" lang="en-US" altLang="ko-KR" sz="1200" dirty="0">
              <a:ln w="12700">
                <a:noFill/>
                <a:prstDash val="solid"/>
              </a:ln>
              <a:solidFill>
                <a:srgbClr val="CD0F46"/>
              </a:solidFill>
              <a:latin typeface="LG스마트체 Bold" panose="020B0600000101010101" pitchFamily="50" charset="-127"/>
              <a:ea typeface="LG스마트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2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2019-04-02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3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0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2019-04-02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0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7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4316" y="3068960"/>
            <a:ext cx="258376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b="0" spc="-50">
                <a:ln w="12700">
                  <a:noFill/>
                  <a:prstDash val="solid"/>
                </a:ln>
                <a:solidFill>
                  <a:srgbClr val="C3045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defRPr>
            </a:lvl1pPr>
          </a:lstStyle>
          <a:p>
            <a:pPr fontAlgn="base"/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2019. 04. </a:t>
            </a:r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02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fontAlgn="base"/>
            <a:r>
              <a:rPr kumimoji="1" lang="ko-KR" altLang="en-US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이규민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637632" y="1940438"/>
            <a:ext cx="7772400" cy="406265"/>
          </a:xfrm>
        </p:spPr>
        <p:txBody>
          <a:bodyPr/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VGG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(2014)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– CNN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904056" y="1838872"/>
            <a:ext cx="7772400" cy="507831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감사합니다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V="1">
            <a:off x="-8022" y="0"/>
            <a:ext cx="9152022" cy="1960264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849810 h 2450010"/>
              <a:gd name="connsiteX1" fmla="*/ 7314729 w 9912350"/>
              <a:gd name="connsiteY1" fmla="*/ 0 h 2450010"/>
              <a:gd name="connsiteX2" fmla="*/ 7167562 w 9912350"/>
              <a:gd name="connsiteY2" fmla="*/ 317203 h 2450010"/>
              <a:gd name="connsiteX3" fmla="*/ 9912350 w 9912350"/>
              <a:gd name="connsiteY3" fmla="*/ 291010 h 2450010"/>
              <a:gd name="connsiteX4" fmla="*/ 9912350 w 9912350"/>
              <a:gd name="connsiteY4" fmla="*/ 2450010 h 2450010"/>
              <a:gd name="connsiteX5" fmla="*/ 0 w 9912350"/>
              <a:gd name="connsiteY5" fmla="*/ 2450010 h 2450010"/>
              <a:gd name="connsiteX6" fmla="*/ 6350 w 9912350"/>
              <a:gd name="connsiteY6" fmla="*/ 849810 h 2450010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169902 w 9914690"/>
              <a:gd name="connsiteY2" fmla="*/ 338029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614745 w 9914690"/>
              <a:gd name="connsiteY2" fmla="*/ 364412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4690" h="2470836">
                <a:moveTo>
                  <a:pt x="452" y="0"/>
                </a:moveTo>
                <a:lnTo>
                  <a:pt x="7317069" y="20826"/>
                </a:lnTo>
                <a:lnTo>
                  <a:pt x="7614745" y="364412"/>
                </a:lnTo>
                <a:lnTo>
                  <a:pt x="9914690" y="311836"/>
                </a:lnTo>
                <a:lnTo>
                  <a:pt x="9914690" y="2470836"/>
                </a:lnTo>
                <a:lnTo>
                  <a:pt x="2340" y="2470836"/>
                </a:lnTo>
                <a:cubicBezTo>
                  <a:pt x="4457" y="1937436"/>
                  <a:pt x="-1665" y="533400"/>
                  <a:pt x="452" y="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7" name="Picture 6" descr="\\psf\Home\Desktop\ppt자료\얇은 라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69338"/>
            <a:ext cx="9144000" cy="3897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35" y="964042"/>
            <a:ext cx="2012025" cy="4154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27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ko-KR" altLang="en-US" sz="2700" spc="-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11960" y="2641199"/>
            <a:ext cx="4680519" cy="1252780"/>
            <a:chOff x="5486401" y="2440657"/>
            <a:chExt cx="3876047" cy="1252779"/>
          </a:xfrm>
        </p:grpSpPr>
        <p:sp>
          <p:nvSpPr>
            <p:cNvPr id="35" name="TextBox 34"/>
            <p:cNvSpPr txBox="1"/>
            <p:nvPr/>
          </p:nvSpPr>
          <p:spPr>
            <a:xfrm>
              <a:off x="6284468" y="2440657"/>
              <a:ext cx="30779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26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VGG</a:t>
              </a:r>
              <a:r>
                <a:rPr kumimoji="1" lang="en-US" altLang="ko-KR" sz="2000" spc="-26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Net</a:t>
              </a:r>
              <a:r>
                <a:rPr kumimoji="1" lang="ko-KR" altLang="en-US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의 의의</a:t>
              </a:r>
              <a:endParaRPr kumimoji="1" lang="ko-KR" altLang="en-US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1" y="2440657"/>
              <a:ext cx="628650" cy="125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01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02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 smtClean="0">
                  <a:solidFill>
                    <a:srgbClr val="CD0F46">
                      <a:alpha val="90000"/>
                    </a:srgbClr>
                  </a:solidFill>
                </a:rPr>
                <a:t>03</a:t>
              </a:r>
              <a:endParaRPr kumimoji="1" lang="en-US" altLang="ko-KR" sz="2000" spc="-43" dirty="0">
                <a:solidFill>
                  <a:srgbClr val="CD0F46">
                    <a:alpha val="9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75665" y="310799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665" y="355050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특징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4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01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의의</a:t>
            </a:r>
          </a:p>
        </p:txBody>
      </p:sp>
      <p:sp>
        <p:nvSpPr>
          <p:cNvPr id="10" name="자유형 9"/>
          <p:cNvSpPr/>
          <p:nvPr/>
        </p:nvSpPr>
        <p:spPr>
          <a:xfrm>
            <a:off x="539552" y="2955032"/>
            <a:ext cx="8604448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36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간단하지만 깊은</a:t>
            </a:r>
            <a:endParaRPr lang="en-US" altLang="ko-KR" sz="3600" b="0" kern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3x3 </a:t>
            </a:r>
            <a:r>
              <a:rPr lang="en-US" altLang="ko-KR" sz="36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ConV</a:t>
            </a: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x1 </a:t>
            </a:r>
            <a:r>
              <a:rPr lang="en-US" altLang="ko-KR" sz="36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ConV</a:t>
            </a:r>
            <a:endParaRPr lang="ko-KR" altLang="en-US" sz="3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36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268760"/>
            <a:ext cx="842493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02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요약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깊이에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대한 탐구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(Size, Stride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는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ZFnet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(2013)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보기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활용도가 매우 높다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333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824536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전처리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각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pixel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별 평균값 빼기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1x1 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Filter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u="sng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Linear Transformation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역할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Only Use 1 Stride (With 1 Same Padding = Spatial)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2x2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MaxPooling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(With 2 Stride)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LRN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거의 사용하지 않게 된 계기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Not Improve the performance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Lead to increased memory consumption &amp; time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15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6442" y="1268760"/>
            <a:ext cx="7544338" cy="518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92" y="1430299"/>
            <a:ext cx="4796743" cy="486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06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7477"/>
            <a:chOff x="755576" y="1124744"/>
            <a:chExt cx="6768752" cy="48003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자유형 6"/>
                <p:cNvSpPr/>
                <p:nvPr/>
              </p:nvSpPr>
              <p:spPr>
                <a:xfrm>
                  <a:off x="1016461" y="1990989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Learning Rate </a:t>
                  </a: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처음은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−2</m:t>
                          </m:r>
                        </m:sup>
                      </m:sSup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-&gt; Validation Error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변화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X -&gt; x(-10)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3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번 낮췄음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(74 Epochs)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빠른 수렴의 이유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(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저자 추측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)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Implicit </a:t>
                  </a:r>
                  <a:r>
                    <a:rPr lang="en-US" altLang="ko-KR" sz="2000" dirty="0" err="1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Regularisation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imposed by greater depth and smaller conv.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Pre-</a:t>
                  </a:r>
                  <a:r>
                    <a:rPr lang="en-US" altLang="ko-KR" sz="2000" dirty="0" err="1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initialisation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of certain layers.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Training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방법</a:t>
                  </a: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낮은 구조를 학습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-&gt;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처음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4 Conv, 3 FC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로 초기화</a:t>
                  </a: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	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/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나머지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randomly</a:t>
                  </a: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1" y="1990989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2"/>
                  <a:stretch>
                    <a:fillRect l="-437" t="-19369" r="-1223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800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30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7477"/>
            <a:chOff x="755576" y="1124744"/>
            <a:chExt cx="6768752" cy="4800351"/>
          </a:xfrm>
        </p:grpSpPr>
        <p:sp>
          <p:nvSpPr>
            <p:cNvPr id="7" name="자유형 6"/>
            <p:cNvSpPr/>
            <p:nvPr/>
          </p:nvSpPr>
          <p:spPr>
            <a:xfrm>
              <a:off x="1016461" y="1524550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방법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_INPUTSIZE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 대한 고찰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scale S / Testing Scale Q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무조건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Input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224x224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이다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자르기 전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 Rescaling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방법이 다르다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Single-scaling train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scale S / Testing Scale Q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 = 256/384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고정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scaling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Scale jittering : Multi-scale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[256, 512]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pre-trained 384) scaling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Crop to 224x224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800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817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7477"/>
            <a:chOff x="755576" y="1124744"/>
            <a:chExt cx="6768752" cy="4800351"/>
          </a:xfrm>
        </p:grpSpPr>
        <p:sp>
          <p:nvSpPr>
            <p:cNvPr id="7" name="자유형 6"/>
            <p:cNvSpPr/>
            <p:nvPr/>
          </p:nvSpPr>
          <p:spPr>
            <a:xfrm>
              <a:off x="1016461" y="1721768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Dense Evaluation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Multi-scaling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 이미지 자체를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짜른다면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Dense Evaluation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은 전체 이미지를 대상으로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Filter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에서의 처리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OverSize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Filter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Classifier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단에서 평균을 구해 평가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Multi scaling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과 보완 관계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800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간단하지만 깊게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85" y="3384971"/>
            <a:ext cx="3502195" cy="198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693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340</Words>
  <Application>Microsoft Office PowerPoint</Application>
  <PresentationFormat>화면 슬라이드 쇼(4:3)</PresentationFormat>
  <Paragraphs>67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Office 테마</vt:lpstr>
      <vt:lpstr>3_별첨</vt:lpstr>
      <vt:lpstr>4_별첨</vt:lpstr>
      <vt:lpstr>VGGNet (2014) – CNN 기본</vt:lpstr>
      <vt:lpstr>INDEX</vt:lpstr>
      <vt:lpstr>01  VGGNet의 의의</vt:lpstr>
      <vt:lpstr>02  VGGNet의 요약</vt:lpstr>
      <vt:lpstr>03  VGGNet의 특징</vt:lpstr>
      <vt:lpstr>03  VGGNet의 특징</vt:lpstr>
      <vt:lpstr>03  VGGNet의 특징</vt:lpstr>
      <vt:lpstr>03  VGGNet의 특징</vt:lpstr>
      <vt:lpstr>03  VGGNet의 특징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이규민</dc:creator>
  <cp:lastModifiedBy>이규민</cp:lastModifiedBy>
  <cp:revision>127</cp:revision>
  <dcterms:created xsi:type="dcterms:W3CDTF">2019-01-31T00:58:57Z</dcterms:created>
  <dcterms:modified xsi:type="dcterms:W3CDTF">2019-04-03T00:51:58Z</dcterms:modified>
</cp:coreProperties>
</file>