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80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68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FB1-407C-4F19-AE52-C33C258A4B2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D81D90-FDC0-46E1-8A53-11FA1FC9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4ADAC4-9328-7298-4D8B-B53CDCE61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Databáze</a:t>
            </a:r>
            <a:r>
              <a:rPr lang="cs-CZ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 streamovací služba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anime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filmů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2D82E8-ECA1-4096-334D-493EF0DF7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Daniel Makovský (MAK0065)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01C7A-3C6E-9D8C-46F7-C9B99FCD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a jak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FEF754-CC65-1A3E-4B08-774B7202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Neexistuje jednotná databáze anime, která by obsahovala i možnosti na přehrání.</a:t>
            </a:r>
          </a:p>
          <a:p>
            <a:r>
              <a:rPr lang="cs-CZ" dirty="0"/>
              <a:t>Musí obsahovat seznam autorů.</a:t>
            </a:r>
          </a:p>
          <a:p>
            <a:r>
              <a:rPr lang="cs-CZ" dirty="0"/>
              <a:t>Databáze musí obsahovat i komentáře, </a:t>
            </a:r>
            <a:r>
              <a:rPr lang="cs-CZ" dirty="0" err="1"/>
              <a:t>liky</a:t>
            </a:r>
            <a:r>
              <a:rPr lang="cs-CZ" dirty="0"/>
              <a:t> a data o shlédnutí jednotlivých anime.</a:t>
            </a:r>
          </a:p>
          <a:p>
            <a:pPr lvl="1"/>
            <a:r>
              <a:rPr lang="cs-CZ" dirty="0"/>
              <a:t>Komentáře musí být možno zanořovat a mazat.</a:t>
            </a:r>
          </a:p>
          <a:p>
            <a:r>
              <a:rPr lang="cs-CZ" dirty="0"/>
              <a:t>Vyhledání jednotlivých epizod a zdrojů pro ně</a:t>
            </a:r>
          </a:p>
          <a:p>
            <a:r>
              <a:rPr lang="cs-CZ" dirty="0"/>
              <a:t>Prostor pro počítání některých statistik předem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3B801-C89C-0AB8-9A55-3330FCCE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Role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686B6-5969-0FAD-8B62-2FE70E5F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Správce</a:t>
            </a:r>
          </a:p>
          <a:p>
            <a:r>
              <a:rPr lang="cs-CZ" dirty="0"/>
              <a:t>Vydavatel</a:t>
            </a:r>
          </a:p>
          <a:p>
            <a:r>
              <a:rPr lang="cs-CZ" dirty="0"/>
              <a:t>Uživatel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418BBA-5AFE-E54B-4302-9925E3FC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Konceptuální model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3D4261D-A4BC-E882-2450-0002534C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5CCD39D-4FF1-8D24-9D86-1B2BA54B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54" y="1576832"/>
            <a:ext cx="8842248" cy="48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A3CBDE-4D1C-DC8E-9891-1E42C909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Výsledná aplikace</a:t>
            </a:r>
            <a:endParaRPr lang="en-US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81FD04B-BB22-3EB5-CB10-9D4961EA7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289" y="1310820"/>
            <a:ext cx="7113764" cy="4731205"/>
          </a:xfrm>
        </p:spPr>
      </p:pic>
    </p:spTree>
    <p:extLst>
      <p:ext uri="{BB962C8B-B14F-4D97-AF65-F5344CB8AC3E}">
        <p14:creationId xmlns:p14="http://schemas.microsoft.com/office/powerpoint/2010/main" val="153327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2766E0-0F11-40F1-04A0-5E8EC49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Prostor pro dotazy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98A8BB-AFC7-E5E8-61E1-82491C0D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596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</TotalTime>
  <Words>81</Words>
  <Application>Microsoft Office PowerPoint</Application>
  <PresentationFormat>Širokoúhlá obrazovka</PresentationFormat>
  <Paragraphs>16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Fazeta</vt:lpstr>
      <vt:lpstr>  Databáze a streamovací služba anime filmů. </vt:lpstr>
      <vt:lpstr>Proč a jak</vt:lpstr>
      <vt:lpstr>Role</vt:lpstr>
      <vt:lpstr>Konceptuální model</vt:lpstr>
      <vt:lpstr>Výsledná aplikace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Databáze a streamovací služba anime filmů. </dc:title>
  <dc:creator>Daniel Makovský</dc:creator>
  <cp:lastModifiedBy>Daniel Makovský</cp:lastModifiedBy>
  <cp:revision>2</cp:revision>
  <dcterms:created xsi:type="dcterms:W3CDTF">2022-12-13T22:09:57Z</dcterms:created>
  <dcterms:modified xsi:type="dcterms:W3CDTF">2022-12-14T07:41:06Z</dcterms:modified>
</cp:coreProperties>
</file>