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57" r:id="rId3"/>
    <p:sldId id="260" r:id="rId4"/>
    <p:sldId id="258" r:id="rId5"/>
    <p:sldId id="259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1EA"/>
    <a:srgbClr val="33435E"/>
    <a:srgbClr val="A9B2BD"/>
    <a:srgbClr val="F6F7FA"/>
    <a:srgbClr val="AD92ED"/>
    <a:srgbClr val="4FC1E9"/>
    <a:srgbClr val="C4C7CE"/>
    <a:srgbClr val="CDD0DA"/>
    <a:srgbClr val="FA8150"/>
    <a:srgbClr val="E37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74" autoAdjust="0"/>
  </p:normalViewPr>
  <p:slideViewPr>
    <p:cSldViewPr>
      <p:cViewPr varScale="1">
        <p:scale>
          <a:sx n="163" d="100"/>
          <a:sy n="163" d="100"/>
        </p:scale>
        <p:origin x="120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FF210AEB-4138-4FEE-A609-93637B1E6FF0}"/>
              </a:ext>
            </a:extLst>
          </p:cNvPr>
          <p:cNvSpPr>
            <a:spLocks/>
          </p:cNvSpPr>
          <p:nvPr userDrawn="1"/>
        </p:nvSpPr>
        <p:spPr bwMode="auto">
          <a:xfrm>
            <a:off x="0" y="1588"/>
            <a:ext cx="9144000" cy="3490913"/>
          </a:xfrm>
          <a:custGeom>
            <a:avLst/>
            <a:gdLst>
              <a:gd name="T0" fmla="*/ 11520 w 11520"/>
              <a:gd name="T1" fmla="*/ 0 h 4399"/>
              <a:gd name="T2" fmla="*/ 11520 w 11520"/>
              <a:gd name="T3" fmla="*/ 3892 h 4399"/>
              <a:gd name="T4" fmla="*/ 0 w 11520"/>
              <a:gd name="T5" fmla="*/ 4399 h 4399"/>
              <a:gd name="T6" fmla="*/ 0 w 11520"/>
              <a:gd name="T7" fmla="*/ 0 h 4399"/>
              <a:gd name="T8" fmla="*/ 11520 w 11520"/>
              <a:gd name="T9" fmla="*/ 0 h 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4399">
                <a:moveTo>
                  <a:pt x="11520" y="0"/>
                </a:moveTo>
                <a:lnTo>
                  <a:pt x="11520" y="3892"/>
                </a:lnTo>
                <a:lnTo>
                  <a:pt x="0" y="4399"/>
                </a:lnTo>
                <a:lnTo>
                  <a:pt x="0" y="0"/>
                </a:lnTo>
                <a:lnTo>
                  <a:pt x="11520" y="0"/>
                </a:lnTo>
                <a:close/>
              </a:path>
            </a:pathLst>
          </a:custGeom>
          <a:solidFill>
            <a:srgbClr val="C5EE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1" name="Line 8">
            <a:extLst>
              <a:ext uri="{FF2B5EF4-FFF2-40B4-BE49-F238E27FC236}">
                <a16:creationId xmlns:a16="http://schemas.microsoft.com/office/drawing/2014/main" id="{A439EBEC-DE0A-41D5-B183-1574B69D2F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2263" y="508000"/>
            <a:ext cx="0" cy="0"/>
          </a:xfrm>
          <a:prstGeom prst="line">
            <a:avLst/>
          </a:prstGeom>
          <a:noFill/>
          <a:ln w="11113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11522AF0-CDA4-4A6F-B246-8173973EBD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24302" y="1630363"/>
            <a:ext cx="4104456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Virus</a:t>
            </a:r>
          </a:p>
        </p:txBody>
      </p:sp>
      <p:sp>
        <p:nvSpPr>
          <p:cNvPr id="139" name="Text Placeholder 4">
            <a:extLst>
              <a:ext uri="{FF2B5EF4-FFF2-40B4-BE49-F238E27FC236}">
                <a16:creationId xmlns:a16="http://schemas.microsoft.com/office/drawing/2014/main" id="{E1A2C75C-905E-43B3-B281-08890B5A738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860434" y="2278435"/>
            <a:ext cx="4041443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3856C75-66D9-494A-A49A-6E2D93C4503A}"/>
              </a:ext>
            </a:extLst>
          </p:cNvPr>
          <p:cNvGrpSpPr/>
          <p:nvPr userDrawn="1"/>
        </p:nvGrpSpPr>
        <p:grpSpPr>
          <a:xfrm>
            <a:off x="979488" y="3351214"/>
            <a:ext cx="927100" cy="879475"/>
            <a:chOff x="1041400" y="3262313"/>
            <a:chExt cx="927100" cy="879475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3EFAAB6-6097-4C3E-8C55-FC91FFDF86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3800" y="3335338"/>
              <a:ext cx="120650" cy="130175"/>
            </a:xfrm>
            <a:custGeom>
              <a:avLst/>
              <a:gdLst>
                <a:gd name="T0" fmla="*/ 0 w 150"/>
                <a:gd name="T1" fmla="*/ 57 h 164"/>
                <a:gd name="T2" fmla="*/ 0 w 150"/>
                <a:gd name="T3" fmla="*/ 51 h 164"/>
                <a:gd name="T4" fmla="*/ 4 w 150"/>
                <a:gd name="T5" fmla="*/ 44 h 164"/>
                <a:gd name="T6" fmla="*/ 29 w 150"/>
                <a:gd name="T7" fmla="*/ 21 h 164"/>
                <a:gd name="T8" fmla="*/ 49 w 150"/>
                <a:gd name="T9" fmla="*/ 7 h 164"/>
                <a:gd name="T10" fmla="*/ 65 w 150"/>
                <a:gd name="T11" fmla="*/ 0 h 164"/>
                <a:gd name="T12" fmla="*/ 69 w 150"/>
                <a:gd name="T13" fmla="*/ 0 h 164"/>
                <a:gd name="T14" fmla="*/ 71 w 150"/>
                <a:gd name="T15" fmla="*/ 2 h 164"/>
                <a:gd name="T16" fmla="*/ 74 w 150"/>
                <a:gd name="T17" fmla="*/ 7 h 164"/>
                <a:gd name="T18" fmla="*/ 77 w 150"/>
                <a:gd name="T19" fmla="*/ 17 h 164"/>
                <a:gd name="T20" fmla="*/ 85 w 150"/>
                <a:gd name="T21" fmla="*/ 45 h 164"/>
                <a:gd name="T22" fmla="*/ 100 w 150"/>
                <a:gd name="T23" fmla="*/ 79 h 164"/>
                <a:gd name="T24" fmla="*/ 111 w 150"/>
                <a:gd name="T25" fmla="*/ 94 h 164"/>
                <a:gd name="T26" fmla="*/ 126 w 150"/>
                <a:gd name="T27" fmla="*/ 106 h 164"/>
                <a:gd name="T28" fmla="*/ 144 w 150"/>
                <a:gd name="T29" fmla="*/ 113 h 164"/>
                <a:gd name="T30" fmla="*/ 145 w 150"/>
                <a:gd name="T31" fmla="*/ 113 h 164"/>
                <a:gd name="T32" fmla="*/ 148 w 150"/>
                <a:gd name="T33" fmla="*/ 116 h 164"/>
                <a:gd name="T34" fmla="*/ 150 w 150"/>
                <a:gd name="T35" fmla="*/ 119 h 164"/>
                <a:gd name="T36" fmla="*/ 149 w 150"/>
                <a:gd name="T37" fmla="*/ 127 h 164"/>
                <a:gd name="T38" fmla="*/ 140 w 150"/>
                <a:gd name="T39" fmla="*/ 136 h 164"/>
                <a:gd name="T40" fmla="*/ 127 w 150"/>
                <a:gd name="T41" fmla="*/ 147 h 164"/>
                <a:gd name="T42" fmla="*/ 103 w 150"/>
                <a:gd name="T43" fmla="*/ 163 h 164"/>
                <a:gd name="T44" fmla="*/ 100 w 150"/>
                <a:gd name="T45" fmla="*/ 164 h 164"/>
                <a:gd name="T46" fmla="*/ 95 w 150"/>
                <a:gd name="T47" fmla="*/ 163 h 164"/>
                <a:gd name="T48" fmla="*/ 92 w 150"/>
                <a:gd name="T49" fmla="*/ 155 h 164"/>
                <a:gd name="T50" fmla="*/ 92 w 150"/>
                <a:gd name="T51" fmla="*/ 154 h 164"/>
                <a:gd name="T52" fmla="*/ 91 w 150"/>
                <a:gd name="T53" fmla="*/ 144 h 164"/>
                <a:gd name="T54" fmla="*/ 85 w 150"/>
                <a:gd name="T55" fmla="*/ 127 h 164"/>
                <a:gd name="T56" fmla="*/ 74 w 150"/>
                <a:gd name="T57" fmla="*/ 111 h 164"/>
                <a:gd name="T58" fmla="*/ 55 w 150"/>
                <a:gd name="T59" fmla="*/ 91 h 164"/>
                <a:gd name="T60" fmla="*/ 25 w 150"/>
                <a:gd name="T61" fmla="*/ 72 h 164"/>
                <a:gd name="T62" fmla="*/ 4 w 150"/>
                <a:gd name="T63" fmla="*/ 63 h 164"/>
                <a:gd name="T64" fmla="*/ 2 w 150"/>
                <a:gd name="T65" fmla="*/ 60 h 164"/>
                <a:gd name="T66" fmla="*/ 0 w 150"/>
                <a:gd name="T67" fmla="*/ 5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0" h="164">
                  <a:moveTo>
                    <a:pt x="0" y="57"/>
                  </a:moveTo>
                  <a:lnTo>
                    <a:pt x="0" y="57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4"/>
                  </a:lnTo>
                  <a:lnTo>
                    <a:pt x="11" y="37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49" y="7"/>
                  </a:lnTo>
                  <a:lnTo>
                    <a:pt x="57" y="3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9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3" y="4"/>
                  </a:lnTo>
                  <a:lnTo>
                    <a:pt x="74" y="7"/>
                  </a:lnTo>
                  <a:lnTo>
                    <a:pt x="74" y="7"/>
                  </a:lnTo>
                  <a:lnTo>
                    <a:pt x="77" y="17"/>
                  </a:lnTo>
                  <a:lnTo>
                    <a:pt x="80" y="30"/>
                  </a:lnTo>
                  <a:lnTo>
                    <a:pt x="85" y="45"/>
                  </a:lnTo>
                  <a:lnTo>
                    <a:pt x="92" y="63"/>
                  </a:lnTo>
                  <a:lnTo>
                    <a:pt x="100" y="79"/>
                  </a:lnTo>
                  <a:lnTo>
                    <a:pt x="105" y="87"/>
                  </a:lnTo>
                  <a:lnTo>
                    <a:pt x="111" y="94"/>
                  </a:lnTo>
                  <a:lnTo>
                    <a:pt x="118" y="101"/>
                  </a:lnTo>
                  <a:lnTo>
                    <a:pt x="126" y="106"/>
                  </a:lnTo>
                  <a:lnTo>
                    <a:pt x="134" y="111"/>
                  </a:lnTo>
                  <a:lnTo>
                    <a:pt x="144" y="113"/>
                  </a:lnTo>
                  <a:lnTo>
                    <a:pt x="144" y="113"/>
                  </a:lnTo>
                  <a:lnTo>
                    <a:pt x="145" y="113"/>
                  </a:lnTo>
                  <a:lnTo>
                    <a:pt x="145" y="113"/>
                  </a:lnTo>
                  <a:lnTo>
                    <a:pt x="148" y="116"/>
                  </a:lnTo>
                  <a:lnTo>
                    <a:pt x="150" y="119"/>
                  </a:lnTo>
                  <a:lnTo>
                    <a:pt x="150" y="119"/>
                  </a:lnTo>
                  <a:lnTo>
                    <a:pt x="150" y="124"/>
                  </a:lnTo>
                  <a:lnTo>
                    <a:pt x="149" y="127"/>
                  </a:lnTo>
                  <a:lnTo>
                    <a:pt x="149" y="127"/>
                  </a:lnTo>
                  <a:lnTo>
                    <a:pt x="140" y="136"/>
                  </a:lnTo>
                  <a:lnTo>
                    <a:pt x="127" y="147"/>
                  </a:lnTo>
                  <a:lnTo>
                    <a:pt x="127" y="147"/>
                  </a:lnTo>
                  <a:lnTo>
                    <a:pt x="115" y="157"/>
                  </a:lnTo>
                  <a:lnTo>
                    <a:pt x="103" y="163"/>
                  </a:lnTo>
                  <a:lnTo>
                    <a:pt x="103" y="163"/>
                  </a:lnTo>
                  <a:lnTo>
                    <a:pt x="100" y="164"/>
                  </a:lnTo>
                  <a:lnTo>
                    <a:pt x="95" y="163"/>
                  </a:lnTo>
                  <a:lnTo>
                    <a:pt x="95" y="163"/>
                  </a:lnTo>
                  <a:lnTo>
                    <a:pt x="93" y="159"/>
                  </a:lnTo>
                  <a:lnTo>
                    <a:pt x="92" y="155"/>
                  </a:lnTo>
                  <a:lnTo>
                    <a:pt x="92" y="155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1" y="144"/>
                  </a:lnTo>
                  <a:lnTo>
                    <a:pt x="88" y="135"/>
                  </a:lnTo>
                  <a:lnTo>
                    <a:pt x="85" y="127"/>
                  </a:lnTo>
                  <a:lnTo>
                    <a:pt x="80" y="119"/>
                  </a:lnTo>
                  <a:lnTo>
                    <a:pt x="74" y="111"/>
                  </a:lnTo>
                  <a:lnTo>
                    <a:pt x="69" y="104"/>
                  </a:lnTo>
                  <a:lnTo>
                    <a:pt x="55" y="91"/>
                  </a:lnTo>
                  <a:lnTo>
                    <a:pt x="40" y="81"/>
                  </a:lnTo>
                  <a:lnTo>
                    <a:pt x="25" y="72"/>
                  </a:lnTo>
                  <a:lnTo>
                    <a:pt x="13" y="66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D6B88D1-1A86-4D24-B9DC-2ACDD4CB6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0625" y="3330576"/>
              <a:ext cx="61913" cy="53975"/>
            </a:xfrm>
            <a:custGeom>
              <a:avLst/>
              <a:gdLst>
                <a:gd name="T0" fmla="*/ 3 w 78"/>
                <a:gd name="T1" fmla="*/ 63 h 68"/>
                <a:gd name="T2" fmla="*/ 3 w 78"/>
                <a:gd name="T3" fmla="*/ 63 h 68"/>
                <a:gd name="T4" fmla="*/ 7 w 78"/>
                <a:gd name="T5" fmla="*/ 65 h 68"/>
                <a:gd name="T6" fmla="*/ 9 w 78"/>
                <a:gd name="T7" fmla="*/ 68 h 68"/>
                <a:gd name="T8" fmla="*/ 13 w 78"/>
                <a:gd name="T9" fmla="*/ 68 h 68"/>
                <a:gd name="T10" fmla="*/ 16 w 78"/>
                <a:gd name="T11" fmla="*/ 65 h 68"/>
                <a:gd name="T12" fmla="*/ 25 w 78"/>
                <a:gd name="T13" fmla="*/ 60 h 68"/>
                <a:gd name="T14" fmla="*/ 38 w 78"/>
                <a:gd name="T15" fmla="*/ 49 h 68"/>
                <a:gd name="T16" fmla="*/ 38 w 78"/>
                <a:gd name="T17" fmla="*/ 49 h 68"/>
                <a:gd name="T18" fmla="*/ 54 w 78"/>
                <a:gd name="T19" fmla="*/ 37 h 68"/>
                <a:gd name="T20" fmla="*/ 68 w 78"/>
                <a:gd name="T21" fmla="*/ 25 h 68"/>
                <a:gd name="T22" fmla="*/ 74 w 78"/>
                <a:gd name="T23" fmla="*/ 19 h 68"/>
                <a:gd name="T24" fmla="*/ 77 w 78"/>
                <a:gd name="T25" fmla="*/ 14 h 68"/>
                <a:gd name="T26" fmla="*/ 78 w 78"/>
                <a:gd name="T27" fmla="*/ 9 h 68"/>
                <a:gd name="T28" fmla="*/ 78 w 78"/>
                <a:gd name="T29" fmla="*/ 7 h 68"/>
                <a:gd name="T30" fmla="*/ 77 w 78"/>
                <a:gd name="T31" fmla="*/ 5 h 68"/>
                <a:gd name="T32" fmla="*/ 77 w 78"/>
                <a:gd name="T33" fmla="*/ 5 h 68"/>
                <a:gd name="T34" fmla="*/ 74 w 78"/>
                <a:gd name="T35" fmla="*/ 2 h 68"/>
                <a:gd name="T36" fmla="*/ 68 w 78"/>
                <a:gd name="T37" fmla="*/ 0 h 68"/>
                <a:gd name="T38" fmla="*/ 62 w 78"/>
                <a:gd name="T39" fmla="*/ 0 h 68"/>
                <a:gd name="T40" fmla="*/ 55 w 78"/>
                <a:gd name="T41" fmla="*/ 0 h 68"/>
                <a:gd name="T42" fmla="*/ 48 w 78"/>
                <a:gd name="T43" fmla="*/ 2 h 68"/>
                <a:gd name="T44" fmla="*/ 41 w 78"/>
                <a:gd name="T45" fmla="*/ 5 h 68"/>
                <a:gd name="T46" fmla="*/ 33 w 78"/>
                <a:gd name="T47" fmla="*/ 10 h 68"/>
                <a:gd name="T48" fmla="*/ 25 w 78"/>
                <a:gd name="T49" fmla="*/ 15 h 68"/>
                <a:gd name="T50" fmla="*/ 25 w 78"/>
                <a:gd name="T51" fmla="*/ 15 h 68"/>
                <a:gd name="T52" fmla="*/ 18 w 78"/>
                <a:gd name="T53" fmla="*/ 22 h 68"/>
                <a:gd name="T54" fmla="*/ 13 w 78"/>
                <a:gd name="T55" fmla="*/ 27 h 68"/>
                <a:gd name="T56" fmla="*/ 7 w 78"/>
                <a:gd name="T57" fmla="*/ 34 h 68"/>
                <a:gd name="T58" fmla="*/ 3 w 78"/>
                <a:gd name="T59" fmla="*/ 41 h 68"/>
                <a:gd name="T60" fmla="*/ 1 w 78"/>
                <a:gd name="T61" fmla="*/ 47 h 68"/>
                <a:gd name="T62" fmla="*/ 0 w 78"/>
                <a:gd name="T63" fmla="*/ 53 h 68"/>
                <a:gd name="T64" fmla="*/ 1 w 78"/>
                <a:gd name="T65" fmla="*/ 58 h 68"/>
                <a:gd name="T66" fmla="*/ 3 w 78"/>
                <a:gd name="T67" fmla="*/ 63 h 68"/>
                <a:gd name="T68" fmla="*/ 3 w 78"/>
                <a:gd name="T69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68">
                  <a:moveTo>
                    <a:pt x="3" y="63"/>
                  </a:moveTo>
                  <a:lnTo>
                    <a:pt x="3" y="63"/>
                  </a:lnTo>
                  <a:lnTo>
                    <a:pt x="7" y="65"/>
                  </a:lnTo>
                  <a:lnTo>
                    <a:pt x="9" y="68"/>
                  </a:lnTo>
                  <a:lnTo>
                    <a:pt x="13" y="68"/>
                  </a:lnTo>
                  <a:lnTo>
                    <a:pt x="16" y="65"/>
                  </a:lnTo>
                  <a:lnTo>
                    <a:pt x="25" y="60"/>
                  </a:lnTo>
                  <a:lnTo>
                    <a:pt x="38" y="49"/>
                  </a:lnTo>
                  <a:lnTo>
                    <a:pt x="38" y="49"/>
                  </a:lnTo>
                  <a:lnTo>
                    <a:pt x="54" y="37"/>
                  </a:lnTo>
                  <a:lnTo>
                    <a:pt x="68" y="25"/>
                  </a:lnTo>
                  <a:lnTo>
                    <a:pt x="74" y="19"/>
                  </a:lnTo>
                  <a:lnTo>
                    <a:pt x="77" y="14"/>
                  </a:lnTo>
                  <a:lnTo>
                    <a:pt x="78" y="9"/>
                  </a:lnTo>
                  <a:lnTo>
                    <a:pt x="78" y="7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8" y="2"/>
                  </a:lnTo>
                  <a:lnTo>
                    <a:pt x="41" y="5"/>
                  </a:lnTo>
                  <a:lnTo>
                    <a:pt x="33" y="10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18" y="22"/>
                  </a:lnTo>
                  <a:lnTo>
                    <a:pt x="13" y="27"/>
                  </a:lnTo>
                  <a:lnTo>
                    <a:pt x="7" y="34"/>
                  </a:lnTo>
                  <a:lnTo>
                    <a:pt x="3" y="41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1" y="58"/>
                  </a:lnTo>
                  <a:lnTo>
                    <a:pt x="3" y="63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6C4B8D2-E3D2-4280-9241-1CB1FDE82E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4125" y="3944938"/>
              <a:ext cx="58738" cy="58738"/>
            </a:xfrm>
            <a:custGeom>
              <a:avLst/>
              <a:gdLst>
                <a:gd name="T0" fmla="*/ 57 w 75"/>
                <a:gd name="T1" fmla="*/ 73 h 73"/>
                <a:gd name="T2" fmla="*/ 57 w 75"/>
                <a:gd name="T3" fmla="*/ 73 h 73"/>
                <a:gd name="T4" fmla="*/ 52 w 75"/>
                <a:gd name="T5" fmla="*/ 73 h 73"/>
                <a:gd name="T6" fmla="*/ 52 w 75"/>
                <a:gd name="T7" fmla="*/ 73 h 73"/>
                <a:gd name="T8" fmla="*/ 42 w 75"/>
                <a:gd name="T9" fmla="*/ 69 h 73"/>
                <a:gd name="T10" fmla="*/ 27 w 75"/>
                <a:gd name="T11" fmla="*/ 59 h 73"/>
                <a:gd name="T12" fmla="*/ 27 w 75"/>
                <a:gd name="T13" fmla="*/ 59 h 73"/>
                <a:gd name="T14" fmla="*/ 12 w 75"/>
                <a:gd name="T15" fmla="*/ 50 h 73"/>
                <a:gd name="T16" fmla="*/ 2 w 75"/>
                <a:gd name="T17" fmla="*/ 43 h 73"/>
                <a:gd name="T18" fmla="*/ 2 w 75"/>
                <a:gd name="T19" fmla="*/ 43 h 73"/>
                <a:gd name="T20" fmla="*/ 0 w 75"/>
                <a:gd name="T21" fmla="*/ 40 h 73"/>
                <a:gd name="T22" fmla="*/ 0 w 75"/>
                <a:gd name="T23" fmla="*/ 40 h 73"/>
                <a:gd name="T24" fmla="*/ 0 w 75"/>
                <a:gd name="T25" fmla="*/ 39 h 73"/>
                <a:gd name="T26" fmla="*/ 2 w 75"/>
                <a:gd name="T27" fmla="*/ 39 h 73"/>
                <a:gd name="T28" fmla="*/ 2 w 75"/>
                <a:gd name="T29" fmla="*/ 39 h 73"/>
                <a:gd name="T30" fmla="*/ 12 w 75"/>
                <a:gd name="T31" fmla="*/ 35 h 73"/>
                <a:gd name="T32" fmla="*/ 19 w 75"/>
                <a:gd name="T33" fmla="*/ 33 h 73"/>
                <a:gd name="T34" fmla="*/ 25 w 75"/>
                <a:gd name="T35" fmla="*/ 29 h 73"/>
                <a:gd name="T36" fmla="*/ 30 w 75"/>
                <a:gd name="T37" fmla="*/ 25 h 73"/>
                <a:gd name="T38" fmla="*/ 34 w 75"/>
                <a:gd name="T39" fmla="*/ 18 h 73"/>
                <a:gd name="T40" fmla="*/ 35 w 75"/>
                <a:gd name="T41" fmla="*/ 16 h 73"/>
                <a:gd name="T42" fmla="*/ 35 w 75"/>
                <a:gd name="T43" fmla="*/ 11 h 73"/>
                <a:gd name="T44" fmla="*/ 34 w 75"/>
                <a:gd name="T45" fmla="*/ 8 h 73"/>
                <a:gd name="T46" fmla="*/ 31 w 75"/>
                <a:gd name="T47" fmla="*/ 3 h 73"/>
                <a:gd name="T48" fmla="*/ 31 w 75"/>
                <a:gd name="T49" fmla="*/ 3 h 73"/>
                <a:gd name="T50" fmla="*/ 31 w 75"/>
                <a:gd name="T51" fmla="*/ 2 h 73"/>
                <a:gd name="T52" fmla="*/ 31 w 75"/>
                <a:gd name="T53" fmla="*/ 2 h 73"/>
                <a:gd name="T54" fmla="*/ 31 w 75"/>
                <a:gd name="T55" fmla="*/ 1 h 73"/>
                <a:gd name="T56" fmla="*/ 33 w 75"/>
                <a:gd name="T57" fmla="*/ 0 h 73"/>
                <a:gd name="T58" fmla="*/ 33 w 75"/>
                <a:gd name="T59" fmla="*/ 0 h 73"/>
                <a:gd name="T60" fmla="*/ 35 w 75"/>
                <a:gd name="T61" fmla="*/ 0 h 73"/>
                <a:gd name="T62" fmla="*/ 37 w 75"/>
                <a:gd name="T63" fmla="*/ 0 h 73"/>
                <a:gd name="T64" fmla="*/ 37 w 75"/>
                <a:gd name="T65" fmla="*/ 0 h 73"/>
                <a:gd name="T66" fmla="*/ 45 w 75"/>
                <a:gd name="T67" fmla="*/ 4 h 73"/>
                <a:gd name="T68" fmla="*/ 56 w 75"/>
                <a:gd name="T69" fmla="*/ 10 h 73"/>
                <a:gd name="T70" fmla="*/ 56 w 75"/>
                <a:gd name="T71" fmla="*/ 10 h 73"/>
                <a:gd name="T72" fmla="*/ 66 w 75"/>
                <a:gd name="T73" fmla="*/ 16 h 73"/>
                <a:gd name="T74" fmla="*/ 73 w 75"/>
                <a:gd name="T75" fmla="*/ 20 h 73"/>
                <a:gd name="T76" fmla="*/ 73 w 75"/>
                <a:gd name="T77" fmla="*/ 20 h 73"/>
                <a:gd name="T78" fmla="*/ 75 w 75"/>
                <a:gd name="T79" fmla="*/ 23 h 73"/>
                <a:gd name="T80" fmla="*/ 75 w 75"/>
                <a:gd name="T81" fmla="*/ 25 h 73"/>
                <a:gd name="T82" fmla="*/ 75 w 75"/>
                <a:gd name="T83" fmla="*/ 25 h 73"/>
                <a:gd name="T84" fmla="*/ 75 w 75"/>
                <a:gd name="T85" fmla="*/ 26 h 73"/>
                <a:gd name="T86" fmla="*/ 73 w 75"/>
                <a:gd name="T87" fmla="*/ 27 h 73"/>
                <a:gd name="T88" fmla="*/ 73 w 75"/>
                <a:gd name="T89" fmla="*/ 27 h 73"/>
                <a:gd name="T90" fmla="*/ 73 w 75"/>
                <a:gd name="T91" fmla="*/ 27 h 73"/>
                <a:gd name="T92" fmla="*/ 73 w 75"/>
                <a:gd name="T93" fmla="*/ 27 h 73"/>
                <a:gd name="T94" fmla="*/ 68 w 75"/>
                <a:gd name="T95" fmla="*/ 27 h 73"/>
                <a:gd name="T96" fmla="*/ 64 w 75"/>
                <a:gd name="T97" fmla="*/ 28 h 73"/>
                <a:gd name="T98" fmla="*/ 61 w 75"/>
                <a:gd name="T99" fmla="*/ 31 h 73"/>
                <a:gd name="T100" fmla="*/ 58 w 75"/>
                <a:gd name="T101" fmla="*/ 33 h 73"/>
                <a:gd name="T102" fmla="*/ 56 w 75"/>
                <a:gd name="T103" fmla="*/ 39 h 73"/>
                <a:gd name="T104" fmla="*/ 53 w 75"/>
                <a:gd name="T105" fmla="*/ 46 h 73"/>
                <a:gd name="T106" fmla="*/ 53 w 75"/>
                <a:gd name="T107" fmla="*/ 54 h 73"/>
                <a:gd name="T108" fmla="*/ 55 w 75"/>
                <a:gd name="T109" fmla="*/ 61 h 73"/>
                <a:gd name="T110" fmla="*/ 57 w 75"/>
                <a:gd name="T111" fmla="*/ 71 h 73"/>
                <a:gd name="T112" fmla="*/ 57 w 75"/>
                <a:gd name="T113" fmla="*/ 71 h 73"/>
                <a:gd name="T114" fmla="*/ 57 w 75"/>
                <a:gd name="T115" fmla="*/ 72 h 73"/>
                <a:gd name="T116" fmla="*/ 57 w 75"/>
                <a:gd name="T117" fmla="*/ 73 h 73"/>
                <a:gd name="T118" fmla="*/ 57 w 75"/>
                <a:gd name="T11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" h="73">
                  <a:moveTo>
                    <a:pt x="57" y="73"/>
                  </a:moveTo>
                  <a:lnTo>
                    <a:pt x="57" y="73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42" y="69"/>
                  </a:lnTo>
                  <a:lnTo>
                    <a:pt x="27" y="59"/>
                  </a:lnTo>
                  <a:lnTo>
                    <a:pt x="27" y="59"/>
                  </a:lnTo>
                  <a:lnTo>
                    <a:pt x="12" y="50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12" y="35"/>
                  </a:lnTo>
                  <a:lnTo>
                    <a:pt x="19" y="33"/>
                  </a:lnTo>
                  <a:lnTo>
                    <a:pt x="25" y="29"/>
                  </a:lnTo>
                  <a:lnTo>
                    <a:pt x="30" y="25"/>
                  </a:lnTo>
                  <a:lnTo>
                    <a:pt x="34" y="18"/>
                  </a:lnTo>
                  <a:lnTo>
                    <a:pt x="35" y="16"/>
                  </a:lnTo>
                  <a:lnTo>
                    <a:pt x="35" y="11"/>
                  </a:lnTo>
                  <a:lnTo>
                    <a:pt x="34" y="8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5" y="4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66" y="16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5" y="23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6"/>
                  </a:lnTo>
                  <a:lnTo>
                    <a:pt x="73" y="27"/>
                  </a:lnTo>
                  <a:lnTo>
                    <a:pt x="73" y="27"/>
                  </a:lnTo>
                  <a:lnTo>
                    <a:pt x="73" y="27"/>
                  </a:lnTo>
                  <a:lnTo>
                    <a:pt x="73" y="27"/>
                  </a:lnTo>
                  <a:lnTo>
                    <a:pt x="68" y="27"/>
                  </a:lnTo>
                  <a:lnTo>
                    <a:pt x="64" y="28"/>
                  </a:lnTo>
                  <a:lnTo>
                    <a:pt x="61" y="31"/>
                  </a:lnTo>
                  <a:lnTo>
                    <a:pt x="58" y="33"/>
                  </a:lnTo>
                  <a:lnTo>
                    <a:pt x="56" y="39"/>
                  </a:lnTo>
                  <a:lnTo>
                    <a:pt x="53" y="46"/>
                  </a:lnTo>
                  <a:lnTo>
                    <a:pt x="53" y="54"/>
                  </a:lnTo>
                  <a:lnTo>
                    <a:pt x="55" y="61"/>
                  </a:lnTo>
                  <a:lnTo>
                    <a:pt x="57" y="71"/>
                  </a:lnTo>
                  <a:lnTo>
                    <a:pt x="57" y="71"/>
                  </a:lnTo>
                  <a:lnTo>
                    <a:pt x="57" y="72"/>
                  </a:lnTo>
                  <a:lnTo>
                    <a:pt x="57" y="73"/>
                  </a:lnTo>
                  <a:lnTo>
                    <a:pt x="57" y="7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E8C750C-6A49-46F8-8A9D-2C7A345438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2538" y="3975101"/>
              <a:ext cx="46038" cy="30163"/>
            </a:xfrm>
            <a:custGeom>
              <a:avLst/>
              <a:gdLst>
                <a:gd name="T0" fmla="*/ 58 w 59"/>
                <a:gd name="T1" fmla="*/ 34 h 37"/>
                <a:gd name="T2" fmla="*/ 58 w 59"/>
                <a:gd name="T3" fmla="*/ 34 h 37"/>
                <a:gd name="T4" fmla="*/ 59 w 59"/>
                <a:gd name="T5" fmla="*/ 33 h 37"/>
                <a:gd name="T6" fmla="*/ 58 w 59"/>
                <a:gd name="T7" fmla="*/ 31 h 37"/>
                <a:gd name="T8" fmla="*/ 53 w 59"/>
                <a:gd name="T9" fmla="*/ 24 h 37"/>
                <a:gd name="T10" fmla="*/ 44 w 59"/>
                <a:gd name="T11" fmla="*/ 17 h 37"/>
                <a:gd name="T12" fmla="*/ 34 w 59"/>
                <a:gd name="T13" fmla="*/ 10 h 37"/>
                <a:gd name="T14" fmla="*/ 34 w 59"/>
                <a:gd name="T15" fmla="*/ 10 h 37"/>
                <a:gd name="T16" fmla="*/ 22 w 59"/>
                <a:gd name="T17" fmla="*/ 4 h 37"/>
                <a:gd name="T18" fmla="*/ 12 w 59"/>
                <a:gd name="T19" fmla="*/ 1 h 37"/>
                <a:gd name="T20" fmla="*/ 4 w 59"/>
                <a:gd name="T21" fmla="*/ 0 h 37"/>
                <a:gd name="T22" fmla="*/ 1 w 59"/>
                <a:gd name="T23" fmla="*/ 0 h 37"/>
                <a:gd name="T24" fmla="*/ 0 w 59"/>
                <a:gd name="T25" fmla="*/ 1 h 37"/>
                <a:gd name="T26" fmla="*/ 0 w 59"/>
                <a:gd name="T27" fmla="*/ 1 h 37"/>
                <a:gd name="T28" fmla="*/ 0 w 59"/>
                <a:gd name="T29" fmla="*/ 3 h 37"/>
                <a:gd name="T30" fmla="*/ 0 w 59"/>
                <a:gd name="T31" fmla="*/ 5 h 37"/>
                <a:gd name="T32" fmla="*/ 6 w 59"/>
                <a:gd name="T33" fmla="*/ 11 h 37"/>
                <a:gd name="T34" fmla="*/ 14 w 59"/>
                <a:gd name="T35" fmla="*/ 18 h 37"/>
                <a:gd name="T36" fmla="*/ 24 w 59"/>
                <a:gd name="T37" fmla="*/ 25 h 37"/>
                <a:gd name="T38" fmla="*/ 24 w 59"/>
                <a:gd name="T39" fmla="*/ 25 h 37"/>
                <a:gd name="T40" fmla="*/ 36 w 59"/>
                <a:gd name="T41" fmla="*/ 31 h 37"/>
                <a:gd name="T42" fmla="*/ 46 w 59"/>
                <a:gd name="T43" fmla="*/ 35 h 37"/>
                <a:gd name="T44" fmla="*/ 54 w 59"/>
                <a:gd name="T45" fmla="*/ 37 h 37"/>
                <a:gd name="T46" fmla="*/ 57 w 59"/>
                <a:gd name="T47" fmla="*/ 35 h 37"/>
                <a:gd name="T48" fmla="*/ 58 w 59"/>
                <a:gd name="T49" fmla="*/ 34 h 37"/>
                <a:gd name="T50" fmla="*/ 58 w 59"/>
                <a:gd name="T51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37">
                  <a:moveTo>
                    <a:pt x="58" y="34"/>
                  </a:moveTo>
                  <a:lnTo>
                    <a:pt x="58" y="34"/>
                  </a:lnTo>
                  <a:lnTo>
                    <a:pt x="59" y="33"/>
                  </a:lnTo>
                  <a:lnTo>
                    <a:pt x="58" y="31"/>
                  </a:lnTo>
                  <a:lnTo>
                    <a:pt x="53" y="24"/>
                  </a:lnTo>
                  <a:lnTo>
                    <a:pt x="44" y="1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2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6" y="11"/>
                  </a:lnTo>
                  <a:lnTo>
                    <a:pt x="14" y="18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6" y="31"/>
                  </a:lnTo>
                  <a:lnTo>
                    <a:pt x="46" y="35"/>
                  </a:lnTo>
                  <a:lnTo>
                    <a:pt x="54" y="37"/>
                  </a:lnTo>
                  <a:lnTo>
                    <a:pt x="57" y="35"/>
                  </a:lnTo>
                  <a:lnTo>
                    <a:pt x="58" y="34"/>
                  </a:lnTo>
                  <a:lnTo>
                    <a:pt x="58" y="34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BC5209E-F822-4D99-AF0A-71B7D40037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1163" y="3941763"/>
              <a:ext cx="58738" cy="58738"/>
            </a:xfrm>
            <a:custGeom>
              <a:avLst/>
              <a:gdLst>
                <a:gd name="T0" fmla="*/ 19 w 75"/>
                <a:gd name="T1" fmla="*/ 74 h 74"/>
                <a:gd name="T2" fmla="*/ 19 w 75"/>
                <a:gd name="T3" fmla="*/ 74 h 74"/>
                <a:gd name="T4" fmla="*/ 23 w 75"/>
                <a:gd name="T5" fmla="*/ 74 h 74"/>
                <a:gd name="T6" fmla="*/ 23 w 75"/>
                <a:gd name="T7" fmla="*/ 74 h 74"/>
                <a:gd name="T8" fmla="*/ 34 w 75"/>
                <a:gd name="T9" fmla="*/ 69 h 74"/>
                <a:gd name="T10" fmla="*/ 50 w 75"/>
                <a:gd name="T11" fmla="*/ 61 h 74"/>
                <a:gd name="T12" fmla="*/ 50 w 75"/>
                <a:gd name="T13" fmla="*/ 61 h 74"/>
                <a:gd name="T14" fmla="*/ 64 w 75"/>
                <a:gd name="T15" fmla="*/ 52 h 74"/>
                <a:gd name="T16" fmla="*/ 74 w 75"/>
                <a:gd name="T17" fmla="*/ 45 h 74"/>
                <a:gd name="T18" fmla="*/ 74 w 75"/>
                <a:gd name="T19" fmla="*/ 45 h 74"/>
                <a:gd name="T20" fmla="*/ 75 w 75"/>
                <a:gd name="T21" fmla="*/ 42 h 74"/>
                <a:gd name="T22" fmla="*/ 75 w 75"/>
                <a:gd name="T23" fmla="*/ 42 h 74"/>
                <a:gd name="T24" fmla="*/ 75 w 75"/>
                <a:gd name="T25" fmla="*/ 40 h 74"/>
                <a:gd name="T26" fmla="*/ 74 w 75"/>
                <a:gd name="T27" fmla="*/ 39 h 74"/>
                <a:gd name="T28" fmla="*/ 74 w 75"/>
                <a:gd name="T29" fmla="*/ 39 h 74"/>
                <a:gd name="T30" fmla="*/ 64 w 75"/>
                <a:gd name="T31" fmla="*/ 37 h 74"/>
                <a:gd name="T32" fmla="*/ 57 w 75"/>
                <a:gd name="T33" fmla="*/ 33 h 74"/>
                <a:gd name="T34" fmla="*/ 51 w 75"/>
                <a:gd name="T35" fmla="*/ 30 h 74"/>
                <a:gd name="T36" fmla="*/ 45 w 75"/>
                <a:gd name="T37" fmla="*/ 25 h 74"/>
                <a:gd name="T38" fmla="*/ 42 w 75"/>
                <a:gd name="T39" fmla="*/ 20 h 74"/>
                <a:gd name="T40" fmla="*/ 41 w 75"/>
                <a:gd name="T41" fmla="*/ 16 h 74"/>
                <a:gd name="T42" fmla="*/ 41 w 75"/>
                <a:gd name="T43" fmla="*/ 13 h 74"/>
                <a:gd name="T44" fmla="*/ 42 w 75"/>
                <a:gd name="T45" fmla="*/ 8 h 74"/>
                <a:gd name="T46" fmla="*/ 44 w 75"/>
                <a:gd name="T47" fmla="*/ 5 h 74"/>
                <a:gd name="T48" fmla="*/ 44 w 75"/>
                <a:gd name="T49" fmla="*/ 5 h 74"/>
                <a:gd name="T50" fmla="*/ 44 w 75"/>
                <a:gd name="T51" fmla="*/ 4 h 74"/>
                <a:gd name="T52" fmla="*/ 44 w 75"/>
                <a:gd name="T53" fmla="*/ 4 h 74"/>
                <a:gd name="T54" fmla="*/ 44 w 75"/>
                <a:gd name="T55" fmla="*/ 2 h 74"/>
                <a:gd name="T56" fmla="*/ 43 w 75"/>
                <a:gd name="T57" fmla="*/ 1 h 74"/>
                <a:gd name="T58" fmla="*/ 43 w 75"/>
                <a:gd name="T59" fmla="*/ 1 h 74"/>
                <a:gd name="T60" fmla="*/ 42 w 75"/>
                <a:gd name="T61" fmla="*/ 0 h 74"/>
                <a:gd name="T62" fmla="*/ 38 w 75"/>
                <a:gd name="T63" fmla="*/ 1 h 74"/>
                <a:gd name="T64" fmla="*/ 38 w 75"/>
                <a:gd name="T65" fmla="*/ 1 h 74"/>
                <a:gd name="T66" fmla="*/ 30 w 75"/>
                <a:gd name="T67" fmla="*/ 5 h 74"/>
                <a:gd name="T68" fmla="*/ 20 w 75"/>
                <a:gd name="T69" fmla="*/ 10 h 74"/>
                <a:gd name="T70" fmla="*/ 20 w 75"/>
                <a:gd name="T71" fmla="*/ 10 h 74"/>
                <a:gd name="T72" fmla="*/ 11 w 75"/>
                <a:gd name="T73" fmla="*/ 17 h 74"/>
                <a:gd name="T74" fmla="*/ 3 w 75"/>
                <a:gd name="T75" fmla="*/ 22 h 74"/>
                <a:gd name="T76" fmla="*/ 3 w 75"/>
                <a:gd name="T77" fmla="*/ 22 h 74"/>
                <a:gd name="T78" fmla="*/ 0 w 75"/>
                <a:gd name="T79" fmla="*/ 24 h 74"/>
                <a:gd name="T80" fmla="*/ 0 w 75"/>
                <a:gd name="T81" fmla="*/ 25 h 74"/>
                <a:gd name="T82" fmla="*/ 0 w 75"/>
                <a:gd name="T83" fmla="*/ 25 h 74"/>
                <a:gd name="T84" fmla="*/ 0 w 75"/>
                <a:gd name="T85" fmla="*/ 28 h 74"/>
                <a:gd name="T86" fmla="*/ 3 w 75"/>
                <a:gd name="T87" fmla="*/ 28 h 74"/>
                <a:gd name="T88" fmla="*/ 3 w 75"/>
                <a:gd name="T89" fmla="*/ 28 h 74"/>
                <a:gd name="T90" fmla="*/ 3 w 75"/>
                <a:gd name="T91" fmla="*/ 28 h 74"/>
                <a:gd name="T92" fmla="*/ 3 w 75"/>
                <a:gd name="T93" fmla="*/ 28 h 74"/>
                <a:gd name="T94" fmla="*/ 7 w 75"/>
                <a:gd name="T95" fmla="*/ 29 h 74"/>
                <a:gd name="T96" fmla="*/ 12 w 75"/>
                <a:gd name="T97" fmla="*/ 30 h 74"/>
                <a:gd name="T98" fmla="*/ 14 w 75"/>
                <a:gd name="T99" fmla="*/ 32 h 74"/>
                <a:gd name="T100" fmla="*/ 18 w 75"/>
                <a:gd name="T101" fmla="*/ 35 h 74"/>
                <a:gd name="T102" fmla="*/ 21 w 75"/>
                <a:gd name="T103" fmla="*/ 40 h 74"/>
                <a:gd name="T104" fmla="*/ 22 w 75"/>
                <a:gd name="T105" fmla="*/ 47 h 74"/>
                <a:gd name="T106" fmla="*/ 22 w 75"/>
                <a:gd name="T107" fmla="*/ 54 h 74"/>
                <a:gd name="T108" fmla="*/ 21 w 75"/>
                <a:gd name="T109" fmla="*/ 61 h 74"/>
                <a:gd name="T110" fmla="*/ 19 w 75"/>
                <a:gd name="T111" fmla="*/ 71 h 74"/>
                <a:gd name="T112" fmla="*/ 19 w 75"/>
                <a:gd name="T113" fmla="*/ 71 h 74"/>
                <a:gd name="T114" fmla="*/ 19 w 75"/>
                <a:gd name="T115" fmla="*/ 73 h 74"/>
                <a:gd name="T116" fmla="*/ 19 w 75"/>
                <a:gd name="T117" fmla="*/ 74 h 74"/>
                <a:gd name="T118" fmla="*/ 19 w 75"/>
                <a:gd name="T11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" h="74">
                  <a:moveTo>
                    <a:pt x="19" y="74"/>
                  </a:moveTo>
                  <a:lnTo>
                    <a:pt x="19" y="74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34" y="69"/>
                  </a:lnTo>
                  <a:lnTo>
                    <a:pt x="50" y="61"/>
                  </a:lnTo>
                  <a:lnTo>
                    <a:pt x="50" y="61"/>
                  </a:lnTo>
                  <a:lnTo>
                    <a:pt x="64" y="52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5" y="42"/>
                  </a:lnTo>
                  <a:lnTo>
                    <a:pt x="75" y="42"/>
                  </a:lnTo>
                  <a:lnTo>
                    <a:pt x="75" y="40"/>
                  </a:lnTo>
                  <a:lnTo>
                    <a:pt x="74" y="39"/>
                  </a:lnTo>
                  <a:lnTo>
                    <a:pt x="74" y="39"/>
                  </a:lnTo>
                  <a:lnTo>
                    <a:pt x="64" y="37"/>
                  </a:lnTo>
                  <a:lnTo>
                    <a:pt x="57" y="33"/>
                  </a:lnTo>
                  <a:lnTo>
                    <a:pt x="51" y="30"/>
                  </a:lnTo>
                  <a:lnTo>
                    <a:pt x="45" y="25"/>
                  </a:lnTo>
                  <a:lnTo>
                    <a:pt x="42" y="20"/>
                  </a:lnTo>
                  <a:lnTo>
                    <a:pt x="41" y="16"/>
                  </a:lnTo>
                  <a:lnTo>
                    <a:pt x="41" y="13"/>
                  </a:lnTo>
                  <a:lnTo>
                    <a:pt x="42" y="8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30" y="5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1" y="1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7" y="29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8" y="35"/>
                  </a:lnTo>
                  <a:lnTo>
                    <a:pt x="21" y="40"/>
                  </a:lnTo>
                  <a:lnTo>
                    <a:pt x="22" y="47"/>
                  </a:lnTo>
                  <a:lnTo>
                    <a:pt x="22" y="54"/>
                  </a:lnTo>
                  <a:lnTo>
                    <a:pt x="21" y="6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19" y="73"/>
                  </a:lnTo>
                  <a:lnTo>
                    <a:pt x="19" y="7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1568DC9-797A-46CA-8C8E-61A4FCF33A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95450" y="3973513"/>
              <a:ext cx="46038" cy="28575"/>
            </a:xfrm>
            <a:custGeom>
              <a:avLst/>
              <a:gdLst>
                <a:gd name="T0" fmla="*/ 0 w 57"/>
                <a:gd name="T1" fmla="*/ 36 h 37"/>
                <a:gd name="T2" fmla="*/ 0 w 57"/>
                <a:gd name="T3" fmla="*/ 36 h 37"/>
                <a:gd name="T4" fmla="*/ 0 w 57"/>
                <a:gd name="T5" fmla="*/ 34 h 37"/>
                <a:gd name="T6" fmla="*/ 0 w 57"/>
                <a:gd name="T7" fmla="*/ 31 h 37"/>
                <a:gd name="T8" fmla="*/ 6 w 57"/>
                <a:gd name="T9" fmla="*/ 26 h 37"/>
                <a:gd name="T10" fmla="*/ 14 w 57"/>
                <a:gd name="T11" fmla="*/ 19 h 37"/>
                <a:gd name="T12" fmla="*/ 24 w 57"/>
                <a:gd name="T13" fmla="*/ 12 h 37"/>
                <a:gd name="T14" fmla="*/ 24 w 57"/>
                <a:gd name="T15" fmla="*/ 12 h 37"/>
                <a:gd name="T16" fmla="*/ 36 w 57"/>
                <a:gd name="T17" fmla="*/ 6 h 37"/>
                <a:gd name="T18" fmla="*/ 46 w 57"/>
                <a:gd name="T19" fmla="*/ 1 h 37"/>
                <a:gd name="T20" fmla="*/ 54 w 57"/>
                <a:gd name="T21" fmla="*/ 0 h 37"/>
                <a:gd name="T22" fmla="*/ 56 w 57"/>
                <a:gd name="T23" fmla="*/ 1 h 37"/>
                <a:gd name="T24" fmla="*/ 57 w 57"/>
                <a:gd name="T25" fmla="*/ 3 h 37"/>
                <a:gd name="T26" fmla="*/ 57 w 57"/>
                <a:gd name="T27" fmla="*/ 3 h 37"/>
                <a:gd name="T28" fmla="*/ 57 w 57"/>
                <a:gd name="T29" fmla="*/ 4 h 37"/>
                <a:gd name="T30" fmla="*/ 57 w 57"/>
                <a:gd name="T31" fmla="*/ 6 h 37"/>
                <a:gd name="T32" fmla="*/ 53 w 57"/>
                <a:gd name="T33" fmla="*/ 12 h 37"/>
                <a:gd name="T34" fmla="*/ 44 w 57"/>
                <a:gd name="T35" fmla="*/ 20 h 37"/>
                <a:gd name="T36" fmla="*/ 33 w 57"/>
                <a:gd name="T37" fmla="*/ 27 h 37"/>
                <a:gd name="T38" fmla="*/ 33 w 57"/>
                <a:gd name="T39" fmla="*/ 27 h 37"/>
                <a:gd name="T40" fmla="*/ 22 w 57"/>
                <a:gd name="T41" fmla="*/ 32 h 37"/>
                <a:gd name="T42" fmla="*/ 11 w 57"/>
                <a:gd name="T43" fmla="*/ 36 h 37"/>
                <a:gd name="T44" fmla="*/ 3 w 57"/>
                <a:gd name="T45" fmla="*/ 37 h 37"/>
                <a:gd name="T46" fmla="*/ 1 w 57"/>
                <a:gd name="T47" fmla="*/ 37 h 37"/>
                <a:gd name="T48" fmla="*/ 0 w 57"/>
                <a:gd name="T49" fmla="*/ 36 h 37"/>
                <a:gd name="T50" fmla="*/ 0 w 57"/>
                <a:gd name="T5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7">
                  <a:moveTo>
                    <a:pt x="0" y="36"/>
                  </a:moveTo>
                  <a:lnTo>
                    <a:pt x="0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6" y="26"/>
                  </a:lnTo>
                  <a:lnTo>
                    <a:pt x="14" y="19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6" y="6"/>
                  </a:lnTo>
                  <a:lnTo>
                    <a:pt x="46" y="1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4"/>
                  </a:lnTo>
                  <a:lnTo>
                    <a:pt x="57" y="6"/>
                  </a:lnTo>
                  <a:lnTo>
                    <a:pt x="53" y="12"/>
                  </a:lnTo>
                  <a:lnTo>
                    <a:pt x="44" y="20"/>
                  </a:lnTo>
                  <a:lnTo>
                    <a:pt x="33" y="27"/>
                  </a:lnTo>
                  <a:lnTo>
                    <a:pt x="33" y="27"/>
                  </a:lnTo>
                  <a:lnTo>
                    <a:pt x="22" y="32"/>
                  </a:lnTo>
                  <a:lnTo>
                    <a:pt x="11" y="36"/>
                  </a:lnTo>
                  <a:lnTo>
                    <a:pt x="3" y="37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59EFD4B0-14A6-4E89-A9B1-D315E617C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8713" y="3559176"/>
              <a:ext cx="57150" cy="58738"/>
            </a:xfrm>
            <a:custGeom>
              <a:avLst/>
              <a:gdLst>
                <a:gd name="T0" fmla="*/ 28 w 72"/>
                <a:gd name="T1" fmla="*/ 0 h 73"/>
                <a:gd name="T2" fmla="*/ 28 w 72"/>
                <a:gd name="T3" fmla="*/ 0 h 73"/>
                <a:gd name="T4" fmla="*/ 25 w 72"/>
                <a:gd name="T5" fmla="*/ 1 h 73"/>
                <a:gd name="T6" fmla="*/ 25 w 72"/>
                <a:gd name="T7" fmla="*/ 1 h 73"/>
                <a:gd name="T8" fmla="*/ 18 w 72"/>
                <a:gd name="T9" fmla="*/ 11 h 73"/>
                <a:gd name="T10" fmla="*/ 11 w 72"/>
                <a:gd name="T11" fmla="*/ 27 h 73"/>
                <a:gd name="T12" fmla="*/ 11 w 72"/>
                <a:gd name="T13" fmla="*/ 27 h 73"/>
                <a:gd name="T14" fmla="*/ 3 w 72"/>
                <a:gd name="T15" fmla="*/ 44 h 73"/>
                <a:gd name="T16" fmla="*/ 0 w 72"/>
                <a:gd name="T17" fmla="*/ 55 h 73"/>
                <a:gd name="T18" fmla="*/ 0 w 72"/>
                <a:gd name="T19" fmla="*/ 55 h 73"/>
                <a:gd name="T20" fmla="*/ 0 w 72"/>
                <a:gd name="T21" fmla="*/ 58 h 73"/>
                <a:gd name="T22" fmla="*/ 0 w 72"/>
                <a:gd name="T23" fmla="*/ 58 h 73"/>
                <a:gd name="T24" fmla="*/ 1 w 72"/>
                <a:gd name="T25" fmla="*/ 58 h 73"/>
                <a:gd name="T26" fmla="*/ 2 w 72"/>
                <a:gd name="T27" fmla="*/ 58 h 73"/>
                <a:gd name="T28" fmla="*/ 2 w 72"/>
                <a:gd name="T29" fmla="*/ 58 h 73"/>
                <a:gd name="T30" fmla="*/ 12 w 72"/>
                <a:gd name="T31" fmla="*/ 55 h 73"/>
                <a:gd name="T32" fmla="*/ 19 w 72"/>
                <a:gd name="T33" fmla="*/ 54 h 73"/>
                <a:gd name="T34" fmla="*/ 26 w 72"/>
                <a:gd name="T35" fmla="*/ 54 h 73"/>
                <a:gd name="T36" fmla="*/ 33 w 72"/>
                <a:gd name="T37" fmla="*/ 54 h 73"/>
                <a:gd name="T38" fmla="*/ 40 w 72"/>
                <a:gd name="T39" fmla="*/ 57 h 73"/>
                <a:gd name="T40" fmla="*/ 42 w 72"/>
                <a:gd name="T41" fmla="*/ 60 h 73"/>
                <a:gd name="T42" fmla="*/ 44 w 72"/>
                <a:gd name="T43" fmla="*/ 62 h 73"/>
                <a:gd name="T44" fmla="*/ 46 w 72"/>
                <a:gd name="T45" fmla="*/ 67 h 73"/>
                <a:gd name="T46" fmla="*/ 47 w 72"/>
                <a:gd name="T47" fmla="*/ 71 h 73"/>
                <a:gd name="T48" fmla="*/ 47 w 72"/>
                <a:gd name="T49" fmla="*/ 71 h 73"/>
                <a:gd name="T50" fmla="*/ 47 w 72"/>
                <a:gd name="T51" fmla="*/ 71 h 73"/>
                <a:gd name="T52" fmla="*/ 47 w 72"/>
                <a:gd name="T53" fmla="*/ 71 h 73"/>
                <a:gd name="T54" fmla="*/ 48 w 72"/>
                <a:gd name="T55" fmla="*/ 73 h 73"/>
                <a:gd name="T56" fmla="*/ 49 w 72"/>
                <a:gd name="T57" fmla="*/ 73 h 73"/>
                <a:gd name="T58" fmla="*/ 49 w 72"/>
                <a:gd name="T59" fmla="*/ 73 h 73"/>
                <a:gd name="T60" fmla="*/ 51 w 72"/>
                <a:gd name="T61" fmla="*/ 72 h 73"/>
                <a:gd name="T62" fmla="*/ 53 w 72"/>
                <a:gd name="T63" fmla="*/ 71 h 73"/>
                <a:gd name="T64" fmla="*/ 53 w 72"/>
                <a:gd name="T65" fmla="*/ 71 h 73"/>
                <a:gd name="T66" fmla="*/ 57 w 72"/>
                <a:gd name="T67" fmla="*/ 63 h 73"/>
                <a:gd name="T68" fmla="*/ 63 w 72"/>
                <a:gd name="T69" fmla="*/ 53 h 73"/>
                <a:gd name="T70" fmla="*/ 63 w 72"/>
                <a:gd name="T71" fmla="*/ 53 h 73"/>
                <a:gd name="T72" fmla="*/ 68 w 72"/>
                <a:gd name="T73" fmla="*/ 42 h 73"/>
                <a:gd name="T74" fmla="*/ 71 w 72"/>
                <a:gd name="T75" fmla="*/ 33 h 73"/>
                <a:gd name="T76" fmla="*/ 71 w 72"/>
                <a:gd name="T77" fmla="*/ 33 h 73"/>
                <a:gd name="T78" fmla="*/ 72 w 72"/>
                <a:gd name="T79" fmla="*/ 31 h 73"/>
                <a:gd name="T80" fmla="*/ 71 w 72"/>
                <a:gd name="T81" fmla="*/ 29 h 73"/>
                <a:gd name="T82" fmla="*/ 71 w 72"/>
                <a:gd name="T83" fmla="*/ 29 h 73"/>
                <a:gd name="T84" fmla="*/ 70 w 72"/>
                <a:gd name="T85" fmla="*/ 27 h 73"/>
                <a:gd name="T86" fmla="*/ 69 w 72"/>
                <a:gd name="T87" fmla="*/ 29 h 73"/>
                <a:gd name="T88" fmla="*/ 69 w 72"/>
                <a:gd name="T89" fmla="*/ 29 h 73"/>
                <a:gd name="T90" fmla="*/ 68 w 72"/>
                <a:gd name="T91" fmla="*/ 29 h 73"/>
                <a:gd name="T92" fmla="*/ 68 w 72"/>
                <a:gd name="T93" fmla="*/ 29 h 73"/>
                <a:gd name="T94" fmla="*/ 63 w 72"/>
                <a:gd name="T95" fmla="*/ 31 h 73"/>
                <a:gd name="T96" fmla="*/ 59 w 72"/>
                <a:gd name="T97" fmla="*/ 32 h 73"/>
                <a:gd name="T98" fmla="*/ 56 w 72"/>
                <a:gd name="T99" fmla="*/ 32 h 73"/>
                <a:gd name="T100" fmla="*/ 53 w 72"/>
                <a:gd name="T101" fmla="*/ 31 h 73"/>
                <a:gd name="T102" fmla="*/ 46 w 72"/>
                <a:gd name="T103" fmla="*/ 29 h 73"/>
                <a:gd name="T104" fmla="*/ 41 w 72"/>
                <a:gd name="T105" fmla="*/ 23 h 73"/>
                <a:gd name="T106" fmla="*/ 36 w 72"/>
                <a:gd name="T107" fmla="*/ 17 h 73"/>
                <a:gd name="T108" fmla="*/ 34 w 72"/>
                <a:gd name="T109" fmla="*/ 11 h 73"/>
                <a:gd name="T110" fmla="*/ 31 w 72"/>
                <a:gd name="T111" fmla="*/ 1 h 73"/>
                <a:gd name="T112" fmla="*/ 31 w 72"/>
                <a:gd name="T113" fmla="*/ 1 h 73"/>
                <a:gd name="T114" fmla="*/ 30 w 72"/>
                <a:gd name="T115" fmla="*/ 0 h 73"/>
                <a:gd name="T116" fmla="*/ 28 w 72"/>
                <a:gd name="T117" fmla="*/ 0 h 73"/>
                <a:gd name="T118" fmla="*/ 28 w 72"/>
                <a:gd name="T11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" h="73">
                  <a:moveTo>
                    <a:pt x="28" y="0"/>
                  </a:moveTo>
                  <a:lnTo>
                    <a:pt x="28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18" y="11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3" y="4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2" y="55"/>
                  </a:lnTo>
                  <a:lnTo>
                    <a:pt x="19" y="54"/>
                  </a:lnTo>
                  <a:lnTo>
                    <a:pt x="26" y="54"/>
                  </a:lnTo>
                  <a:lnTo>
                    <a:pt x="33" y="54"/>
                  </a:lnTo>
                  <a:lnTo>
                    <a:pt x="40" y="57"/>
                  </a:lnTo>
                  <a:lnTo>
                    <a:pt x="42" y="60"/>
                  </a:lnTo>
                  <a:lnTo>
                    <a:pt x="44" y="62"/>
                  </a:lnTo>
                  <a:lnTo>
                    <a:pt x="46" y="67"/>
                  </a:lnTo>
                  <a:lnTo>
                    <a:pt x="47" y="71"/>
                  </a:lnTo>
                  <a:lnTo>
                    <a:pt x="47" y="71"/>
                  </a:lnTo>
                  <a:lnTo>
                    <a:pt x="47" y="71"/>
                  </a:lnTo>
                  <a:lnTo>
                    <a:pt x="47" y="71"/>
                  </a:lnTo>
                  <a:lnTo>
                    <a:pt x="48" y="73"/>
                  </a:lnTo>
                  <a:lnTo>
                    <a:pt x="49" y="73"/>
                  </a:lnTo>
                  <a:lnTo>
                    <a:pt x="49" y="73"/>
                  </a:lnTo>
                  <a:lnTo>
                    <a:pt x="51" y="72"/>
                  </a:lnTo>
                  <a:lnTo>
                    <a:pt x="53" y="71"/>
                  </a:lnTo>
                  <a:lnTo>
                    <a:pt x="53" y="71"/>
                  </a:lnTo>
                  <a:lnTo>
                    <a:pt x="57" y="63"/>
                  </a:lnTo>
                  <a:lnTo>
                    <a:pt x="63" y="53"/>
                  </a:lnTo>
                  <a:lnTo>
                    <a:pt x="63" y="53"/>
                  </a:lnTo>
                  <a:lnTo>
                    <a:pt x="68" y="42"/>
                  </a:lnTo>
                  <a:lnTo>
                    <a:pt x="71" y="33"/>
                  </a:lnTo>
                  <a:lnTo>
                    <a:pt x="71" y="33"/>
                  </a:lnTo>
                  <a:lnTo>
                    <a:pt x="72" y="31"/>
                  </a:lnTo>
                  <a:lnTo>
                    <a:pt x="71" y="29"/>
                  </a:lnTo>
                  <a:lnTo>
                    <a:pt x="71" y="29"/>
                  </a:lnTo>
                  <a:lnTo>
                    <a:pt x="70" y="27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8" y="29"/>
                  </a:lnTo>
                  <a:lnTo>
                    <a:pt x="68" y="29"/>
                  </a:lnTo>
                  <a:lnTo>
                    <a:pt x="63" y="31"/>
                  </a:lnTo>
                  <a:lnTo>
                    <a:pt x="59" y="32"/>
                  </a:lnTo>
                  <a:lnTo>
                    <a:pt x="56" y="32"/>
                  </a:lnTo>
                  <a:lnTo>
                    <a:pt x="53" y="31"/>
                  </a:lnTo>
                  <a:lnTo>
                    <a:pt x="46" y="29"/>
                  </a:lnTo>
                  <a:lnTo>
                    <a:pt x="41" y="23"/>
                  </a:lnTo>
                  <a:lnTo>
                    <a:pt x="36" y="17"/>
                  </a:lnTo>
                  <a:lnTo>
                    <a:pt x="34" y="1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9CC03FE-091A-45C7-B5F3-97B7045026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7125" y="3559176"/>
              <a:ext cx="25400" cy="47625"/>
            </a:xfrm>
            <a:custGeom>
              <a:avLst/>
              <a:gdLst>
                <a:gd name="T0" fmla="*/ 31 w 34"/>
                <a:gd name="T1" fmla="*/ 0 h 59"/>
                <a:gd name="T2" fmla="*/ 31 w 34"/>
                <a:gd name="T3" fmla="*/ 0 h 59"/>
                <a:gd name="T4" fmla="*/ 33 w 34"/>
                <a:gd name="T5" fmla="*/ 1 h 59"/>
                <a:gd name="T6" fmla="*/ 34 w 34"/>
                <a:gd name="T7" fmla="*/ 3 h 59"/>
                <a:gd name="T8" fmla="*/ 33 w 34"/>
                <a:gd name="T9" fmla="*/ 11 h 59"/>
                <a:gd name="T10" fmla="*/ 30 w 34"/>
                <a:gd name="T11" fmla="*/ 21 h 59"/>
                <a:gd name="T12" fmla="*/ 24 w 34"/>
                <a:gd name="T13" fmla="*/ 33 h 59"/>
                <a:gd name="T14" fmla="*/ 24 w 34"/>
                <a:gd name="T15" fmla="*/ 33 h 59"/>
                <a:gd name="T16" fmla="*/ 19 w 34"/>
                <a:gd name="T17" fmla="*/ 45 h 59"/>
                <a:gd name="T18" fmla="*/ 12 w 34"/>
                <a:gd name="T19" fmla="*/ 54 h 59"/>
                <a:gd name="T20" fmla="*/ 6 w 34"/>
                <a:gd name="T21" fmla="*/ 59 h 59"/>
                <a:gd name="T22" fmla="*/ 4 w 34"/>
                <a:gd name="T23" fmla="*/ 59 h 59"/>
                <a:gd name="T24" fmla="*/ 3 w 34"/>
                <a:gd name="T25" fmla="*/ 59 h 59"/>
                <a:gd name="T26" fmla="*/ 3 w 34"/>
                <a:gd name="T27" fmla="*/ 59 h 59"/>
                <a:gd name="T28" fmla="*/ 1 w 34"/>
                <a:gd name="T29" fmla="*/ 58 h 59"/>
                <a:gd name="T30" fmla="*/ 0 w 34"/>
                <a:gd name="T31" fmla="*/ 56 h 59"/>
                <a:gd name="T32" fmla="*/ 1 w 34"/>
                <a:gd name="T33" fmla="*/ 48 h 59"/>
                <a:gd name="T34" fmla="*/ 4 w 34"/>
                <a:gd name="T35" fmla="*/ 38 h 59"/>
                <a:gd name="T36" fmla="*/ 9 w 34"/>
                <a:gd name="T37" fmla="*/ 26 h 59"/>
                <a:gd name="T38" fmla="*/ 9 w 34"/>
                <a:gd name="T39" fmla="*/ 26 h 59"/>
                <a:gd name="T40" fmla="*/ 15 w 34"/>
                <a:gd name="T41" fmla="*/ 15 h 59"/>
                <a:gd name="T42" fmla="*/ 22 w 34"/>
                <a:gd name="T43" fmla="*/ 5 h 59"/>
                <a:gd name="T44" fmla="*/ 27 w 34"/>
                <a:gd name="T45" fmla="*/ 1 h 59"/>
                <a:gd name="T46" fmla="*/ 29 w 34"/>
                <a:gd name="T47" fmla="*/ 0 h 59"/>
                <a:gd name="T48" fmla="*/ 31 w 34"/>
                <a:gd name="T49" fmla="*/ 0 h 59"/>
                <a:gd name="T50" fmla="*/ 31 w 34"/>
                <a:gd name="T5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" h="59">
                  <a:moveTo>
                    <a:pt x="31" y="0"/>
                  </a:moveTo>
                  <a:lnTo>
                    <a:pt x="31" y="0"/>
                  </a:lnTo>
                  <a:lnTo>
                    <a:pt x="33" y="1"/>
                  </a:lnTo>
                  <a:lnTo>
                    <a:pt x="34" y="3"/>
                  </a:lnTo>
                  <a:lnTo>
                    <a:pt x="33" y="11"/>
                  </a:lnTo>
                  <a:lnTo>
                    <a:pt x="30" y="21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19" y="45"/>
                  </a:lnTo>
                  <a:lnTo>
                    <a:pt x="12" y="54"/>
                  </a:lnTo>
                  <a:lnTo>
                    <a:pt x="6" y="59"/>
                  </a:lnTo>
                  <a:lnTo>
                    <a:pt x="4" y="59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1" y="48"/>
                  </a:lnTo>
                  <a:lnTo>
                    <a:pt x="4" y="38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5" y="15"/>
                  </a:lnTo>
                  <a:lnTo>
                    <a:pt x="22" y="5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E581E00-39C6-4F89-8DEC-8C074AB75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4638" y="3306763"/>
              <a:ext cx="52388" cy="50800"/>
            </a:xfrm>
            <a:custGeom>
              <a:avLst/>
              <a:gdLst>
                <a:gd name="T0" fmla="*/ 66 w 66"/>
                <a:gd name="T1" fmla="*/ 11 h 62"/>
                <a:gd name="T2" fmla="*/ 66 w 66"/>
                <a:gd name="T3" fmla="*/ 11 h 62"/>
                <a:gd name="T4" fmla="*/ 62 w 66"/>
                <a:gd name="T5" fmla="*/ 9 h 62"/>
                <a:gd name="T6" fmla="*/ 62 w 66"/>
                <a:gd name="T7" fmla="*/ 9 h 62"/>
                <a:gd name="T8" fmla="*/ 51 w 66"/>
                <a:gd name="T9" fmla="*/ 6 h 62"/>
                <a:gd name="T10" fmla="*/ 33 w 66"/>
                <a:gd name="T11" fmla="*/ 2 h 62"/>
                <a:gd name="T12" fmla="*/ 33 w 66"/>
                <a:gd name="T13" fmla="*/ 2 h 62"/>
                <a:gd name="T14" fmla="*/ 16 w 66"/>
                <a:gd name="T15" fmla="*/ 0 h 62"/>
                <a:gd name="T16" fmla="*/ 4 w 66"/>
                <a:gd name="T17" fmla="*/ 0 h 62"/>
                <a:gd name="T18" fmla="*/ 4 w 66"/>
                <a:gd name="T19" fmla="*/ 0 h 62"/>
                <a:gd name="T20" fmla="*/ 1 w 66"/>
                <a:gd name="T21" fmla="*/ 1 h 62"/>
                <a:gd name="T22" fmla="*/ 1 w 66"/>
                <a:gd name="T23" fmla="*/ 1 h 62"/>
                <a:gd name="T24" fmla="*/ 1 w 66"/>
                <a:gd name="T25" fmla="*/ 2 h 62"/>
                <a:gd name="T26" fmla="*/ 1 w 66"/>
                <a:gd name="T27" fmla="*/ 3 h 62"/>
                <a:gd name="T28" fmla="*/ 1 w 66"/>
                <a:gd name="T29" fmla="*/ 3 h 62"/>
                <a:gd name="T30" fmla="*/ 7 w 66"/>
                <a:gd name="T31" fmla="*/ 11 h 62"/>
                <a:gd name="T32" fmla="*/ 10 w 66"/>
                <a:gd name="T33" fmla="*/ 18 h 62"/>
                <a:gd name="T34" fmla="*/ 13 w 66"/>
                <a:gd name="T35" fmla="*/ 25 h 62"/>
                <a:gd name="T36" fmla="*/ 14 w 66"/>
                <a:gd name="T37" fmla="*/ 32 h 62"/>
                <a:gd name="T38" fmla="*/ 14 w 66"/>
                <a:gd name="T39" fmla="*/ 39 h 62"/>
                <a:gd name="T40" fmla="*/ 11 w 66"/>
                <a:gd name="T41" fmla="*/ 41 h 62"/>
                <a:gd name="T42" fmla="*/ 9 w 66"/>
                <a:gd name="T43" fmla="*/ 45 h 62"/>
                <a:gd name="T44" fmla="*/ 7 w 66"/>
                <a:gd name="T45" fmla="*/ 47 h 62"/>
                <a:gd name="T46" fmla="*/ 2 w 66"/>
                <a:gd name="T47" fmla="*/ 49 h 62"/>
                <a:gd name="T48" fmla="*/ 2 w 66"/>
                <a:gd name="T49" fmla="*/ 49 h 62"/>
                <a:gd name="T50" fmla="*/ 2 w 66"/>
                <a:gd name="T51" fmla="*/ 49 h 62"/>
                <a:gd name="T52" fmla="*/ 2 w 66"/>
                <a:gd name="T53" fmla="*/ 49 h 62"/>
                <a:gd name="T54" fmla="*/ 0 w 66"/>
                <a:gd name="T55" fmla="*/ 51 h 62"/>
                <a:gd name="T56" fmla="*/ 0 w 66"/>
                <a:gd name="T57" fmla="*/ 53 h 62"/>
                <a:gd name="T58" fmla="*/ 0 w 66"/>
                <a:gd name="T59" fmla="*/ 53 h 62"/>
                <a:gd name="T60" fmla="*/ 1 w 66"/>
                <a:gd name="T61" fmla="*/ 54 h 62"/>
                <a:gd name="T62" fmla="*/ 4 w 66"/>
                <a:gd name="T63" fmla="*/ 55 h 62"/>
                <a:gd name="T64" fmla="*/ 4 w 66"/>
                <a:gd name="T65" fmla="*/ 55 h 62"/>
                <a:gd name="T66" fmla="*/ 13 w 66"/>
                <a:gd name="T67" fmla="*/ 58 h 62"/>
                <a:gd name="T68" fmla="*/ 24 w 66"/>
                <a:gd name="T69" fmla="*/ 60 h 62"/>
                <a:gd name="T70" fmla="*/ 24 w 66"/>
                <a:gd name="T71" fmla="*/ 60 h 62"/>
                <a:gd name="T72" fmla="*/ 36 w 66"/>
                <a:gd name="T73" fmla="*/ 61 h 62"/>
                <a:gd name="T74" fmla="*/ 45 w 66"/>
                <a:gd name="T75" fmla="*/ 62 h 62"/>
                <a:gd name="T76" fmla="*/ 45 w 66"/>
                <a:gd name="T77" fmla="*/ 62 h 62"/>
                <a:gd name="T78" fmla="*/ 48 w 66"/>
                <a:gd name="T79" fmla="*/ 62 h 62"/>
                <a:gd name="T80" fmla="*/ 49 w 66"/>
                <a:gd name="T81" fmla="*/ 61 h 62"/>
                <a:gd name="T82" fmla="*/ 49 w 66"/>
                <a:gd name="T83" fmla="*/ 61 h 62"/>
                <a:gd name="T84" fmla="*/ 51 w 66"/>
                <a:gd name="T85" fmla="*/ 59 h 62"/>
                <a:gd name="T86" fmla="*/ 49 w 66"/>
                <a:gd name="T87" fmla="*/ 58 h 62"/>
                <a:gd name="T88" fmla="*/ 49 w 66"/>
                <a:gd name="T89" fmla="*/ 58 h 62"/>
                <a:gd name="T90" fmla="*/ 48 w 66"/>
                <a:gd name="T91" fmla="*/ 58 h 62"/>
                <a:gd name="T92" fmla="*/ 48 w 66"/>
                <a:gd name="T93" fmla="*/ 58 h 62"/>
                <a:gd name="T94" fmla="*/ 46 w 66"/>
                <a:gd name="T95" fmla="*/ 54 h 62"/>
                <a:gd name="T96" fmla="*/ 44 w 66"/>
                <a:gd name="T97" fmla="*/ 51 h 62"/>
                <a:gd name="T98" fmla="*/ 43 w 66"/>
                <a:gd name="T99" fmla="*/ 47 h 62"/>
                <a:gd name="T100" fmla="*/ 41 w 66"/>
                <a:gd name="T101" fmla="*/ 44 h 62"/>
                <a:gd name="T102" fmla="*/ 43 w 66"/>
                <a:gd name="T103" fmla="*/ 37 h 62"/>
                <a:gd name="T104" fmla="*/ 46 w 66"/>
                <a:gd name="T105" fmla="*/ 30 h 62"/>
                <a:gd name="T106" fmla="*/ 51 w 66"/>
                <a:gd name="T107" fmla="*/ 24 h 62"/>
                <a:gd name="T108" fmla="*/ 56 w 66"/>
                <a:gd name="T109" fmla="*/ 20 h 62"/>
                <a:gd name="T110" fmla="*/ 64 w 66"/>
                <a:gd name="T111" fmla="*/ 14 h 62"/>
                <a:gd name="T112" fmla="*/ 64 w 66"/>
                <a:gd name="T113" fmla="*/ 14 h 62"/>
                <a:gd name="T114" fmla="*/ 66 w 66"/>
                <a:gd name="T115" fmla="*/ 13 h 62"/>
                <a:gd name="T116" fmla="*/ 66 w 66"/>
                <a:gd name="T117" fmla="*/ 11 h 62"/>
                <a:gd name="T118" fmla="*/ 66 w 66"/>
                <a:gd name="T1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" h="62">
                  <a:moveTo>
                    <a:pt x="66" y="11"/>
                  </a:moveTo>
                  <a:lnTo>
                    <a:pt x="66" y="11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51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1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7" y="11"/>
                  </a:lnTo>
                  <a:lnTo>
                    <a:pt x="10" y="18"/>
                  </a:lnTo>
                  <a:lnTo>
                    <a:pt x="13" y="25"/>
                  </a:lnTo>
                  <a:lnTo>
                    <a:pt x="14" y="32"/>
                  </a:lnTo>
                  <a:lnTo>
                    <a:pt x="14" y="39"/>
                  </a:lnTo>
                  <a:lnTo>
                    <a:pt x="11" y="41"/>
                  </a:lnTo>
                  <a:lnTo>
                    <a:pt x="9" y="45"/>
                  </a:lnTo>
                  <a:lnTo>
                    <a:pt x="7" y="47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4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3" y="58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36" y="61"/>
                  </a:lnTo>
                  <a:lnTo>
                    <a:pt x="45" y="62"/>
                  </a:lnTo>
                  <a:lnTo>
                    <a:pt x="45" y="62"/>
                  </a:lnTo>
                  <a:lnTo>
                    <a:pt x="48" y="62"/>
                  </a:lnTo>
                  <a:lnTo>
                    <a:pt x="49" y="61"/>
                  </a:lnTo>
                  <a:lnTo>
                    <a:pt x="49" y="61"/>
                  </a:lnTo>
                  <a:lnTo>
                    <a:pt x="51" y="59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6" y="54"/>
                  </a:lnTo>
                  <a:lnTo>
                    <a:pt x="44" y="51"/>
                  </a:lnTo>
                  <a:lnTo>
                    <a:pt x="43" y="47"/>
                  </a:lnTo>
                  <a:lnTo>
                    <a:pt x="41" y="44"/>
                  </a:lnTo>
                  <a:lnTo>
                    <a:pt x="43" y="37"/>
                  </a:lnTo>
                  <a:lnTo>
                    <a:pt x="46" y="30"/>
                  </a:lnTo>
                  <a:lnTo>
                    <a:pt x="51" y="24"/>
                  </a:lnTo>
                  <a:lnTo>
                    <a:pt x="56" y="20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6" y="13"/>
                  </a:lnTo>
                  <a:lnTo>
                    <a:pt x="66" y="11"/>
                  </a:lnTo>
                  <a:lnTo>
                    <a:pt x="66" y="1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AF20939-7DB8-4890-8B21-9F95A0A0C8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4638" y="3303588"/>
              <a:ext cx="53975" cy="17463"/>
            </a:xfrm>
            <a:custGeom>
              <a:avLst/>
              <a:gdLst>
                <a:gd name="T0" fmla="*/ 67 w 67"/>
                <a:gd name="T1" fmla="*/ 16 h 21"/>
                <a:gd name="T2" fmla="*/ 67 w 67"/>
                <a:gd name="T3" fmla="*/ 16 h 21"/>
                <a:gd name="T4" fmla="*/ 66 w 67"/>
                <a:gd name="T5" fmla="*/ 18 h 21"/>
                <a:gd name="T6" fmla="*/ 63 w 67"/>
                <a:gd name="T7" fmla="*/ 19 h 21"/>
                <a:gd name="T8" fmla="*/ 55 w 67"/>
                <a:gd name="T9" fmla="*/ 21 h 21"/>
                <a:gd name="T10" fmla="*/ 45 w 67"/>
                <a:gd name="T11" fmla="*/ 21 h 21"/>
                <a:gd name="T12" fmla="*/ 32 w 67"/>
                <a:gd name="T13" fmla="*/ 19 h 21"/>
                <a:gd name="T14" fmla="*/ 32 w 67"/>
                <a:gd name="T15" fmla="*/ 19 h 21"/>
                <a:gd name="T16" fmla="*/ 19 w 67"/>
                <a:gd name="T17" fmla="*/ 16 h 21"/>
                <a:gd name="T18" fmla="*/ 9 w 67"/>
                <a:gd name="T19" fmla="*/ 13 h 21"/>
                <a:gd name="T20" fmla="*/ 2 w 67"/>
                <a:gd name="T21" fmla="*/ 10 h 21"/>
                <a:gd name="T22" fmla="*/ 0 w 67"/>
                <a:gd name="T23" fmla="*/ 7 h 21"/>
                <a:gd name="T24" fmla="*/ 0 w 67"/>
                <a:gd name="T25" fmla="*/ 5 h 21"/>
                <a:gd name="T26" fmla="*/ 0 w 67"/>
                <a:gd name="T27" fmla="*/ 5 h 21"/>
                <a:gd name="T28" fmla="*/ 1 w 67"/>
                <a:gd name="T29" fmla="*/ 4 h 21"/>
                <a:gd name="T30" fmla="*/ 3 w 67"/>
                <a:gd name="T31" fmla="*/ 3 h 21"/>
                <a:gd name="T32" fmla="*/ 10 w 67"/>
                <a:gd name="T33" fmla="*/ 0 h 21"/>
                <a:gd name="T34" fmla="*/ 22 w 67"/>
                <a:gd name="T35" fmla="*/ 0 h 21"/>
                <a:gd name="T36" fmla="*/ 34 w 67"/>
                <a:gd name="T37" fmla="*/ 3 h 21"/>
                <a:gd name="T38" fmla="*/ 34 w 67"/>
                <a:gd name="T39" fmla="*/ 3 h 21"/>
                <a:gd name="T40" fmla="*/ 47 w 67"/>
                <a:gd name="T41" fmla="*/ 5 h 21"/>
                <a:gd name="T42" fmla="*/ 57 w 67"/>
                <a:gd name="T43" fmla="*/ 8 h 21"/>
                <a:gd name="T44" fmla="*/ 64 w 67"/>
                <a:gd name="T45" fmla="*/ 12 h 21"/>
                <a:gd name="T46" fmla="*/ 66 w 67"/>
                <a:gd name="T47" fmla="*/ 14 h 21"/>
                <a:gd name="T48" fmla="*/ 67 w 67"/>
                <a:gd name="T49" fmla="*/ 16 h 21"/>
                <a:gd name="T50" fmla="*/ 67 w 67"/>
                <a:gd name="T5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21">
                  <a:moveTo>
                    <a:pt x="67" y="16"/>
                  </a:moveTo>
                  <a:lnTo>
                    <a:pt x="67" y="16"/>
                  </a:lnTo>
                  <a:lnTo>
                    <a:pt x="66" y="18"/>
                  </a:lnTo>
                  <a:lnTo>
                    <a:pt x="63" y="19"/>
                  </a:lnTo>
                  <a:lnTo>
                    <a:pt x="55" y="21"/>
                  </a:lnTo>
                  <a:lnTo>
                    <a:pt x="45" y="21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19" y="16"/>
                  </a:lnTo>
                  <a:lnTo>
                    <a:pt x="9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47" y="5"/>
                  </a:lnTo>
                  <a:lnTo>
                    <a:pt x="57" y="8"/>
                  </a:lnTo>
                  <a:lnTo>
                    <a:pt x="64" y="12"/>
                  </a:lnTo>
                  <a:lnTo>
                    <a:pt x="66" y="14"/>
                  </a:lnTo>
                  <a:lnTo>
                    <a:pt x="67" y="16"/>
                  </a:lnTo>
                  <a:lnTo>
                    <a:pt x="67" y="1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88E1007-B4BD-4CA6-92CE-0D073BB42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5613" y="3394076"/>
              <a:ext cx="61913" cy="60325"/>
            </a:xfrm>
            <a:custGeom>
              <a:avLst/>
              <a:gdLst>
                <a:gd name="T0" fmla="*/ 77 w 77"/>
                <a:gd name="T1" fmla="*/ 47 h 77"/>
                <a:gd name="T2" fmla="*/ 77 w 77"/>
                <a:gd name="T3" fmla="*/ 47 h 77"/>
                <a:gd name="T4" fmla="*/ 76 w 77"/>
                <a:gd name="T5" fmla="*/ 44 h 77"/>
                <a:gd name="T6" fmla="*/ 76 w 77"/>
                <a:gd name="T7" fmla="*/ 44 h 77"/>
                <a:gd name="T8" fmla="*/ 69 w 77"/>
                <a:gd name="T9" fmla="*/ 35 h 77"/>
                <a:gd name="T10" fmla="*/ 58 w 77"/>
                <a:gd name="T11" fmla="*/ 22 h 77"/>
                <a:gd name="T12" fmla="*/ 58 w 77"/>
                <a:gd name="T13" fmla="*/ 22 h 77"/>
                <a:gd name="T14" fmla="*/ 45 w 77"/>
                <a:gd name="T15" fmla="*/ 9 h 77"/>
                <a:gd name="T16" fmla="*/ 36 w 77"/>
                <a:gd name="T17" fmla="*/ 1 h 77"/>
                <a:gd name="T18" fmla="*/ 36 w 77"/>
                <a:gd name="T19" fmla="*/ 1 h 77"/>
                <a:gd name="T20" fmla="*/ 32 w 77"/>
                <a:gd name="T21" fmla="*/ 0 h 77"/>
                <a:gd name="T22" fmla="*/ 32 w 77"/>
                <a:gd name="T23" fmla="*/ 0 h 77"/>
                <a:gd name="T24" fmla="*/ 31 w 77"/>
                <a:gd name="T25" fmla="*/ 1 h 77"/>
                <a:gd name="T26" fmla="*/ 31 w 77"/>
                <a:gd name="T27" fmla="*/ 2 h 77"/>
                <a:gd name="T28" fmla="*/ 31 w 77"/>
                <a:gd name="T29" fmla="*/ 2 h 77"/>
                <a:gd name="T30" fmla="*/ 30 w 77"/>
                <a:gd name="T31" fmla="*/ 13 h 77"/>
                <a:gd name="T32" fmla="*/ 29 w 77"/>
                <a:gd name="T33" fmla="*/ 20 h 77"/>
                <a:gd name="T34" fmla="*/ 28 w 77"/>
                <a:gd name="T35" fmla="*/ 27 h 77"/>
                <a:gd name="T36" fmla="*/ 24 w 77"/>
                <a:gd name="T37" fmla="*/ 34 h 77"/>
                <a:gd name="T38" fmla="*/ 20 w 77"/>
                <a:gd name="T39" fmla="*/ 38 h 77"/>
                <a:gd name="T40" fmla="*/ 16 w 77"/>
                <a:gd name="T41" fmla="*/ 40 h 77"/>
                <a:gd name="T42" fmla="*/ 13 w 77"/>
                <a:gd name="T43" fmla="*/ 40 h 77"/>
                <a:gd name="T44" fmla="*/ 8 w 77"/>
                <a:gd name="T45" fmla="*/ 42 h 77"/>
                <a:gd name="T46" fmla="*/ 3 w 77"/>
                <a:gd name="T47" fmla="*/ 40 h 77"/>
                <a:gd name="T48" fmla="*/ 3 w 77"/>
                <a:gd name="T49" fmla="*/ 40 h 77"/>
                <a:gd name="T50" fmla="*/ 3 w 77"/>
                <a:gd name="T51" fmla="*/ 40 h 77"/>
                <a:gd name="T52" fmla="*/ 3 w 77"/>
                <a:gd name="T53" fmla="*/ 40 h 77"/>
                <a:gd name="T54" fmla="*/ 1 w 77"/>
                <a:gd name="T55" fmla="*/ 40 h 77"/>
                <a:gd name="T56" fmla="*/ 0 w 77"/>
                <a:gd name="T57" fmla="*/ 42 h 77"/>
                <a:gd name="T58" fmla="*/ 0 w 77"/>
                <a:gd name="T59" fmla="*/ 42 h 77"/>
                <a:gd name="T60" fmla="*/ 0 w 77"/>
                <a:gd name="T61" fmla="*/ 44 h 77"/>
                <a:gd name="T62" fmla="*/ 2 w 77"/>
                <a:gd name="T63" fmla="*/ 46 h 77"/>
                <a:gd name="T64" fmla="*/ 2 w 77"/>
                <a:gd name="T65" fmla="*/ 46 h 77"/>
                <a:gd name="T66" fmla="*/ 8 w 77"/>
                <a:gd name="T67" fmla="*/ 53 h 77"/>
                <a:gd name="T68" fmla="*/ 16 w 77"/>
                <a:gd name="T69" fmla="*/ 61 h 77"/>
                <a:gd name="T70" fmla="*/ 16 w 77"/>
                <a:gd name="T71" fmla="*/ 61 h 77"/>
                <a:gd name="T72" fmla="*/ 24 w 77"/>
                <a:gd name="T73" fmla="*/ 70 h 77"/>
                <a:gd name="T74" fmla="*/ 31 w 77"/>
                <a:gd name="T75" fmla="*/ 76 h 77"/>
                <a:gd name="T76" fmla="*/ 31 w 77"/>
                <a:gd name="T77" fmla="*/ 76 h 77"/>
                <a:gd name="T78" fmla="*/ 33 w 77"/>
                <a:gd name="T79" fmla="*/ 77 h 77"/>
                <a:gd name="T80" fmla="*/ 35 w 77"/>
                <a:gd name="T81" fmla="*/ 77 h 77"/>
                <a:gd name="T82" fmla="*/ 35 w 77"/>
                <a:gd name="T83" fmla="*/ 77 h 77"/>
                <a:gd name="T84" fmla="*/ 37 w 77"/>
                <a:gd name="T85" fmla="*/ 77 h 77"/>
                <a:gd name="T86" fmla="*/ 37 w 77"/>
                <a:gd name="T87" fmla="*/ 75 h 77"/>
                <a:gd name="T88" fmla="*/ 37 w 77"/>
                <a:gd name="T89" fmla="*/ 75 h 77"/>
                <a:gd name="T90" fmla="*/ 37 w 77"/>
                <a:gd name="T91" fmla="*/ 75 h 77"/>
                <a:gd name="T92" fmla="*/ 37 w 77"/>
                <a:gd name="T93" fmla="*/ 75 h 77"/>
                <a:gd name="T94" fmla="*/ 36 w 77"/>
                <a:gd name="T95" fmla="*/ 69 h 77"/>
                <a:gd name="T96" fmla="*/ 36 w 77"/>
                <a:gd name="T97" fmla="*/ 66 h 77"/>
                <a:gd name="T98" fmla="*/ 37 w 77"/>
                <a:gd name="T99" fmla="*/ 62 h 77"/>
                <a:gd name="T100" fmla="*/ 39 w 77"/>
                <a:gd name="T101" fmla="*/ 59 h 77"/>
                <a:gd name="T102" fmla="*/ 44 w 77"/>
                <a:gd name="T103" fmla="*/ 54 h 77"/>
                <a:gd name="T104" fmla="*/ 51 w 77"/>
                <a:gd name="T105" fmla="*/ 51 h 77"/>
                <a:gd name="T106" fmla="*/ 58 w 77"/>
                <a:gd name="T107" fmla="*/ 50 h 77"/>
                <a:gd name="T108" fmla="*/ 64 w 77"/>
                <a:gd name="T109" fmla="*/ 49 h 77"/>
                <a:gd name="T110" fmla="*/ 75 w 77"/>
                <a:gd name="T111" fmla="*/ 49 h 77"/>
                <a:gd name="T112" fmla="*/ 75 w 77"/>
                <a:gd name="T113" fmla="*/ 49 h 77"/>
                <a:gd name="T114" fmla="*/ 77 w 77"/>
                <a:gd name="T115" fmla="*/ 49 h 77"/>
                <a:gd name="T116" fmla="*/ 77 w 77"/>
                <a:gd name="T117" fmla="*/ 47 h 77"/>
                <a:gd name="T118" fmla="*/ 77 w 77"/>
                <a:gd name="T119" fmla="*/ 4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" h="77">
                  <a:moveTo>
                    <a:pt x="77" y="47"/>
                  </a:moveTo>
                  <a:lnTo>
                    <a:pt x="77" y="47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69" y="35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45" y="9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0" y="13"/>
                  </a:lnTo>
                  <a:lnTo>
                    <a:pt x="29" y="20"/>
                  </a:lnTo>
                  <a:lnTo>
                    <a:pt x="28" y="27"/>
                  </a:lnTo>
                  <a:lnTo>
                    <a:pt x="24" y="34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8" y="42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8" y="53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24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7"/>
                  </a:lnTo>
                  <a:lnTo>
                    <a:pt x="35" y="77"/>
                  </a:lnTo>
                  <a:lnTo>
                    <a:pt x="35" y="77"/>
                  </a:lnTo>
                  <a:lnTo>
                    <a:pt x="37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6" y="69"/>
                  </a:lnTo>
                  <a:lnTo>
                    <a:pt x="36" y="66"/>
                  </a:lnTo>
                  <a:lnTo>
                    <a:pt x="37" y="62"/>
                  </a:lnTo>
                  <a:lnTo>
                    <a:pt x="39" y="59"/>
                  </a:lnTo>
                  <a:lnTo>
                    <a:pt x="44" y="54"/>
                  </a:lnTo>
                  <a:lnTo>
                    <a:pt x="51" y="51"/>
                  </a:lnTo>
                  <a:lnTo>
                    <a:pt x="58" y="50"/>
                  </a:lnTo>
                  <a:lnTo>
                    <a:pt x="64" y="49"/>
                  </a:lnTo>
                  <a:lnTo>
                    <a:pt x="75" y="49"/>
                  </a:lnTo>
                  <a:lnTo>
                    <a:pt x="75" y="49"/>
                  </a:lnTo>
                  <a:lnTo>
                    <a:pt x="77" y="49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9C96C59-A770-4B9B-BE97-03AC6A401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51013" y="3392488"/>
              <a:ext cx="38100" cy="39688"/>
            </a:xfrm>
            <a:custGeom>
              <a:avLst/>
              <a:gdLst>
                <a:gd name="T0" fmla="*/ 47 w 48"/>
                <a:gd name="T1" fmla="*/ 50 h 50"/>
                <a:gd name="T2" fmla="*/ 47 w 48"/>
                <a:gd name="T3" fmla="*/ 50 h 50"/>
                <a:gd name="T4" fmla="*/ 45 w 48"/>
                <a:gd name="T5" fmla="*/ 50 h 50"/>
                <a:gd name="T6" fmla="*/ 43 w 48"/>
                <a:gd name="T7" fmla="*/ 50 h 50"/>
                <a:gd name="T8" fmla="*/ 36 w 48"/>
                <a:gd name="T9" fmla="*/ 46 h 50"/>
                <a:gd name="T10" fmla="*/ 28 w 48"/>
                <a:gd name="T11" fmla="*/ 40 h 50"/>
                <a:gd name="T12" fmla="*/ 17 w 48"/>
                <a:gd name="T13" fmla="*/ 31 h 50"/>
                <a:gd name="T14" fmla="*/ 17 w 48"/>
                <a:gd name="T15" fmla="*/ 31 h 50"/>
                <a:gd name="T16" fmla="*/ 9 w 48"/>
                <a:gd name="T17" fmla="*/ 21 h 50"/>
                <a:gd name="T18" fmla="*/ 4 w 48"/>
                <a:gd name="T19" fmla="*/ 13 h 50"/>
                <a:gd name="T20" fmla="*/ 0 w 48"/>
                <a:gd name="T21" fmla="*/ 5 h 50"/>
                <a:gd name="T22" fmla="*/ 0 w 48"/>
                <a:gd name="T23" fmla="*/ 2 h 50"/>
                <a:gd name="T24" fmla="*/ 0 w 48"/>
                <a:gd name="T25" fmla="*/ 1 h 50"/>
                <a:gd name="T26" fmla="*/ 0 w 48"/>
                <a:gd name="T27" fmla="*/ 1 h 50"/>
                <a:gd name="T28" fmla="*/ 2 w 48"/>
                <a:gd name="T29" fmla="*/ 0 h 50"/>
                <a:gd name="T30" fmla="*/ 5 w 48"/>
                <a:gd name="T31" fmla="*/ 0 h 50"/>
                <a:gd name="T32" fmla="*/ 12 w 48"/>
                <a:gd name="T33" fmla="*/ 3 h 50"/>
                <a:gd name="T34" fmla="*/ 21 w 48"/>
                <a:gd name="T35" fmla="*/ 10 h 50"/>
                <a:gd name="T36" fmla="*/ 30 w 48"/>
                <a:gd name="T37" fmla="*/ 18 h 50"/>
                <a:gd name="T38" fmla="*/ 30 w 48"/>
                <a:gd name="T39" fmla="*/ 18 h 50"/>
                <a:gd name="T40" fmla="*/ 39 w 48"/>
                <a:gd name="T41" fmla="*/ 29 h 50"/>
                <a:gd name="T42" fmla="*/ 45 w 48"/>
                <a:gd name="T43" fmla="*/ 38 h 50"/>
                <a:gd name="T44" fmla="*/ 47 w 48"/>
                <a:gd name="T45" fmla="*/ 45 h 50"/>
                <a:gd name="T46" fmla="*/ 48 w 48"/>
                <a:gd name="T47" fmla="*/ 47 h 50"/>
                <a:gd name="T48" fmla="*/ 47 w 48"/>
                <a:gd name="T49" fmla="*/ 50 h 50"/>
                <a:gd name="T50" fmla="*/ 47 w 48"/>
                <a:gd name="T5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50">
                  <a:moveTo>
                    <a:pt x="47" y="50"/>
                  </a:moveTo>
                  <a:lnTo>
                    <a:pt x="47" y="50"/>
                  </a:lnTo>
                  <a:lnTo>
                    <a:pt x="45" y="50"/>
                  </a:lnTo>
                  <a:lnTo>
                    <a:pt x="43" y="50"/>
                  </a:lnTo>
                  <a:lnTo>
                    <a:pt x="36" y="46"/>
                  </a:lnTo>
                  <a:lnTo>
                    <a:pt x="28" y="4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9" y="21"/>
                  </a:lnTo>
                  <a:lnTo>
                    <a:pt x="4" y="13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12" y="3"/>
                  </a:lnTo>
                  <a:lnTo>
                    <a:pt x="21" y="10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9" y="29"/>
                  </a:lnTo>
                  <a:lnTo>
                    <a:pt x="45" y="38"/>
                  </a:lnTo>
                  <a:lnTo>
                    <a:pt x="47" y="45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7" y="5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DA9BCDA1-B736-46AC-882E-0BD8007F9A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5700" y="3336926"/>
              <a:ext cx="690563" cy="690563"/>
            </a:xfrm>
            <a:custGeom>
              <a:avLst/>
              <a:gdLst>
                <a:gd name="T0" fmla="*/ 870 w 870"/>
                <a:gd name="T1" fmla="*/ 412 h 869"/>
                <a:gd name="T2" fmla="*/ 861 w 870"/>
                <a:gd name="T3" fmla="*/ 346 h 869"/>
                <a:gd name="T4" fmla="*/ 843 w 870"/>
                <a:gd name="T5" fmla="*/ 285 h 869"/>
                <a:gd name="T6" fmla="*/ 818 w 870"/>
                <a:gd name="T7" fmla="*/ 227 h 869"/>
                <a:gd name="T8" fmla="*/ 783 w 870"/>
                <a:gd name="T9" fmla="*/ 174 h 869"/>
                <a:gd name="T10" fmla="*/ 743 w 870"/>
                <a:gd name="T11" fmla="*/ 126 h 869"/>
                <a:gd name="T12" fmla="*/ 695 w 870"/>
                <a:gd name="T13" fmla="*/ 86 h 869"/>
                <a:gd name="T14" fmla="*/ 642 w 870"/>
                <a:gd name="T15" fmla="*/ 52 h 869"/>
                <a:gd name="T16" fmla="*/ 584 w 870"/>
                <a:gd name="T17" fmla="*/ 26 h 869"/>
                <a:gd name="T18" fmla="*/ 523 w 870"/>
                <a:gd name="T19" fmla="*/ 8 h 869"/>
                <a:gd name="T20" fmla="*/ 457 w 870"/>
                <a:gd name="T21" fmla="*/ 0 h 869"/>
                <a:gd name="T22" fmla="*/ 413 w 870"/>
                <a:gd name="T23" fmla="*/ 0 h 869"/>
                <a:gd name="T24" fmla="*/ 347 w 870"/>
                <a:gd name="T25" fmla="*/ 8 h 869"/>
                <a:gd name="T26" fmla="*/ 286 w 870"/>
                <a:gd name="T27" fmla="*/ 26 h 869"/>
                <a:gd name="T28" fmla="*/ 227 w 870"/>
                <a:gd name="T29" fmla="*/ 52 h 869"/>
                <a:gd name="T30" fmla="*/ 174 w 870"/>
                <a:gd name="T31" fmla="*/ 86 h 869"/>
                <a:gd name="T32" fmla="*/ 127 w 870"/>
                <a:gd name="T33" fmla="*/ 126 h 869"/>
                <a:gd name="T34" fmla="*/ 87 w 870"/>
                <a:gd name="T35" fmla="*/ 174 h 869"/>
                <a:gd name="T36" fmla="*/ 52 w 870"/>
                <a:gd name="T37" fmla="*/ 227 h 869"/>
                <a:gd name="T38" fmla="*/ 27 w 870"/>
                <a:gd name="T39" fmla="*/ 285 h 869"/>
                <a:gd name="T40" fmla="*/ 8 w 870"/>
                <a:gd name="T41" fmla="*/ 346 h 869"/>
                <a:gd name="T42" fmla="*/ 0 w 870"/>
                <a:gd name="T43" fmla="*/ 412 h 869"/>
                <a:gd name="T44" fmla="*/ 0 w 870"/>
                <a:gd name="T45" fmla="*/ 457 h 869"/>
                <a:gd name="T46" fmla="*/ 8 w 870"/>
                <a:gd name="T47" fmla="*/ 523 h 869"/>
                <a:gd name="T48" fmla="*/ 27 w 870"/>
                <a:gd name="T49" fmla="*/ 584 h 869"/>
                <a:gd name="T50" fmla="*/ 52 w 870"/>
                <a:gd name="T51" fmla="*/ 642 h 869"/>
                <a:gd name="T52" fmla="*/ 87 w 870"/>
                <a:gd name="T53" fmla="*/ 694 h 869"/>
                <a:gd name="T54" fmla="*/ 127 w 870"/>
                <a:gd name="T55" fmla="*/ 743 h 869"/>
                <a:gd name="T56" fmla="*/ 174 w 870"/>
                <a:gd name="T57" fmla="*/ 783 h 869"/>
                <a:gd name="T58" fmla="*/ 227 w 870"/>
                <a:gd name="T59" fmla="*/ 817 h 869"/>
                <a:gd name="T60" fmla="*/ 286 w 870"/>
                <a:gd name="T61" fmla="*/ 843 h 869"/>
                <a:gd name="T62" fmla="*/ 347 w 870"/>
                <a:gd name="T63" fmla="*/ 861 h 869"/>
                <a:gd name="T64" fmla="*/ 413 w 870"/>
                <a:gd name="T65" fmla="*/ 869 h 869"/>
                <a:gd name="T66" fmla="*/ 457 w 870"/>
                <a:gd name="T67" fmla="*/ 869 h 869"/>
                <a:gd name="T68" fmla="*/ 523 w 870"/>
                <a:gd name="T69" fmla="*/ 861 h 869"/>
                <a:gd name="T70" fmla="*/ 584 w 870"/>
                <a:gd name="T71" fmla="*/ 843 h 869"/>
                <a:gd name="T72" fmla="*/ 642 w 870"/>
                <a:gd name="T73" fmla="*/ 817 h 869"/>
                <a:gd name="T74" fmla="*/ 695 w 870"/>
                <a:gd name="T75" fmla="*/ 783 h 869"/>
                <a:gd name="T76" fmla="*/ 743 w 870"/>
                <a:gd name="T77" fmla="*/ 743 h 869"/>
                <a:gd name="T78" fmla="*/ 783 w 870"/>
                <a:gd name="T79" fmla="*/ 694 h 869"/>
                <a:gd name="T80" fmla="*/ 818 w 870"/>
                <a:gd name="T81" fmla="*/ 642 h 869"/>
                <a:gd name="T82" fmla="*/ 843 w 870"/>
                <a:gd name="T83" fmla="*/ 584 h 869"/>
                <a:gd name="T84" fmla="*/ 861 w 870"/>
                <a:gd name="T85" fmla="*/ 523 h 869"/>
                <a:gd name="T86" fmla="*/ 870 w 870"/>
                <a:gd name="T87" fmla="*/ 457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70" h="869">
                  <a:moveTo>
                    <a:pt x="870" y="434"/>
                  </a:moveTo>
                  <a:lnTo>
                    <a:pt x="870" y="434"/>
                  </a:lnTo>
                  <a:lnTo>
                    <a:pt x="870" y="412"/>
                  </a:lnTo>
                  <a:lnTo>
                    <a:pt x="868" y="390"/>
                  </a:lnTo>
                  <a:lnTo>
                    <a:pt x="865" y="368"/>
                  </a:lnTo>
                  <a:lnTo>
                    <a:pt x="861" y="346"/>
                  </a:lnTo>
                  <a:lnTo>
                    <a:pt x="856" y="326"/>
                  </a:lnTo>
                  <a:lnTo>
                    <a:pt x="850" y="305"/>
                  </a:lnTo>
                  <a:lnTo>
                    <a:pt x="843" y="285"/>
                  </a:lnTo>
                  <a:lnTo>
                    <a:pt x="835" y="265"/>
                  </a:lnTo>
                  <a:lnTo>
                    <a:pt x="827" y="246"/>
                  </a:lnTo>
                  <a:lnTo>
                    <a:pt x="818" y="227"/>
                  </a:lnTo>
                  <a:lnTo>
                    <a:pt x="807" y="209"/>
                  </a:lnTo>
                  <a:lnTo>
                    <a:pt x="796" y="191"/>
                  </a:lnTo>
                  <a:lnTo>
                    <a:pt x="783" y="174"/>
                  </a:lnTo>
                  <a:lnTo>
                    <a:pt x="771" y="158"/>
                  </a:lnTo>
                  <a:lnTo>
                    <a:pt x="757" y="143"/>
                  </a:lnTo>
                  <a:lnTo>
                    <a:pt x="743" y="126"/>
                  </a:lnTo>
                  <a:lnTo>
                    <a:pt x="727" y="113"/>
                  </a:lnTo>
                  <a:lnTo>
                    <a:pt x="712" y="99"/>
                  </a:lnTo>
                  <a:lnTo>
                    <a:pt x="695" y="86"/>
                  </a:lnTo>
                  <a:lnTo>
                    <a:pt x="679" y="73"/>
                  </a:lnTo>
                  <a:lnTo>
                    <a:pt x="660" y="62"/>
                  </a:lnTo>
                  <a:lnTo>
                    <a:pt x="642" y="52"/>
                  </a:lnTo>
                  <a:lnTo>
                    <a:pt x="623" y="42"/>
                  </a:lnTo>
                  <a:lnTo>
                    <a:pt x="604" y="33"/>
                  </a:lnTo>
                  <a:lnTo>
                    <a:pt x="584" y="26"/>
                  </a:lnTo>
                  <a:lnTo>
                    <a:pt x="565" y="19"/>
                  </a:lnTo>
                  <a:lnTo>
                    <a:pt x="544" y="14"/>
                  </a:lnTo>
                  <a:lnTo>
                    <a:pt x="523" y="8"/>
                  </a:lnTo>
                  <a:lnTo>
                    <a:pt x="501" y="4"/>
                  </a:lnTo>
                  <a:lnTo>
                    <a:pt x="479" y="2"/>
                  </a:lnTo>
                  <a:lnTo>
                    <a:pt x="457" y="0"/>
                  </a:lnTo>
                  <a:lnTo>
                    <a:pt x="434" y="0"/>
                  </a:lnTo>
                  <a:lnTo>
                    <a:pt x="434" y="0"/>
                  </a:lnTo>
                  <a:lnTo>
                    <a:pt x="413" y="0"/>
                  </a:lnTo>
                  <a:lnTo>
                    <a:pt x="391" y="2"/>
                  </a:lnTo>
                  <a:lnTo>
                    <a:pt x="369" y="4"/>
                  </a:lnTo>
                  <a:lnTo>
                    <a:pt x="347" y="8"/>
                  </a:lnTo>
                  <a:lnTo>
                    <a:pt x="326" y="14"/>
                  </a:lnTo>
                  <a:lnTo>
                    <a:pt x="305" y="19"/>
                  </a:lnTo>
                  <a:lnTo>
                    <a:pt x="286" y="26"/>
                  </a:lnTo>
                  <a:lnTo>
                    <a:pt x="265" y="33"/>
                  </a:lnTo>
                  <a:lnTo>
                    <a:pt x="247" y="42"/>
                  </a:lnTo>
                  <a:lnTo>
                    <a:pt x="227" y="52"/>
                  </a:lnTo>
                  <a:lnTo>
                    <a:pt x="210" y="62"/>
                  </a:lnTo>
                  <a:lnTo>
                    <a:pt x="191" y="73"/>
                  </a:lnTo>
                  <a:lnTo>
                    <a:pt x="174" y="86"/>
                  </a:lnTo>
                  <a:lnTo>
                    <a:pt x="158" y="99"/>
                  </a:lnTo>
                  <a:lnTo>
                    <a:pt x="142" y="113"/>
                  </a:lnTo>
                  <a:lnTo>
                    <a:pt x="127" y="126"/>
                  </a:lnTo>
                  <a:lnTo>
                    <a:pt x="113" y="143"/>
                  </a:lnTo>
                  <a:lnTo>
                    <a:pt x="99" y="158"/>
                  </a:lnTo>
                  <a:lnTo>
                    <a:pt x="87" y="174"/>
                  </a:lnTo>
                  <a:lnTo>
                    <a:pt x="74" y="191"/>
                  </a:lnTo>
                  <a:lnTo>
                    <a:pt x="62" y="209"/>
                  </a:lnTo>
                  <a:lnTo>
                    <a:pt x="52" y="227"/>
                  </a:lnTo>
                  <a:lnTo>
                    <a:pt x="43" y="246"/>
                  </a:lnTo>
                  <a:lnTo>
                    <a:pt x="34" y="265"/>
                  </a:lnTo>
                  <a:lnTo>
                    <a:pt x="27" y="285"/>
                  </a:lnTo>
                  <a:lnTo>
                    <a:pt x="20" y="305"/>
                  </a:lnTo>
                  <a:lnTo>
                    <a:pt x="14" y="326"/>
                  </a:lnTo>
                  <a:lnTo>
                    <a:pt x="8" y="346"/>
                  </a:lnTo>
                  <a:lnTo>
                    <a:pt x="5" y="368"/>
                  </a:lnTo>
                  <a:lnTo>
                    <a:pt x="2" y="390"/>
                  </a:lnTo>
                  <a:lnTo>
                    <a:pt x="0" y="412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0" y="457"/>
                  </a:lnTo>
                  <a:lnTo>
                    <a:pt x="2" y="479"/>
                  </a:lnTo>
                  <a:lnTo>
                    <a:pt x="5" y="501"/>
                  </a:lnTo>
                  <a:lnTo>
                    <a:pt x="8" y="523"/>
                  </a:lnTo>
                  <a:lnTo>
                    <a:pt x="14" y="543"/>
                  </a:lnTo>
                  <a:lnTo>
                    <a:pt x="20" y="564"/>
                  </a:lnTo>
                  <a:lnTo>
                    <a:pt x="27" y="584"/>
                  </a:lnTo>
                  <a:lnTo>
                    <a:pt x="34" y="603"/>
                  </a:lnTo>
                  <a:lnTo>
                    <a:pt x="43" y="623"/>
                  </a:lnTo>
                  <a:lnTo>
                    <a:pt x="52" y="642"/>
                  </a:lnTo>
                  <a:lnTo>
                    <a:pt x="62" y="660"/>
                  </a:lnTo>
                  <a:lnTo>
                    <a:pt x="74" y="678"/>
                  </a:lnTo>
                  <a:lnTo>
                    <a:pt x="87" y="694"/>
                  </a:lnTo>
                  <a:lnTo>
                    <a:pt x="99" y="711"/>
                  </a:lnTo>
                  <a:lnTo>
                    <a:pt x="113" y="726"/>
                  </a:lnTo>
                  <a:lnTo>
                    <a:pt x="127" y="743"/>
                  </a:lnTo>
                  <a:lnTo>
                    <a:pt x="142" y="756"/>
                  </a:lnTo>
                  <a:lnTo>
                    <a:pt x="158" y="770"/>
                  </a:lnTo>
                  <a:lnTo>
                    <a:pt x="174" y="783"/>
                  </a:lnTo>
                  <a:lnTo>
                    <a:pt x="191" y="795"/>
                  </a:lnTo>
                  <a:lnTo>
                    <a:pt x="210" y="806"/>
                  </a:lnTo>
                  <a:lnTo>
                    <a:pt x="227" y="817"/>
                  </a:lnTo>
                  <a:lnTo>
                    <a:pt x="247" y="827"/>
                  </a:lnTo>
                  <a:lnTo>
                    <a:pt x="265" y="835"/>
                  </a:lnTo>
                  <a:lnTo>
                    <a:pt x="286" y="843"/>
                  </a:lnTo>
                  <a:lnTo>
                    <a:pt x="305" y="850"/>
                  </a:lnTo>
                  <a:lnTo>
                    <a:pt x="326" y="855"/>
                  </a:lnTo>
                  <a:lnTo>
                    <a:pt x="347" y="861"/>
                  </a:lnTo>
                  <a:lnTo>
                    <a:pt x="369" y="865"/>
                  </a:lnTo>
                  <a:lnTo>
                    <a:pt x="391" y="867"/>
                  </a:lnTo>
                  <a:lnTo>
                    <a:pt x="413" y="869"/>
                  </a:lnTo>
                  <a:lnTo>
                    <a:pt x="434" y="869"/>
                  </a:lnTo>
                  <a:lnTo>
                    <a:pt x="434" y="869"/>
                  </a:lnTo>
                  <a:lnTo>
                    <a:pt x="457" y="869"/>
                  </a:lnTo>
                  <a:lnTo>
                    <a:pt x="479" y="867"/>
                  </a:lnTo>
                  <a:lnTo>
                    <a:pt x="501" y="865"/>
                  </a:lnTo>
                  <a:lnTo>
                    <a:pt x="523" y="861"/>
                  </a:lnTo>
                  <a:lnTo>
                    <a:pt x="544" y="855"/>
                  </a:lnTo>
                  <a:lnTo>
                    <a:pt x="565" y="850"/>
                  </a:lnTo>
                  <a:lnTo>
                    <a:pt x="584" y="843"/>
                  </a:lnTo>
                  <a:lnTo>
                    <a:pt x="604" y="835"/>
                  </a:lnTo>
                  <a:lnTo>
                    <a:pt x="623" y="827"/>
                  </a:lnTo>
                  <a:lnTo>
                    <a:pt x="642" y="817"/>
                  </a:lnTo>
                  <a:lnTo>
                    <a:pt x="660" y="806"/>
                  </a:lnTo>
                  <a:lnTo>
                    <a:pt x="679" y="795"/>
                  </a:lnTo>
                  <a:lnTo>
                    <a:pt x="695" y="783"/>
                  </a:lnTo>
                  <a:lnTo>
                    <a:pt x="712" y="770"/>
                  </a:lnTo>
                  <a:lnTo>
                    <a:pt x="727" y="756"/>
                  </a:lnTo>
                  <a:lnTo>
                    <a:pt x="743" y="743"/>
                  </a:lnTo>
                  <a:lnTo>
                    <a:pt x="757" y="726"/>
                  </a:lnTo>
                  <a:lnTo>
                    <a:pt x="771" y="711"/>
                  </a:lnTo>
                  <a:lnTo>
                    <a:pt x="783" y="694"/>
                  </a:lnTo>
                  <a:lnTo>
                    <a:pt x="796" y="678"/>
                  </a:lnTo>
                  <a:lnTo>
                    <a:pt x="807" y="660"/>
                  </a:lnTo>
                  <a:lnTo>
                    <a:pt x="818" y="642"/>
                  </a:lnTo>
                  <a:lnTo>
                    <a:pt x="827" y="623"/>
                  </a:lnTo>
                  <a:lnTo>
                    <a:pt x="835" y="603"/>
                  </a:lnTo>
                  <a:lnTo>
                    <a:pt x="843" y="584"/>
                  </a:lnTo>
                  <a:lnTo>
                    <a:pt x="850" y="564"/>
                  </a:lnTo>
                  <a:lnTo>
                    <a:pt x="856" y="543"/>
                  </a:lnTo>
                  <a:lnTo>
                    <a:pt x="861" y="523"/>
                  </a:lnTo>
                  <a:lnTo>
                    <a:pt x="865" y="501"/>
                  </a:lnTo>
                  <a:lnTo>
                    <a:pt x="868" y="479"/>
                  </a:lnTo>
                  <a:lnTo>
                    <a:pt x="870" y="457"/>
                  </a:lnTo>
                  <a:lnTo>
                    <a:pt x="870" y="434"/>
                  </a:lnTo>
                  <a:lnTo>
                    <a:pt x="870" y="434"/>
                  </a:lnTo>
                  <a:close/>
                </a:path>
              </a:pathLst>
            </a:custGeom>
            <a:solidFill>
              <a:srgbClr val="3CA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95942E07-3B0D-45E8-9465-D7C81C7B65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7288" y="3336926"/>
              <a:ext cx="344488" cy="690563"/>
            </a:xfrm>
            <a:custGeom>
              <a:avLst/>
              <a:gdLst>
                <a:gd name="T0" fmla="*/ 436 w 436"/>
                <a:gd name="T1" fmla="*/ 0 h 869"/>
                <a:gd name="T2" fmla="*/ 414 w 436"/>
                <a:gd name="T3" fmla="*/ 0 h 869"/>
                <a:gd name="T4" fmla="*/ 370 w 436"/>
                <a:gd name="T5" fmla="*/ 4 h 869"/>
                <a:gd name="T6" fmla="*/ 327 w 436"/>
                <a:gd name="T7" fmla="*/ 14 h 869"/>
                <a:gd name="T8" fmla="*/ 286 w 436"/>
                <a:gd name="T9" fmla="*/ 26 h 869"/>
                <a:gd name="T10" fmla="*/ 247 w 436"/>
                <a:gd name="T11" fmla="*/ 42 h 869"/>
                <a:gd name="T12" fmla="*/ 210 w 436"/>
                <a:gd name="T13" fmla="*/ 62 h 869"/>
                <a:gd name="T14" fmla="*/ 175 w 436"/>
                <a:gd name="T15" fmla="*/ 86 h 869"/>
                <a:gd name="T16" fmla="*/ 143 w 436"/>
                <a:gd name="T17" fmla="*/ 113 h 869"/>
                <a:gd name="T18" fmla="*/ 113 w 436"/>
                <a:gd name="T19" fmla="*/ 143 h 869"/>
                <a:gd name="T20" fmla="*/ 87 w 436"/>
                <a:gd name="T21" fmla="*/ 174 h 869"/>
                <a:gd name="T22" fmla="*/ 64 w 436"/>
                <a:gd name="T23" fmla="*/ 209 h 869"/>
                <a:gd name="T24" fmla="*/ 44 w 436"/>
                <a:gd name="T25" fmla="*/ 246 h 869"/>
                <a:gd name="T26" fmla="*/ 27 w 436"/>
                <a:gd name="T27" fmla="*/ 285 h 869"/>
                <a:gd name="T28" fmla="*/ 14 w 436"/>
                <a:gd name="T29" fmla="*/ 326 h 869"/>
                <a:gd name="T30" fmla="*/ 6 w 436"/>
                <a:gd name="T31" fmla="*/ 368 h 869"/>
                <a:gd name="T32" fmla="*/ 1 w 436"/>
                <a:gd name="T33" fmla="*/ 412 h 869"/>
                <a:gd name="T34" fmla="*/ 0 w 436"/>
                <a:gd name="T35" fmla="*/ 434 h 869"/>
                <a:gd name="T36" fmla="*/ 3 w 436"/>
                <a:gd name="T37" fmla="*/ 479 h 869"/>
                <a:gd name="T38" fmla="*/ 9 w 436"/>
                <a:gd name="T39" fmla="*/ 523 h 869"/>
                <a:gd name="T40" fmla="*/ 20 w 436"/>
                <a:gd name="T41" fmla="*/ 564 h 869"/>
                <a:gd name="T42" fmla="*/ 35 w 436"/>
                <a:gd name="T43" fmla="*/ 603 h 869"/>
                <a:gd name="T44" fmla="*/ 53 w 436"/>
                <a:gd name="T45" fmla="*/ 642 h 869"/>
                <a:gd name="T46" fmla="*/ 75 w 436"/>
                <a:gd name="T47" fmla="*/ 678 h 869"/>
                <a:gd name="T48" fmla="*/ 101 w 436"/>
                <a:gd name="T49" fmla="*/ 711 h 869"/>
                <a:gd name="T50" fmla="*/ 128 w 436"/>
                <a:gd name="T51" fmla="*/ 743 h 869"/>
                <a:gd name="T52" fmla="*/ 159 w 436"/>
                <a:gd name="T53" fmla="*/ 770 h 869"/>
                <a:gd name="T54" fmla="*/ 193 w 436"/>
                <a:gd name="T55" fmla="*/ 795 h 869"/>
                <a:gd name="T56" fmla="*/ 228 w 436"/>
                <a:gd name="T57" fmla="*/ 817 h 869"/>
                <a:gd name="T58" fmla="*/ 266 w 436"/>
                <a:gd name="T59" fmla="*/ 835 h 869"/>
                <a:gd name="T60" fmla="*/ 307 w 436"/>
                <a:gd name="T61" fmla="*/ 850 h 869"/>
                <a:gd name="T62" fmla="*/ 348 w 436"/>
                <a:gd name="T63" fmla="*/ 861 h 869"/>
                <a:gd name="T64" fmla="*/ 391 w 436"/>
                <a:gd name="T65" fmla="*/ 867 h 869"/>
                <a:gd name="T66" fmla="*/ 436 w 436"/>
                <a:gd name="T67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6" h="869">
                  <a:moveTo>
                    <a:pt x="436" y="869"/>
                  </a:moveTo>
                  <a:lnTo>
                    <a:pt x="436" y="0"/>
                  </a:lnTo>
                  <a:lnTo>
                    <a:pt x="436" y="0"/>
                  </a:lnTo>
                  <a:lnTo>
                    <a:pt x="414" y="0"/>
                  </a:lnTo>
                  <a:lnTo>
                    <a:pt x="391" y="2"/>
                  </a:lnTo>
                  <a:lnTo>
                    <a:pt x="370" y="4"/>
                  </a:lnTo>
                  <a:lnTo>
                    <a:pt x="348" y="8"/>
                  </a:lnTo>
                  <a:lnTo>
                    <a:pt x="327" y="14"/>
                  </a:lnTo>
                  <a:lnTo>
                    <a:pt x="307" y="19"/>
                  </a:lnTo>
                  <a:lnTo>
                    <a:pt x="286" y="26"/>
                  </a:lnTo>
                  <a:lnTo>
                    <a:pt x="266" y="33"/>
                  </a:lnTo>
                  <a:lnTo>
                    <a:pt x="247" y="42"/>
                  </a:lnTo>
                  <a:lnTo>
                    <a:pt x="228" y="52"/>
                  </a:lnTo>
                  <a:lnTo>
                    <a:pt x="210" y="62"/>
                  </a:lnTo>
                  <a:lnTo>
                    <a:pt x="193" y="73"/>
                  </a:lnTo>
                  <a:lnTo>
                    <a:pt x="175" y="86"/>
                  </a:lnTo>
                  <a:lnTo>
                    <a:pt x="159" y="99"/>
                  </a:lnTo>
                  <a:lnTo>
                    <a:pt x="143" y="113"/>
                  </a:lnTo>
                  <a:lnTo>
                    <a:pt x="128" y="126"/>
                  </a:lnTo>
                  <a:lnTo>
                    <a:pt x="113" y="143"/>
                  </a:lnTo>
                  <a:lnTo>
                    <a:pt x="101" y="158"/>
                  </a:lnTo>
                  <a:lnTo>
                    <a:pt x="87" y="174"/>
                  </a:lnTo>
                  <a:lnTo>
                    <a:pt x="75" y="191"/>
                  </a:lnTo>
                  <a:lnTo>
                    <a:pt x="64" y="209"/>
                  </a:lnTo>
                  <a:lnTo>
                    <a:pt x="53" y="227"/>
                  </a:lnTo>
                  <a:lnTo>
                    <a:pt x="44" y="246"/>
                  </a:lnTo>
                  <a:lnTo>
                    <a:pt x="35" y="265"/>
                  </a:lnTo>
                  <a:lnTo>
                    <a:pt x="27" y="285"/>
                  </a:lnTo>
                  <a:lnTo>
                    <a:pt x="20" y="305"/>
                  </a:lnTo>
                  <a:lnTo>
                    <a:pt x="14" y="326"/>
                  </a:lnTo>
                  <a:lnTo>
                    <a:pt x="9" y="346"/>
                  </a:lnTo>
                  <a:lnTo>
                    <a:pt x="6" y="368"/>
                  </a:lnTo>
                  <a:lnTo>
                    <a:pt x="3" y="390"/>
                  </a:lnTo>
                  <a:lnTo>
                    <a:pt x="1" y="412"/>
                  </a:lnTo>
                  <a:lnTo>
                    <a:pt x="0" y="434"/>
                  </a:lnTo>
                  <a:lnTo>
                    <a:pt x="0" y="434"/>
                  </a:lnTo>
                  <a:lnTo>
                    <a:pt x="1" y="457"/>
                  </a:lnTo>
                  <a:lnTo>
                    <a:pt x="3" y="479"/>
                  </a:lnTo>
                  <a:lnTo>
                    <a:pt x="6" y="501"/>
                  </a:lnTo>
                  <a:lnTo>
                    <a:pt x="9" y="523"/>
                  </a:lnTo>
                  <a:lnTo>
                    <a:pt x="14" y="543"/>
                  </a:lnTo>
                  <a:lnTo>
                    <a:pt x="20" y="564"/>
                  </a:lnTo>
                  <a:lnTo>
                    <a:pt x="27" y="584"/>
                  </a:lnTo>
                  <a:lnTo>
                    <a:pt x="35" y="603"/>
                  </a:lnTo>
                  <a:lnTo>
                    <a:pt x="44" y="623"/>
                  </a:lnTo>
                  <a:lnTo>
                    <a:pt x="53" y="642"/>
                  </a:lnTo>
                  <a:lnTo>
                    <a:pt x="64" y="660"/>
                  </a:lnTo>
                  <a:lnTo>
                    <a:pt x="75" y="678"/>
                  </a:lnTo>
                  <a:lnTo>
                    <a:pt x="87" y="694"/>
                  </a:lnTo>
                  <a:lnTo>
                    <a:pt x="101" y="711"/>
                  </a:lnTo>
                  <a:lnTo>
                    <a:pt x="113" y="726"/>
                  </a:lnTo>
                  <a:lnTo>
                    <a:pt x="128" y="743"/>
                  </a:lnTo>
                  <a:lnTo>
                    <a:pt x="143" y="756"/>
                  </a:lnTo>
                  <a:lnTo>
                    <a:pt x="159" y="770"/>
                  </a:lnTo>
                  <a:lnTo>
                    <a:pt x="175" y="783"/>
                  </a:lnTo>
                  <a:lnTo>
                    <a:pt x="193" y="795"/>
                  </a:lnTo>
                  <a:lnTo>
                    <a:pt x="210" y="806"/>
                  </a:lnTo>
                  <a:lnTo>
                    <a:pt x="228" y="817"/>
                  </a:lnTo>
                  <a:lnTo>
                    <a:pt x="247" y="827"/>
                  </a:lnTo>
                  <a:lnTo>
                    <a:pt x="266" y="835"/>
                  </a:lnTo>
                  <a:lnTo>
                    <a:pt x="286" y="843"/>
                  </a:lnTo>
                  <a:lnTo>
                    <a:pt x="307" y="850"/>
                  </a:lnTo>
                  <a:lnTo>
                    <a:pt x="327" y="855"/>
                  </a:lnTo>
                  <a:lnTo>
                    <a:pt x="348" y="861"/>
                  </a:lnTo>
                  <a:lnTo>
                    <a:pt x="370" y="865"/>
                  </a:lnTo>
                  <a:lnTo>
                    <a:pt x="391" y="867"/>
                  </a:lnTo>
                  <a:lnTo>
                    <a:pt x="414" y="869"/>
                  </a:lnTo>
                  <a:lnTo>
                    <a:pt x="436" y="869"/>
                  </a:lnTo>
                  <a:lnTo>
                    <a:pt x="436" y="869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9A55AA4C-76D6-4C0D-B3CE-06D1D83E1A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3984626"/>
              <a:ext cx="82550" cy="142875"/>
            </a:xfrm>
            <a:custGeom>
              <a:avLst/>
              <a:gdLst>
                <a:gd name="T0" fmla="*/ 104 w 104"/>
                <a:gd name="T1" fmla="*/ 170 h 182"/>
                <a:gd name="T2" fmla="*/ 99 w 104"/>
                <a:gd name="T3" fmla="*/ 176 h 182"/>
                <a:gd name="T4" fmla="*/ 90 w 104"/>
                <a:gd name="T5" fmla="*/ 180 h 182"/>
                <a:gd name="T6" fmla="*/ 67 w 104"/>
                <a:gd name="T7" fmla="*/ 182 h 182"/>
                <a:gd name="T8" fmla="*/ 52 w 104"/>
                <a:gd name="T9" fmla="*/ 182 h 182"/>
                <a:gd name="T10" fmla="*/ 24 w 104"/>
                <a:gd name="T11" fmla="*/ 181 h 182"/>
                <a:gd name="T12" fmla="*/ 5 w 104"/>
                <a:gd name="T13" fmla="*/ 176 h 182"/>
                <a:gd name="T14" fmla="*/ 2 w 104"/>
                <a:gd name="T15" fmla="*/ 174 h 182"/>
                <a:gd name="T16" fmla="*/ 0 w 104"/>
                <a:gd name="T17" fmla="*/ 170 h 182"/>
                <a:gd name="T18" fmla="*/ 1 w 104"/>
                <a:gd name="T19" fmla="*/ 164 h 182"/>
                <a:gd name="T20" fmla="*/ 6 w 104"/>
                <a:gd name="T21" fmla="*/ 153 h 182"/>
                <a:gd name="T22" fmla="*/ 19 w 104"/>
                <a:gd name="T23" fmla="*/ 122 h 182"/>
                <a:gd name="T24" fmla="*/ 28 w 104"/>
                <a:gd name="T25" fmla="*/ 92 h 182"/>
                <a:gd name="T26" fmla="*/ 30 w 104"/>
                <a:gd name="T27" fmla="*/ 70 h 182"/>
                <a:gd name="T28" fmla="*/ 28 w 104"/>
                <a:gd name="T29" fmla="*/ 48 h 182"/>
                <a:gd name="T30" fmla="*/ 21 w 104"/>
                <a:gd name="T31" fmla="*/ 29 h 182"/>
                <a:gd name="T32" fmla="*/ 15 w 104"/>
                <a:gd name="T33" fmla="*/ 20 h 182"/>
                <a:gd name="T34" fmla="*/ 14 w 104"/>
                <a:gd name="T35" fmla="*/ 18 h 182"/>
                <a:gd name="T36" fmla="*/ 11 w 104"/>
                <a:gd name="T37" fmla="*/ 9 h 182"/>
                <a:gd name="T38" fmla="*/ 15 w 104"/>
                <a:gd name="T39" fmla="*/ 6 h 182"/>
                <a:gd name="T40" fmla="*/ 18 w 104"/>
                <a:gd name="T41" fmla="*/ 4 h 182"/>
                <a:gd name="T42" fmla="*/ 33 w 104"/>
                <a:gd name="T43" fmla="*/ 1 h 182"/>
                <a:gd name="T44" fmla="*/ 52 w 104"/>
                <a:gd name="T45" fmla="*/ 0 h 182"/>
                <a:gd name="T46" fmla="*/ 78 w 104"/>
                <a:gd name="T47" fmla="*/ 2 h 182"/>
                <a:gd name="T48" fmla="*/ 85 w 104"/>
                <a:gd name="T49" fmla="*/ 4 h 182"/>
                <a:gd name="T50" fmla="*/ 92 w 104"/>
                <a:gd name="T51" fmla="*/ 9 h 182"/>
                <a:gd name="T52" fmla="*/ 92 w 104"/>
                <a:gd name="T53" fmla="*/ 14 h 182"/>
                <a:gd name="T54" fmla="*/ 90 w 104"/>
                <a:gd name="T55" fmla="*/ 18 h 182"/>
                <a:gd name="T56" fmla="*/ 90 w 104"/>
                <a:gd name="T57" fmla="*/ 20 h 182"/>
                <a:gd name="T58" fmla="*/ 79 w 104"/>
                <a:gd name="T59" fmla="*/ 39 h 182"/>
                <a:gd name="T60" fmla="*/ 75 w 104"/>
                <a:gd name="T61" fmla="*/ 60 h 182"/>
                <a:gd name="T62" fmla="*/ 75 w 104"/>
                <a:gd name="T63" fmla="*/ 81 h 182"/>
                <a:gd name="T64" fmla="*/ 78 w 104"/>
                <a:gd name="T65" fmla="*/ 103 h 182"/>
                <a:gd name="T66" fmla="*/ 91 w 104"/>
                <a:gd name="T67" fmla="*/ 139 h 182"/>
                <a:gd name="T68" fmla="*/ 102 w 104"/>
                <a:gd name="T69" fmla="*/ 164 h 182"/>
                <a:gd name="T70" fmla="*/ 104 w 104"/>
                <a:gd name="T71" fmla="*/ 167 h 182"/>
                <a:gd name="T72" fmla="*/ 104 w 104"/>
                <a:gd name="T73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" h="182">
                  <a:moveTo>
                    <a:pt x="104" y="170"/>
                  </a:moveTo>
                  <a:lnTo>
                    <a:pt x="104" y="170"/>
                  </a:lnTo>
                  <a:lnTo>
                    <a:pt x="101" y="174"/>
                  </a:lnTo>
                  <a:lnTo>
                    <a:pt x="99" y="176"/>
                  </a:lnTo>
                  <a:lnTo>
                    <a:pt x="99" y="176"/>
                  </a:lnTo>
                  <a:lnTo>
                    <a:pt x="90" y="180"/>
                  </a:lnTo>
                  <a:lnTo>
                    <a:pt x="79" y="181"/>
                  </a:lnTo>
                  <a:lnTo>
                    <a:pt x="67" y="182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37" y="182"/>
                  </a:lnTo>
                  <a:lnTo>
                    <a:pt x="24" y="181"/>
                  </a:lnTo>
                  <a:lnTo>
                    <a:pt x="14" y="180"/>
                  </a:lnTo>
                  <a:lnTo>
                    <a:pt x="5" y="176"/>
                  </a:lnTo>
                  <a:lnTo>
                    <a:pt x="5" y="176"/>
                  </a:lnTo>
                  <a:lnTo>
                    <a:pt x="2" y="174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0" y="167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6" y="153"/>
                  </a:lnTo>
                  <a:lnTo>
                    <a:pt x="13" y="139"/>
                  </a:lnTo>
                  <a:lnTo>
                    <a:pt x="19" y="122"/>
                  </a:lnTo>
                  <a:lnTo>
                    <a:pt x="25" y="103"/>
                  </a:lnTo>
                  <a:lnTo>
                    <a:pt x="28" y="92"/>
                  </a:lnTo>
                  <a:lnTo>
                    <a:pt x="29" y="81"/>
                  </a:lnTo>
                  <a:lnTo>
                    <a:pt x="30" y="70"/>
                  </a:lnTo>
                  <a:lnTo>
                    <a:pt x="29" y="60"/>
                  </a:lnTo>
                  <a:lnTo>
                    <a:pt x="28" y="48"/>
                  </a:lnTo>
                  <a:lnTo>
                    <a:pt x="24" y="39"/>
                  </a:lnTo>
                  <a:lnTo>
                    <a:pt x="21" y="2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5" y="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5" y="2"/>
                  </a:lnTo>
                  <a:lnTo>
                    <a:pt x="33" y="1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0" y="1"/>
                  </a:lnTo>
                  <a:lnTo>
                    <a:pt x="78" y="2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9" y="6"/>
                  </a:lnTo>
                  <a:lnTo>
                    <a:pt x="92" y="9"/>
                  </a:lnTo>
                  <a:lnTo>
                    <a:pt x="92" y="9"/>
                  </a:lnTo>
                  <a:lnTo>
                    <a:pt x="92" y="14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3" y="29"/>
                  </a:lnTo>
                  <a:lnTo>
                    <a:pt x="79" y="39"/>
                  </a:lnTo>
                  <a:lnTo>
                    <a:pt x="76" y="48"/>
                  </a:lnTo>
                  <a:lnTo>
                    <a:pt x="75" y="60"/>
                  </a:lnTo>
                  <a:lnTo>
                    <a:pt x="74" y="70"/>
                  </a:lnTo>
                  <a:lnTo>
                    <a:pt x="75" y="81"/>
                  </a:lnTo>
                  <a:lnTo>
                    <a:pt x="76" y="92"/>
                  </a:lnTo>
                  <a:lnTo>
                    <a:pt x="78" y="103"/>
                  </a:lnTo>
                  <a:lnTo>
                    <a:pt x="84" y="122"/>
                  </a:lnTo>
                  <a:lnTo>
                    <a:pt x="91" y="139"/>
                  </a:lnTo>
                  <a:lnTo>
                    <a:pt x="98" y="153"/>
                  </a:lnTo>
                  <a:lnTo>
                    <a:pt x="102" y="164"/>
                  </a:lnTo>
                  <a:lnTo>
                    <a:pt x="102" y="164"/>
                  </a:lnTo>
                  <a:lnTo>
                    <a:pt x="104" y="167"/>
                  </a:lnTo>
                  <a:lnTo>
                    <a:pt x="104" y="170"/>
                  </a:lnTo>
                  <a:lnTo>
                    <a:pt x="104" y="17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28CEB537-E4B7-492B-8BD0-A95EE7CAEA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4097338"/>
              <a:ext cx="84138" cy="44450"/>
            </a:xfrm>
            <a:custGeom>
              <a:avLst/>
              <a:gdLst>
                <a:gd name="T0" fmla="*/ 106 w 106"/>
                <a:gd name="T1" fmla="*/ 28 h 55"/>
                <a:gd name="T2" fmla="*/ 106 w 106"/>
                <a:gd name="T3" fmla="*/ 28 h 55"/>
                <a:gd name="T4" fmla="*/ 105 w 106"/>
                <a:gd name="T5" fmla="*/ 22 h 55"/>
                <a:gd name="T6" fmla="*/ 102 w 106"/>
                <a:gd name="T7" fmla="*/ 17 h 55"/>
                <a:gd name="T8" fmla="*/ 97 w 106"/>
                <a:gd name="T9" fmla="*/ 13 h 55"/>
                <a:gd name="T10" fmla="*/ 91 w 106"/>
                <a:gd name="T11" fmla="*/ 8 h 55"/>
                <a:gd name="T12" fmla="*/ 83 w 106"/>
                <a:gd name="T13" fmla="*/ 5 h 55"/>
                <a:gd name="T14" fmla="*/ 73 w 106"/>
                <a:gd name="T15" fmla="*/ 2 h 55"/>
                <a:gd name="T16" fmla="*/ 63 w 106"/>
                <a:gd name="T17" fmla="*/ 1 h 55"/>
                <a:gd name="T18" fmla="*/ 53 w 106"/>
                <a:gd name="T19" fmla="*/ 0 h 55"/>
                <a:gd name="T20" fmla="*/ 53 w 106"/>
                <a:gd name="T21" fmla="*/ 0 h 55"/>
                <a:gd name="T22" fmla="*/ 42 w 106"/>
                <a:gd name="T23" fmla="*/ 1 h 55"/>
                <a:gd name="T24" fmla="*/ 32 w 106"/>
                <a:gd name="T25" fmla="*/ 2 h 55"/>
                <a:gd name="T26" fmla="*/ 23 w 106"/>
                <a:gd name="T27" fmla="*/ 5 h 55"/>
                <a:gd name="T28" fmla="*/ 15 w 106"/>
                <a:gd name="T29" fmla="*/ 8 h 55"/>
                <a:gd name="T30" fmla="*/ 9 w 106"/>
                <a:gd name="T31" fmla="*/ 13 h 55"/>
                <a:gd name="T32" fmla="*/ 3 w 106"/>
                <a:gd name="T33" fmla="*/ 17 h 55"/>
                <a:gd name="T34" fmla="*/ 1 w 106"/>
                <a:gd name="T35" fmla="*/ 22 h 55"/>
                <a:gd name="T36" fmla="*/ 0 w 106"/>
                <a:gd name="T37" fmla="*/ 28 h 55"/>
                <a:gd name="T38" fmla="*/ 0 w 106"/>
                <a:gd name="T39" fmla="*/ 28 h 55"/>
                <a:gd name="T40" fmla="*/ 1 w 106"/>
                <a:gd name="T41" fmla="*/ 33 h 55"/>
                <a:gd name="T42" fmla="*/ 3 w 106"/>
                <a:gd name="T43" fmla="*/ 38 h 55"/>
                <a:gd name="T44" fmla="*/ 9 w 106"/>
                <a:gd name="T45" fmla="*/ 43 h 55"/>
                <a:gd name="T46" fmla="*/ 15 w 106"/>
                <a:gd name="T47" fmla="*/ 47 h 55"/>
                <a:gd name="T48" fmla="*/ 23 w 106"/>
                <a:gd name="T49" fmla="*/ 51 h 55"/>
                <a:gd name="T50" fmla="*/ 32 w 106"/>
                <a:gd name="T51" fmla="*/ 53 h 55"/>
                <a:gd name="T52" fmla="*/ 42 w 106"/>
                <a:gd name="T53" fmla="*/ 54 h 55"/>
                <a:gd name="T54" fmla="*/ 53 w 106"/>
                <a:gd name="T55" fmla="*/ 55 h 55"/>
                <a:gd name="T56" fmla="*/ 53 w 106"/>
                <a:gd name="T57" fmla="*/ 55 h 55"/>
                <a:gd name="T58" fmla="*/ 63 w 106"/>
                <a:gd name="T59" fmla="*/ 54 h 55"/>
                <a:gd name="T60" fmla="*/ 73 w 106"/>
                <a:gd name="T61" fmla="*/ 53 h 55"/>
                <a:gd name="T62" fmla="*/ 83 w 106"/>
                <a:gd name="T63" fmla="*/ 51 h 55"/>
                <a:gd name="T64" fmla="*/ 91 w 106"/>
                <a:gd name="T65" fmla="*/ 47 h 55"/>
                <a:gd name="T66" fmla="*/ 97 w 106"/>
                <a:gd name="T67" fmla="*/ 43 h 55"/>
                <a:gd name="T68" fmla="*/ 102 w 106"/>
                <a:gd name="T69" fmla="*/ 38 h 55"/>
                <a:gd name="T70" fmla="*/ 105 w 106"/>
                <a:gd name="T71" fmla="*/ 33 h 55"/>
                <a:gd name="T72" fmla="*/ 106 w 106"/>
                <a:gd name="T73" fmla="*/ 28 h 55"/>
                <a:gd name="T74" fmla="*/ 106 w 106"/>
                <a:gd name="T7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55">
                  <a:moveTo>
                    <a:pt x="106" y="28"/>
                  </a:moveTo>
                  <a:lnTo>
                    <a:pt x="106" y="28"/>
                  </a:lnTo>
                  <a:lnTo>
                    <a:pt x="105" y="22"/>
                  </a:lnTo>
                  <a:lnTo>
                    <a:pt x="102" y="17"/>
                  </a:lnTo>
                  <a:lnTo>
                    <a:pt x="97" y="13"/>
                  </a:lnTo>
                  <a:lnTo>
                    <a:pt x="91" y="8"/>
                  </a:lnTo>
                  <a:lnTo>
                    <a:pt x="83" y="5"/>
                  </a:lnTo>
                  <a:lnTo>
                    <a:pt x="73" y="2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2" y="2"/>
                  </a:lnTo>
                  <a:lnTo>
                    <a:pt x="23" y="5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3" y="17"/>
                  </a:lnTo>
                  <a:lnTo>
                    <a:pt x="1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3" y="38"/>
                  </a:lnTo>
                  <a:lnTo>
                    <a:pt x="9" y="43"/>
                  </a:lnTo>
                  <a:lnTo>
                    <a:pt x="15" y="47"/>
                  </a:lnTo>
                  <a:lnTo>
                    <a:pt x="23" y="51"/>
                  </a:lnTo>
                  <a:lnTo>
                    <a:pt x="32" y="53"/>
                  </a:lnTo>
                  <a:lnTo>
                    <a:pt x="42" y="54"/>
                  </a:lnTo>
                  <a:lnTo>
                    <a:pt x="53" y="55"/>
                  </a:lnTo>
                  <a:lnTo>
                    <a:pt x="53" y="55"/>
                  </a:lnTo>
                  <a:lnTo>
                    <a:pt x="63" y="54"/>
                  </a:lnTo>
                  <a:lnTo>
                    <a:pt x="73" y="53"/>
                  </a:lnTo>
                  <a:lnTo>
                    <a:pt x="83" y="51"/>
                  </a:lnTo>
                  <a:lnTo>
                    <a:pt x="91" y="47"/>
                  </a:lnTo>
                  <a:lnTo>
                    <a:pt x="97" y="43"/>
                  </a:lnTo>
                  <a:lnTo>
                    <a:pt x="102" y="38"/>
                  </a:lnTo>
                  <a:lnTo>
                    <a:pt x="105" y="33"/>
                  </a:lnTo>
                  <a:lnTo>
                    <a:pt x="106" y="28"/>
                  </a:lnTo>
                  <a:lnTo>
                    <a:pt x="106" y="2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EE9E2BA2-3918-4580-8482-7FAA781846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3275013"/>
              <a:ext cx="82550" cy="144463"/>
            </a:xfrm>
            <a:custGeom>
              <a:avLst/>
              <a:gdLst>
                <a:gd name="T0" fmla="*/ 104 w 104"/>
                <a:gd name="T1" fmla="*/ 11 h 182"/>
                <a:gd name="T2" fmla="*/ 99 w 104"/>
                <a:gd name="T3" fmla="*/ 5 h 182"/>
                <a:gd name="T4" fmla="*/ 90 w 104"/>
                <a:gd name="T5" fmla="*/ 2 h 182"/>
                <a:gd name="T6" fmla="*/ 67 w 104"/>
                <a:gd name="T7" fmla="*/ 0 h 182"/>
                <a:gd name="T8" fmla="*/ 52 w 104"/>
                <a:gd name="T9" fmla="*/ 0 h 182"/>
                <a:gd name="T10" fmla="*/ 24 w 104"/>
                <a:gd name="T11" fmla="*/ 1 h 182"/>
                <a:gd name="T12" fmla="*/ 5 w 104"/>
                <a:gd name="T13" fmla="*/ 5 h 182"/>
                <a:gd name="T14" fmla="*/ 2 w 104"/>
                <a:gd name="T15" fmla="*/ 8 h 182"/>
                <a:gd name="T16" fmla="*/ 0 w 104"/>
                <a:gd name="T17" fmla="*/ 11 h 182"/>
                <a:gd name="T18" fmla="*/ 1 w 104"/>
                <a:gd name="T19" fmla="*/ 18 h 182"/>
                <a:gd name="T20" fmla="*/ 6 w 104"/>
                <a:gd name="T21" fmla="*/ 28 h 182"/>
                <a:gd name="T22" fmla="*/ 19 w 104"/>
                <a:gd name="T23" fmla="*/ 60 h 182"/>
                <a:gd name="T24" fmla="*/ 28 w 104"/>
                <a:gd name="T25" fmla="*/ 89 h 182"/>
                <a:gd name="T26" fmla="*/ 30 w 104"/>
                <a:gd name="T27" fmla="*/ 111 h 182"/>
                <a:gd name="T28" fmla="*/ 28 w 104"/>
                <a:gd name="T29" fmla="*/ 132 h 182"/>
                <a:gd name="T30" fmla="*/ 21 w 104"/>
                <a:gd name="T31" fmla="*/ 153 h 182"/>
                <a:gd name="T32" fmla="*/ 15 w 104"/>
                <a:gd name="T33" fmla="*/ 162 h 182"/>
                <a:gd name="T34" fmla="*/ 14 w 104"/>
                <a:gd name="T35" fmla="*/ 163 h 182"/>
                <a:gd name="T36" fmla="*/ 11 w 104"/>
                <a:gd name="T37" fmla="*/ 172 h 182"/>
                <a:gd name="T38" fmla="*/ 15 w 104"/>
                <a:gd name="T39" fmla="*/ 176 h 182"/>
                <a:gd name="T40" fmla="*/ 18 w 104"/>
                <a:gd name="T41" fmla="*/ 178 h 182"/>
                <a:gd name="T42" fmla="*/ 33 w 104"/>
                <a:gd name="T43" fmla="*/ 180 h 182"/>
                <a:gd name="T44" fmla="*/ 52 w 104"/>
                <a:gd name="T45" fmla="*/ 182 h 182"/>
                <a:gd name="T46" fmla="*/ 78 w 104"/>
                <a:gd name="T47" fmla="*/ 179 h 182"/>
                <a:gd name="T48" fmla="*/ 85 w 104"/>
                <a:gd name="T49" fmla="*/ 178 h 182"/>
                <a:gd name="T50" fmla="*/ 92 w 104"/>
                <a:gd name="T51" fmla="*/ 172 h 182"/>
                <a:gd name="T52" fmla="*/ 92 w 104"/>
                <a:gd name="T53" fmla="*/ 168 h 182"/>
                <a:gd name="T54" fmla="*/ 90 w 104"/>
                <a:gd name="T55" fmla="*/ 163 h 182"/>
                <a:gd name="T56" fmla="*/ 90 w 104"/>
                <a:gd name="T57" fmla="*/ 162 h 182"/>
                <a:gd name="T58" fmla="*/ 79 w 104"/>
                <a:gd name="T59" fmla="*/ 142 h 182"/>
                <a:gd name="T60" fmla="*/ 75 w 104"/>
                <a:gd name="T61" fmla="*/ 122 h 182"/>
                <a:gd name="T62" fmla="*/ 75 w 104"/>
                <a:gd name="T63" fmla="*/ 101 h 182"/>
                <a:gd name="T64" fmla="*/ 78 w 104"/>
                <a:gd name="T65" fmla="*/ 79 h 182"/>
                <a:gd name="T66" fmla="*/ 91 w 104"/>
                <a:gd name="T67" fmla="*/ 42 h 182"/>
                <a:gd name="T68" fmla="*/ 102 w 104"/>
                <a:gd name="T69" fmla="*/ 18 h 182"/>
                <a:gd name="T70" fmla="*/ 104 w 104"/>
                <a:gd name="T71" fmla="*/ 15 h 182"/>
                <a:gd name="T72" fmla="*/ 104 w 104"/>
                <a:gd name="T73" fmla="*/ 1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" h="182">
                  <a:moveTo>
                    <a:pt x="104" y="11"/>
                  </a:moveTo>
                  <a:lnTo>
                    <a:pt x="104" y="11"/>
                  </a:lnTo>
                  <a:lnTo>
                    <a:pt x="101" y="8"/>
                  </a:lnTo>
                  <a:lnTo>
                    <a:pt x="99" y="5"/>
                  </a:lnTo>
                  <a:lnTo>
                    <a:pt x="99" y="5"/>
                  </a:lnTo>
                  <a:lnTo>
                    <a:pt x="90" y="2"/>
                  </a:lnTo>
                  <a:lnTo>
                    <a:pt x="79" y="1"/>
                  </a:lnTo>
                  <a:lnTo>
                    <a:pt x="67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0"/>
                  </a:lnTo>
                  <a:lnTo>
                    <a:pt x="24" y="1"/>
                  </a:lnTo>
                  <a:lnTo>
                    <a:pt x="14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6" y="28"/>
                  </a:lnTo>
                  <a:lnTo>
                    <a:pt x="13" y="42"/>
                  </a:lnTo>
                  <a:lnTo>
                    <a:pt x="19" y="60"/>
                  </a:lnTo>
                  <a:lnTo>
                    <a:pt x="25" y="79"/>
                  </a:lnTo>
                  <a:lnTo>
                    <a:pt x="28" y="89"/>
                  </a:lnTo>
                  <a:lnTo>
                    <a:pt x="29" y="101"/>
                  </a:lnTo>
                  <a:lnTo>
                    <a:pt x="30" y="111"/>
                  </a:lnTo>
                  <a:lnTo>
                    <a:pt x="29" y="122"/>
                  </a:lnTo>
                  <a:lnTo>
                    <a:pt x="28" y="132"/>
                  </a:lnTo>
                  <a:lnTo>
                    <a:pt x="24" y="142"/>
                  </a:lnTo>
                  <a:lnTo>
                    <a:pt x="21" y="153"/>
                  </a:lnTo>
                  <a:lnTo>
                    <a:pt x="15" y="162"/>
                  </a:lnTo>
                  <a:lnTo>
                    <a:pt x="15" y="162"/>
                  </a:lnTo>
                  <a:lnTo>
                    <a:pt x="14" y="163"/>
                  </a:lnTo>
                  <a:lnTo>
                    <a:pt x="14" y="163"/>
                  </a:lnTo>
                  <a:lnTo>
                    <a:pt x="11" y="168"/>
                  </a:lnTo>
                  <a:lnTo>
                    <a:pt x="11" y="172"/>
                  </a:lnTo>
                  <a:lnTo>
                    <a:pt x="11" y="172"/>
                  </a:lnTo>
                  <a:lnTo>
                    <a:pt x="15" y="176"/>
                  </a:lnTo>
                  <a:lnTo>
                    <a:pt x="18" y="178"/>
                  </a:lnTo>
                  <a:lnTo>
                    <a:pt x="18" y="178"/>
                  </a:lnTo>
                  <a:lnTo>
                    <a:pt x="25" y="179"/>
                  </a:lnTo>
                  <a:lnTo>
                    <a:pt x="33" y="180"/>
                  </a:lnTo>
                  <a:lnTo>
                    <a:pt x="52" y="182"/>
                  </a:lnTo>
                  <a:lnTo>
                    <a:pt x="52" y="182"/>
                  </a:lnTo>
                  <a:lnTo>
                    <a:pt x="70" y="180"/>
                  </a:lnTo>
                  <a:lnTo>
                    <a:pt x="78" y="179"/>
                  </a:lnTo>
                  <a:lnTo>
                    <a:pt x="85" y="178"/>
                  </a:lnTo>
                  <a:lnTo>
                    <a:pt x="85" y="178"/>
                  </a:lnTo>
                  <a:lnTo>
                    <a:pt x="89" y="176"/>
                  </a:lnTo>
                  <a:lnTo>
                    <a:pt x="92" y="172"/>
                  </a:lnTo>
                  <a:lnTo>
                    <a:pt x="92" y="172"/>
                  </a:lnTo>
                  <a:lnTo>
                    <a:pt x="92" y="168"/>
                  </a:lnTo>
                  <a:lnTo>
                    <a:pt x="90" y="163"/>
                  </a:lnTo>
                  <a:lnTo>
                    <a:pt x="90" y="163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83" y="153"/>
                  </a:lnTo>
                  <a:lnTo>
                    <a:pt x="79" y="142"/>
                  </a:lnTo>
                  <a:lnTo>
                    <a:pt x="76" y="132"/>
                  </a:lnTo>
                  <a:lnTo>
                    <a:pt x="75" y="122"/>
                  </a:lnTo>
                  <a:lnTo>
                    <a:pt x="74" y="111"/>
                  </a:lnTo>
                  <a:lnTo>
                    <a:pt x="75" y="101"/>
                  </a:lnTo>
                  <a:lnTo>
                    <a:pt x="76" y="89"/>
                  </a:lnTo>
                  <a:lnTo>
                    <a:pt x="78" y="79"/>
                  </a:lnTo>
                  <a:lnTo>
                    <a:pt x="84" y="60"/>
                  </a:lnTo>
                  <a:lnTo>
                    <a:pt x="91" y="42"/>
                  </a:lnTo>
                  <a:lnTo>
                    <a:pt x="98" y="2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4" y="15"/>
                  </a:lnTo>
                  <a:lnTo>
                    <a:pt x="104" y="11"/>
                  </a:lnTo>
                  <a:lnTo>
                    <a:pt x="104" y="1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1A209F86-3273-4654-93B3-8473BF39B0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3262313"/>
              <a:ext cx="84138" cy="42863"/>
            </a:xfrm>
            <a:custGeom>
              <a:avLst/>
              <a:gdLst>
                <a:gd name="T0" fmla="*/ 106 w 106"/>
                <a:gd name="T1" fmla="*/ 28 h 56"/>
                <a:gd name="T2" fmla="*/ 106 w 106"/>
                <a:gd name="T3" fmla="*/ 28 h 56"/>
                <a:gd name="T4" fmla="*/ 105 w 106"/>
                <a:gd name="T5" fmla="*/ 34 h 56"/>
                <a:gd name="T6" fmla="*/ 102 w 106"/>
                <a:gd name="T7" fmla="*/ 38 h 56"/>
                <a:gd name="T8" fmla="*/ 97 w 106"/>
                <a:gd name="T9" fmla="*/ 43 h 56"/>
                <a:gd name="T10" fmla="*/ 91 w 106"/>
                <a:gd name="T11" fmla="*/ 48 h 56"/>
                <a:gd name="T12" fmla="*/ 83 w 106"/>
                <a:gd name="T13" fmla="*/ 51 h 56"/>
                <a:gd name="T14" fmla="*/ 73 w 106"/>
                <a:gd name="T15" fmla="*/ 53 h 56"/>
                <a:gd name="T16" fmla="*/ 63 w 106"/>
                <a:gd name="T17" fmla="*/ 54 h 56"/>
                <a:gd name="T18" fmla="*/ 53 w 106"/>
                <a:gd name="T19" fmla="*/ 56 h 56"/>
                <a:gd name="T20" fmla="*/ 53 w 106"/>
                <a:gd name="T21" fmla="*/ 56 h 56"/>
                <a:gd name="T22" fmla="*/ 42 w 106"/>
                <a:gd name="T23" fmla="*/ 54 h 56"/>
                <a:gd name="T24" fmla="*/ 32 w 106"/>
                <a:gd name="T25" fmla="*/ 53 h 56"/>
                <a:gd name="T26" fmla="*/ 23 w 106"/>
                <a:gd name="T27" fmla="*/ 51 h 56"/>
                <a:gd name="T28" fmla="*/ 15 w 106"/>
                <a:gd name="T29" fmla="*/ 48 h 56"/>
                <a:gd name="T30" fmla="*/ 9 w 106"/>
                <a:gd name="T31" fmla="*/ 43 h 56"/>
                <a:gd name="T32" fmla="*/ 3 w 106"/>
                <a:gd name="T33" fmla="*/ 38 h 56"/>
                <a:gd name="T34" fmla="*/ 1 w 106"/>
                <a:gd name="T35" fmla="*/ 34 h 56"/>
                <a:gd name="T36" fmla="*/ 0 w 106"/>
                <a:gd name="T37" fmla="*/ 28 h 56"/>
                <a:gd name="T38" fmla="*/ 0 w 106"/>
                <a:gd name="T39" fmla="*/ 28 h 56"/>
                <a:gd name="T40" fmla="*/ 1 w 106"/>
                <a:gd name="T41" fmla="*/ 22 h 56"/>
                <a:gd name="T42" fmla="*/ 3 w 106"/>
                <a:gd name="T43" fmla="*/ 18 h 56"/>
                <a:gd name="T44" fmla="*/ 9 w 106"/>
                <a:gd name="T45" fmla="*/ 13 h 56"/>
                <a:gd name="T46" fmla="*/ 15 w 106"/>
                <a:gd name="T47" fmla="*/ 8 h 56"/>
                <a:gd name="T48" fmla="*/ 23 w 106"/>
                <a:gd name="T49" fmla="*/ 5 h 56"/>
                <a:gd name="T50" fmla="*/ 32 w 106"/>
                <a:gd name="T51" fmla="*/ 3 h 56"/>
                <a:gd name="T52" fmla="*/ 42 w 106"/>
                <a:gd name="T53" fmla="*/ 2 h 56"/>
                <a:gd name="T54" fmla="*/ 53 w 106"/>
                <a:gd name="T55" fmla="*/ 0 h 56"/>
                <a:gd name="T56" fmla="*/ 53 w 106"/>
                <a:gd name="T57" fmla="*/ 0 h 56"/>
                <a:gd name="T58" fmla="*/ 63 w 106"/>
                <a:gd name="T59" fmla="*/ 2 h 56"/>
                <a:gd name="T60" fmla="*/ 73 w 106"/>
                <a:gd name="T61" fmla="*/ 3 h 56"/>
                <a:gd name="T62" fmla="*/ 83 w 106"/>
                <a:gd name="T63" fmla="*/ 5 h 56"/>
                <a:gd name="T64" fmla="*/ 91 w 106"/>
                <a:gd name="T65" fmla="*/ 8 h 56"/>
                <a:gd name="T66" fmla="*/ 97 w 106"/>
                <a:gd name="T67" fmla="*/ 13 h 56"/>
                <a:gd name="T68" fmla="*/ 102 w 106"/>
                <a:gd name="T69" fmla="*/ 18 h 56"/>
                <a:gd name="T70" fmla="*/ 105 w 106"/>
                <a:gd name="T71" fmla="*/ 22 h 56"/>
                <a:gd name="T72" fmla="*/ 106 w 106"/>
                <a:gd name="T73" fmla="*/ 28 h 56"/>
                <a:gd name="T74" fmla="*/ 106 w 106"/>
                <a:gd name="T7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56">
                  <a:moveTo>
                    <a:pt x="106" y="28"/>
                  </a:moveTo>
                  <a:lnTo>
                    <a:pt x="106" y="28"/>
                  </a:lnTo>
                  <a:lnTo>
                    <a:pt x="105" y="34"/>
                  </a:lnTo>
                  <a:lnTo>
                    <a:pt x="102" y="38"/>
                  </a:lnTo>
                  <a:lnTo>
                    <a:pt x="97" y="43"/>
                  </a:lnTo>
                  <a:lnTo>
                    <a:pt x="91" y="48"/>
                  </a:lnTo>
                  <a:lnTo>
                    <a:pt x="83" y="51"/>
                  </a:lnTo>
                  <a:lnTo>
                    <a:pt x="73" y="53"/>
                  </a:lnTo>
                  <a:lnTo>
                    <a:pt x="63" y="54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42" y="54"/>
                  </a:lnTo>
                  <a:lnTo>
                    <a:pt x="32" y="53"/>
                  </a:lnTo>
                  <a:lnTo>
                    <a:pt x="23" y="51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3" y="38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3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3"/>
                  </a:lnTo>
                  <a:lnTo>
                    <a:pt x="42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3" y="2"/>
                  </a:lnTo>
                  <a:lnTo>
                    <a:pt x="73" y="3"/>
                  </a:lnTo>
                  <a:lnTo>
                    <a:pt x="83" y="5"/>
                  </a:lnTo>
                  <a:lnTo>
                    <a:pt x="91" y="8"/>
                  </a:lnTo>
                  <a:lnTo>
                    <a:pt x="97" y="13"/>
                  </a:lnTo>
                  <a:lnTo>
                    <a:pt x="102" y="18"/>
                  </a:lnTo>
                  <a:lnTo>
                    <a:pt x="105" y="22"/>
                  </a:lnTo>
                  <a:lnTo>
                    <a:pt x="106" y="28"/>
                  </a:lnTo>
                  <a:lnTo>
                    <a:pt x="106" y="2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4FE4FB61-CB52-4500-9581-DCCD6FC408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2688" y="3422651"/>
              <a:ext cx="61913" cy="61913"/>
            </a:xfrm>
            <a:custGeom>
              <a:avLst/>
              <a:gdLst>
                <a:gd name="T0" fmla="*/ 0 w 77"/>
                <a:gd name="T1" fmla="*/ 47 h 77"/>
                <a:gd name="T2" fmla="*/ 0 w 77"/>
                <a:gd name="T3" fmla="*/ 47 h 77"/>
                <a:gd name="T4" fmla="*/ 1 w 77"/>
                <a:gd name="T5" fmla="*/ 44 h 77"/>
                <a:gd name="T6" fmla="*/ 1 w 77"/>
                <a:gd name="T7" fmla="*/ 44 h 77"/>
                <a:gd name="T8" fmla="*/ 8 w 77"/>
                <a:gd name="T9" fmla="*/ 33 h 77"/>
                <a:gd name="T10" fmla="*/ 20 w 77"/>
                <a:gd name="T11" fmla="*/ 21 h 77"/>
                <a:gd name="T12" fmla="*/ 20 w 77"/>
                <a:gd name="T13" fmla="*/ 21 h 77"/>
                <a:gd name="T14" fmla="*/ 32 w 77"/>
                <a:gd name="T15" fmla="*/ 9 h 77"/>
                <a:gd name="T16" fmla="*/ 42 w 77"/>
                <a:gd name="T17" fmla="*/ 1 h 77"/>
                <a:gd name="T18" fmla="*/ 42 w 77"/>
                <a:gd name="T19" fmla="*/ 1 h 77"/>
                <a:gd name="T20" fmla="*/ 46 w 77"/>
                <a:gd name="T21" fmla="*/ 0 h 77"/>
                <a:gd name="T22" fmla="*/ 46 w 77"/>
                <a:gd name="T23" fmla="*/ 0 h 77"/>
                <a:gd name="T24" fmla="*/ 46 w 77"/>
                <a:gd name="T25" fmla="*/ 1 h 77"/>
                <a:gd name="T26" fmla="*/ 47 w 77"/>
                <a:gd name="T27" fmla="*/ 2 h 77"/>
                <a:gd name="T28" fmla="*/ 47 w 77"/>
                <a:gd name="T29" fmla="*/ 2 h 77"/>
                <a:gd name="T30" fmla="*/ 47 w 77"/>
                <a:gd name="T31" fmla="*/ 13 h 77"/>
                <a:gd name="T32" fmla="*/ 48 w 77"/>
                <a:gd name="T33" fmla="*/ 20 h 77"/>
                <a:gd name="T34" fmla="*/ 50 w 77"/>
                <a:gd name="T35" fmla="*/ 27 h 77"/>
                <a:gd name="T36" fmla="*/ 54 w 77"/>
                <a:gd name="T37" fmla="*/ 33 h 77"/>
                <a:gd name="T38" fmla="*/ 58 w 77"/>
                <a:gd name="T39" fmla="*/ 38 h 77"/>
                <a:gd name="T40" fmla="*/ 62 w 77"/>
                <a:gd name="T41" fmla="*/ 39 h 77"/>
                <a:gd name="T42" fmla="*/ 65 w 77"/>
                <a:gd name="T43" fmla="*/ 40 h 77"/>
                <a:gd name="T44" fmla="*/ 69 w 77"/>
                <a:gd name="T45" fmla="*/ 40 h 77"/>
                <a:gd name="T46" fmla="*/ 73 w 77"/>
                <a:gd name="T47" fmla="*/ 40 h 77"/>
                <a:gd name="T48" fmla="*/ 73 w 77"/>
                <a:gd name="T49" fmla="*/ 40 h 77"/>
                <a:gd name="T50" fmla="*/ 75 w 77"/>
                <a:gd name="T51" fmla="*/ 40 h 77"/>
                <a:gd name="T52" fmla="*/ 75 w 77"/>
                <a:gd name="T53" fmla="*/ 40 h 77"/>
                <a:gd name="T54" fmla="*/ 76 w 77"/>
                <a:gd name="T55" fmla="*/ 40 h 77"/>
                <a:gd name="T56" fmla="*/ 77 w 77"/>
                <a:gd name="T57" fmla="*/ 41 h 77"/>
                <a:gd name="T58" fmla="*/ 77 w 77"/>
                <a:gd name="T59" fmla="*/ 41 h 77"/>
                <a:gd name="T60" fmla="*/ 77 w 77"/>
                <a:gd name="T61" fmla="*/ 44 h 77"/>
                <a:gd name="T62" fmla="*/ 76 w 77"/>
                <a:gd name="T63" fmla="*/ 46 h 77"/>
                <a:gd name="T64" fmla="*/ 76 w 77"/>
                <a:gd name="T65" fmla="*/ 46 h 77"/>
                <a:gd name="T66" fmla="*/ 70 w 77"/>
                <a:gd name="T67" fmla="*/ 53 h 77"/>
                <a:gd name="T68" fmla="*/ 62 w 77"/>
                <a:gd name="T69" fmla="*/ 61 h 77"/>
                <a:gd name="T70" fmla="*/ 62 w 77"/>
                <a:gd name="T71" fmla="*/ 61 h 77"/>
                <a:gd name="T72" fmla="*/ 54 w 77"/>
                <a:gd name="T73" fmla="*/ 70 h 77"/>
                <a:gd name="T74" fmla="*/ 47 w 77"/>
                <a:gd name="T75" fmla="*/ 76 h 77"/>
                <a:gd name="T76" fmla="*/ 47 w 77"/>
                <a:gd name="T77" fmla="*/ 76 h 77"/>
                <a:gd name="T78" fmla="*/ 45 w 77"/>
                <a:gd name="T79" fmla="*/ 77 h 77"/>
                <a:gd name="T80" fmla="*/ 42 w 77"/>
                <a:gd name="T81" fmla="*/ 77 h 77"/>
                <a:gd name="T82" fmla="*/ 42 w 77"/>
                <a:gd name="T83" fmla="*/ 77 h 77"/>
                <a:gd name="T84" fmla="*/ 41 w 77"/>
                <a:gd name="T85" fmla="*/ 77 h 77"/>
                <a:gd name="T86" fmla="*/ 41 w 77"/>
                <a:gd name="T87" fmla="*/ 75 h 77"/>
                <a:gd name="T88" fmla="*/ 41 w 77"/>
                <a:gd name="T89" fmla="*/ 75 h 77"/>
                <a:gd name="T90" fmla="*/ 41 w 77"/>
                <a:gd name="T91" fmla="*/ 74 h 77"/>
                <a:gd name="T92" fmla="*/ 41 w 77"/>
                <a:gd name="T93" fmla="*/ 74 h 77"/>
                <a:gd name="T94" fmla="*/ 41 w 77"/>
                <a:gd name="T95" fmla="*/ 69 h 77"/>
                <a:gd name="T96" fmla="*/ 41 w 77"/>
                <a:gd name="T97" fmla="*/ 66 h 77"/>
                <a:gd name="T98" fmla="*/ 40 w 77"/>
                <a:gd name="T99" fmla="*/ 62 h 77"/>
                <a:gd name="T100" fmla="*/ 39 w 77"/>
                <a:gd name="T101" fmla="*/ 59 h 77"/>
                <a:gd name="T102" fmla="*/ 33 w 77"/>
                <a:gd name="T103" fmla="*/ 54 h 77"/>
                <a:gd name="T104" fmla="*/ 27 w 77"/>
                <a:gd name="T105" fmla="*/ 51 h 77"/>
                <a:gd name="T106" fmla="*/ 19 w 77"/>
                <a:gd name="T107" fmla="*/ 50 h 77"/>
                <a:gd name="T108" fmla="*/ 12 w 77"/>
                <a:gd name="T109" fmla="*/ 48 h 77"/>
                <a:gd name="T110" fmla="*/ 2 w 77"/>
                <a:gd name="T111" fmla="*/ 48 h 77"/>
                <a:gd name="T112" fmla="*/ 2 w 77"/>
                <a:gd name="T113" fmla="*/ 48 h 77"/>
                <a:gd name="T114" fmla="*/ 1 w 77"/>
                <a:gd name="T115" fmla="*/ 48 h 77"/>
                <a:gd name="T116" fmla="*/ 0 w 77"/>
                <a:gd name="T117" fmla="*/ 47 h 77"/>
                <a:gd name="T118" fmla="*/ 0 w 77"/>
                <a:gd name="T119" fmla="*/ 4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" h="77">
                  <a:moveTo>
                    <a:pt x="0" y="47"/>
                  </a:moveTo>
                  <a:lnTo>
                    <a:pt x="0" y="47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8" y="33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32" y="9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7" y="13"/>
                  </a:lnTo>
                  <a:lnTo>
                    <a:pt x="48" y="20"/>
                  </a:lnTo>
                  <a:lnTo>
                    <a:pt x="50" y="27"/>
                  </a:lnTo>
                  <a:lnTo>
                    <a:pt x="54" y="33"/>
                  </a:lnTo>
                  <a:lnTo>
                    <a:pt x="58" y="38"/>
                  </a:lnTo>
                  <a:lnTo>
                    <a:pt x="62" y="39"/>
                  </a:lnTo>
                  <a:lnTo>
                    <a:pt x="65" y="40"/>
                  </a:lnTo>
                  <a:lnTo>
                    <a:pt x="69" y="40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6" y="40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6" y="46"/>
                  </a:lnTo>
                  <a:lnTo>
                    <a:pt x="76" y="46"/>
                  </a:lnTo>
                  <a:lnTo>
                    <a:pt x="70" y="53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4" y="70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5" y="77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41" y="77"/>
                  </a:lnTo>
                  <a:lnTo>
                    <a:pt x="41" y="75"/>
                  </a:lnTo>
                  <a:lnTo>
                    <a:pt x="41" y="75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66"/>
                  </a:lnTo>
                  <a:lnTo>
                    <a:pt x="40" y="62"/>
                  </a:lnTo>
                  <a:lnTo>
                    <a:pt x="39" y="59"/>
                  </a:lnTo>
                  <a:lnTo>
                    <a:pt x="33" y="54"/>
                  </a:lnTo>
                  <a:lnTo>
                    <a:pt x="27" y="51"/>
                  </a:lnTo>
                  <a:lnTo>
                    <a:pt x="19" y="50"/>
                  </a:lnTo>
                  <a:lnTo>
                    <a:pt x="1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63B2AEEC-8BB8-43EA-A5B2-C29E659CD5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2688" y="3421063"/>
              <a:ext cx="38100" cy="39688"/>
            </a:xfrm>
            <a:custGeom>
              <a:avLst/>
              <a:gdLst>
                <a:gd name="T0" fmla="*/ 1 w 48"/>
                <a:gd name="T1" fmla="*/ 48 h 49"/>
                <a:gd name="T2" fmla="*/ 1 w 48"/>
                <a:gd name="T3" fmla="*/ 48 h 49"/>
                <a:gd name="T4" fmla="*/ 2 w 48"/>
                <a:gd name="T5" fmla="*/ 49 h 49"/>
                <a:gd name="T6" fmla="*/ 4 w 48"/>
                <a:gd name="T7" fmla="*/ 49 h 49"/>
                <a:gd name="T8" fmla="*/ 11 w 48"/>
                <a:gd name="T9" fmla="*/ 46 h 49"/>
                <a:gd name="T10" fmla="*/ 20 w 48"/>
                <a:gd name="T11" fmla="*/ 39 h 49"/>
                <a:gd name="T12" fmla="*/ 29 w 48"/>
                <a:gd name="T13" fmla="*/ 31 h 49"/>
                <a:gd name="T14" fmla="*/ 29 w 48"/>
                <a:gd name="T15" fmla="*/ 31 h 49"/>
                <a:gd name="T16" fmla="*/ 39 w 48"/>
                <a:gd name="T17" fmla="*/ 21 h 49"/>
                <a:gd name="T18" fmla="*/ 44 w 48"/>
                <a:gd name="T19" fmla="*/ 11 h 49"/>
                <a:gd name="T20" fmla="*/ 48 w 48"/>
                <a:gd name="T21" fmla="*/ 4 h 49"/>
                <a:gd name="T22" fmla="*/ 48 w 48"/>
                <a:gd name="T23" fmla="*/ 2 h 49"/>
                <a:gd name="T24" fmla="*/ 47 w 48"/>
                <a:gd name="T25" fmla="*/ 0 h 49"/>
                <a:gd name="T26" fmla="*/ 47 w 48"/>
                <a:gd name="T27" fmla="*/ 0 h 49"/>
                <a:gd name="T28" fmla="*/ 46 w 48"/>
                <a:gd name="T29" fmla="*/ 0 h 49"/>
                <a:gd name="T30" fmla="*/ 42 w 48"/>
                <a:gd name="T31" fmla="*/ 0 h 49"/>
                <a:gd name="T32" fmla="*/ 35 w 48"/>
                <a:gd name="T33" fmla="*/ 3 h 49"/>
                <a:gd name="T34" fmla="*/ 27 w 48"/>
                <a:gd name="T35" fmla="*/ 9 h 49"/>
                <a:gd name="T36" fmla="*/ 17 w 48"/>
                <a:gd name="T37" fmla="*/ 18 h 49"/>
                <a:gd name="T38" fmla="*/ 17 w 48"/>
                <a:gd name="T39" fmla="*/ 18 h 49"/>
                <a:gd name="T40" fmla="*/ 9 w 48"/>
                <a:gd name="T41" fmla="*/ 29 h 49"/>
                <a:gd name="T42" fmla="*/ 3 w 48"/>
                <a:gd name="T43" fmla="*/ 38 h 49"/>
                <a:gd name="T44" fmla="*/ 0 w 48"/>
                <a:gd name="T45" fmla="*/ 45 h 49"/>
                <a:gd name="T46" fmla="*/ 0 w 48"/>
                <a:gd name="T47" fmla="*/ 47 h 49"/>
                <a:gd name="T48" fmla="*/ 1 w 48"/>
                <a:gd name="T49" fmla="*/ 48 h 49"/>
                <a:gd name="T50" fmla="*/ 1 w 48"/>
                <a:gd name="T5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49">
                  <a:moveTo>
                    <a:pt x="1" y="48"/>
                  </a:moveTo>
                  <a:lnTo>
                    <a:pt x="1" y="48"/>
                  </a:lnTo>
                  <a:lnTo>
                    <a:pt x="2" y="49"/>
                  </a:lnTo>
                  <a:lnTo>
                    <a:pt x="4" y="49"/>
                  </a:lnTo>
                  <a:lnTo>
                    <a:pt x="11" y="46"/>
                  </a:lnTo>
                  <a:lnTo>
                    <a:pt x="20" y="39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9" y="21"/>
                  </a:lnTo>
                  <a:lnTo>
                    <a:pt x="44" y="11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5" y="3"/>
                  </a:lnTo>
                  <a:lnTo>
                    <a:pt x="27" y="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9" y="29"/>
                  </a:lnTo>
                  <a:lnTo>
                    <a:pt x="3" y="38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1" y="4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715361B4-8723-4A85-8F6E-18A9E4E15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0000" y="3954463"/>
              <a:ext cx="122238" cy="150813"/>
            </a:xfrm>
            <a:custGeom>
              <a:avLst/>
              <a:gdLst>
                <a:gd name="T0" fmla="*/ 92 w 154"/>
                <a:gd name="T1" fmla="*/ 188 h 190"/>
                <a:gd name="T2" fmla="*/ 85 w 154"/>
                <a:gd name="T3" fmla="*/ 190 h 190"/>
                <a:gd name="T4" fmla="*/ 76 w 154"/>
                <a:gd name="T5" fmla="*/ 189 h 190"/>
                <a:gd name="T6" fmla="*/ 54 w 154"/>
                <a:gd name="T7" fmla="*/ 181 h 190"/>
                <a:gd name="T8" fmla="*/ 40 w 154"/>
                <a:gd name="T9" fmla="*/ 174 h 190"/>
                <a:gd name="T10" fmla="*/ 16 w 154"/>
                <a:gd name="T11" fmla="*/ 161 h 190"/>
                <a:gd name="T12" fmla="*/ 1 w 154"/>
                <a:gd name="T13" fmla="*/ 149 h 190"/>
                <a:gd name="T14" fmla="*/ 0 w 154"/>
                <a:gd name="T15" fmla="*/ 145 h 190"/>
                <a:gd name="T16" fmla="*/ 0 w 154"/>
                <a:gd name="T17" fmla="*/ 141 h 190"/>
                <a:gd name="T18" fmla="*/ 4 w 154"/>
                <a:gd name="T19" fmla="*/ 135 h 190"/>
                <a:gd name="T20" fmla="*/ 13 w 154"/>
                <a:gd name="T21" fmla="*/ 128 h 190"/>
                <a:gd name="T22" fmla="*/ 39 w 154"/>
                <a:gd name="T23" fmla="*/ 106 h 190"/>
                <a:gd name="T24" fmla="*/ 60 w 154"/>
                <a:gd name="T25" fmla="*/ 83 h 190"/>
                <a:gd name="T26" fmla="*/ 72 w 154"/>
                <a:gd name="T27" fmla="*/ 65 h 190"/>
                <a:gd name="T28" fmla="*/ 80 w 154"/>
                <a:gd name="T29" fmla="*/ 44 h 190"/>
                <a:gd name="T30" fmla="*/ 82 w 154"/>
                <a:gd name="T31" fmla="*/ 23 h 190"/>
                <a:gd name="T32" fmla="*/ 81 w 154"/>
                <a:gd name="T33" fmla="*/ 13 h 190"/>
                <a:gd name="T34" fmla="*/ 81 w 154"/>
                <a:gd name="T35" fmla="*/ 12 h 190"/>
                <a:gd name="T36" fmla="*/ 83 w 154"/>
                <a:gd name="T37" fmla="*/ 2 h 190"/>
                <a:gd name="T38" fmla="*/ 87 w 154"/>
                <a:gd name="T39" fmla="*/ 0 h 190"/>
                <a:gd name="T40" fmla="*/ 92 w 154"/>
                <a:gd name="T41" fmla="*/ 0 h 190"/>
                <a:gd name="T42" fmla="*/ 106 w 154"/>
                <a:gd name="T43" fmla="*/ 5 h 190"/>
                <a:gd name="T44" fmla="*/ 122 w 154"/>
                <a:gd name="T45" fmla="*/ 12 h 190"/>
                <a:gd name="T46" fmla="*/ 145 w 154"/>
                <a:gd name="T47" fmla="*/ 25 h 190"/>
                <a:gd name="T48" fmla="*/ 151 w 154"/>
                <a:gd name="T49" fmla="*/ 29 h 190"/>
                <a:gd name="T50" fmla="*/ 154 w 154"/>
                <a:gd name="T51" fmla="*/ 38 h 190"/>
                <a:gd name="T52" fmla="*/ 152 w 154"/>
                <a:gd name="T53" fmla="*/ 43 h 190"/>
                <a:gd name="T54" fmla="*/ 149 w 154"/>
                <a:gd name="T55" fmla="*/ 45 h 190"/>
                <a:gd name="T56" fmla="*/ 148 w 154"/>
                <a:gd name="T57" fmla="*/ 46 h 190"/>
                <a:gd name="T58" fmla="*/ 129 w 154"/>
                <a:gd name="T59" fmla="*/ 59 h 190"/>
                <a:gd name="T60" fmla="*/ 116 w 154"/>
                <a:gd name="T61" fmla="*/ 75 h 190"/>
                <a:gd name="T62" fmla="*/ 107 w 154"/>
                <a:gd name="T63" fmla="*/ 94 h 190"/>
                <a:gd name="T64" fmla="*/ 100 w 154"/>
                <a:gd name="T65" fmla="*/ 115 h 190"/>
                <a:gd name="T66" fmla="*/ 96 w 154"/>
                <a:gd name="T67" fmla="*/ 153 h 190"/>
                <a:gd name="T68" fmla="*/ 95 w 154"/>
                <a:gd name="T69" fmla="*/ 180 h 190"/>
                <a:gd name="T70" fmla="*/ 95 w 154"/>
                <a:gd name="T71" fmla="*/ 184 h 190"/>
                <a:gd name="T72" fmla="*/ 92 w 154"/>
                <a:gd name="T73" fmla="*/ 18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4" h="190">
                  <a:moveTo>
                    <a:pt x="92" y="188"/>
                  </a:moveTo>
                  <a:lnTo>
                    <a:pt x="92" y="188"/>
                  </a:lnTo>
                  <a:lnTo>
                    <a:pt x="89" y="190"/>
                  </a:lnTo>
                  <a:lnTo>
                    <a:pt x="85" y="190"/>
                  </a:lnTo>
                  <a:lnTo>
                    <a:pt x="85" y="190"/>
                  </a:lnTo>
                  <a:lnTo>
                    <a:pt x="76" y="189"/>
                  </a:lnTo>
                  <a:lnTo>
                    <a:pt x="66" y="185"/>
                  </a:lnTo>
                  <a:lnTo>
                    <a:pt x="54" y="181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28" y="168"/>
                  </a:lnTo>
                  <a:lnTo>
                    <a:pt x="16" y="161"/>
                  </a:lnTo>
                  <a:lnTo>
                    <a:pt x="8" y="154"/>
                  </a:lnTo>
                  <a:lnTo>
                    <a:pt x="1" y="149"/>
                  </a:lnTo>
                  <a:lnTo>
                    <a:pt x="1" y="149"/>
                  </a:lnTo>
                  <a:lnTo>
                    <a:pt x="0" y="145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1" y="137"/>
                  </a:lnTo>
                  <a:lnTo>
                    <a:pt x="4" y="135"/>
                  </a:lnTo>
                  <a:lnTo>
                    <a:pt x="4" y="135"/>
                  </a:lnTo>
                  <a:lnTo>
                    <a:pt x="13" y="128"/>
                  </a:lnTo>
                  <a:lnTo>
                    <a:pt x="25" y="119"/>
                  </a:lnTo>
                  <a:lnTo>
                    <a:pt x="39" y="106"/>
                  </a:lnTo>
                  <a:lnTo>
                    <a:pt x="53" y="91"/>
                  </a:lnTo>
                  <a:lnTo>
                    <a:pt x="60" y="83"/>
                  </a:lnTo>
                  <a:lnTo>
                    <a:pt x="66" y="74"/>
                  </a:lnTo>
                  <a:lnTo>
                    <a:pt x="72" y="65"/>
                  </a:lnTo>
                  <a:lnTo>
                    <a:pt x="76" y="54"/>
                  </a:lnTo>
                  <a:lnTo>
                    <a:pt x="80" y="44"/>
                  </a:lnTo>
                  <a:lnTo>
                    <a:pt x="81" y="33"/>
                  </a:lnTo>
                  <a:lnTo>
                    <a:pt x="82" y="23"/>
                  </a:lnTo>
                  <a:lnTo>
                    <a:pt x="81" y="13"/>
                  </a:lnTo>
                  <a:lnTo>
                    <a:pt x="81" y="13"/>
                  </a:lnTo>
                  <a:lnTo>
                    <a:pt x="81" y="12"/>
                  </a:lnTo>
                  <a:lnTo>
                    <a:pt x="81" y="12"/>
                  </a:lnTo>
                  <a:lnTo>
                    <a:pt x="81" y="6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87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8" y="1"/>
                  </a:lnTo>
                  <a:lnTo>
                    <a:pt x="106" y="5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38" y="21"/>
                  </a:lnTo>
                  <a:lnTo>
                    <a:pt x="145" y="25"/>
                  </a:lnTo>
                  <a:lnTo>
                    <a:pt x="151" y="29"/>
                  </a:lnTo>
                  <a:lnTo>
                    <a:pt x="151" y="29"/>
                  </a:lnTo>
                  <a:lnTo>
                    <a:pt x="153" y="33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52" y="43"/>
                  </a:lnTo>
                  <a:lnTo>
                    <a:pt x="149" y="45"/>
                  </a:lnTo>
                  <a:lnTo>
                    <a:pt x="149" y="45"/>
                  </a:lnTo>
                  <a:lnTo>
                    <a:pt x="148" y="46"/>
                  </a:lnTo>
                  <a:lnTo>
                    <a:pt x="148" y="46"/>
                  </a:lnTo>
                  <a:lnTo>
                    <a:pt x="138" y="52"/>
                  </a:lnTo>
                  <a:lnTo>
                    <a:pt x="129" y="59"/>
                  </a:lnTo>
                  <a:lnTo>
                    <a:pt x="122" y="66"/>
                  </a:lnTo>
                  <a:lnTo>
                    <a:pt x="116" y="75"/>
                  </a:lnTo>
                  <a:lnTo>
                    <a:pt x="111" y="84"/>
                  </a:lnTo>
                  <a:lnTo>
                    <a:pt x="107" y="94"/>
                  </a:lnTo>
                  <a:lnTo>
                    <a:pt x="104" y="105"/>
                  </a:lnTo>
                  <a:lnTo>
                    <a:pt x="100" y="115"/>
                  </a:lnTo>
                  <a:lnTo>
                    <a:pt x="97" y="135"/>
                  </a:lnTo>
                  <a:lnTo>
                    <a:pt x="96" y="153"/>
                  </a:lnTo>
                  <a:lnTo>
                    <a:pt x="95" y="169"/>
                  </a:lnTo>
                  <a:lnTo>
                    <a:pt x="95" y="180"/>
                  </a:lnTo>
                  <a:lnTo>
                    <a:pt x="95" y="180"/>
                  </a:lnTo>
                  <a:lnTo>
                    <a:pt x="95" y="184"/>
                  </a:lnTo>
                  <a:lnTo>
                    <a:pt x="92" y="188"/>
                  </a:lnTo>
                  <a:lnTo>
                    <a:pt x="92" y="18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F23B12A3-5A51-4FEE-86F4-AB2FE9E16C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66825" y="4057651"/>
              <a:ext cx="77788" cy="53975"/>
            </a:xfrm>
            <a:custGeom>
              <a:avLst/>
              <a:gdLst>
                <a:gd name="T0" fmla="*/ 96 w 98"/>
                <a:gd name="T1" fmla="*/ 59 h 69"/>
                <a:gd name="T2" fmla="*/ 96 w 98"/>
                <a:gd name="T3" fmla="*/ 59 h 69"/>
                <a:gd name="T4" fmla="*/ 98 w 98"/>
                <a:gd name="T5" fmla="*/ 53 h 69"/>
                <a:gd name="T6" fmla="*/ 98 w 98"/>
                <a:gd name="T7" fmla="*/ 47 h 69"/>
                <a:gd name="T8" fmla="*/ 95 w 98"/>
                <a:gd name="T9" fmla="*/ 40 h 69"/>
                <a:gd name="T10" fmla="*/ 91 w 98"/>
                <a:gd name="T11" fmla="*/ 35 h 69"/>
                <a:gd name="T12" fmla="*/ 86 w 98"/>
                <a:gd name="T13" fmla="*/ 28 h 69"/>
                <a:gd name="T14" fmla="*/ 78 w 98"/>
                <a:gd name="T15" fmla="*/ 22 h 69"/>
                <a:gd name="T16" fmla="*/ 70 w 98"/>
                <a:gd name="T17" fmla="*/ 15 h 69"/>
                <a:gd name="T18" fmla="*/ 61 w 98"/>
                <a:gd name="T19" fmla="*/ 11 h 69"/>
                <a:gd name="T20" fmla="*/ 61 w 98"/>
                <a:gd name="T21" fmla="*/ 11 h 69"/>
                <a:gd name="T22" fmla="*/ 52 w 98"/>
                <a:gd name="T23" fmla="*/ 6 h 69"/>
                <a:gd name="T24" fmla="*/ 41 w 98"/>
                <a:gd name="T25" fmla="*/ 2 h 69"/>
                <a:gd name="T26" fmla="*/ 32 w 98"/>
                <a:gd name="T27" fmla="*/ 1 h 69"/>
                <a:gd name="T28" fmla="*/ 24 w 98"/>
                <a:gd name="T29" fmla="*/ 0 h 69"/>
                <a:gd name="T30" fmla="*/ 16 w 98"/>
                <a:gd name="T31" fmla="*/ 1 h 69"/>
                <a:gd name="T32" fmla="*/ 10 w 98"/>
                <a:gd name="T33" fmla="*/ 4 h 69"/>
                <a:gd name="T34" fmla="*/ 4 w 98"/>
                <a:gd name="T35" fmla="*/ 6 h 69"/>
                <a:gd name="T36" fmla="*/ 1 w 98"/>
                <a:gd name="T37" fmla="*/ 11 h 69"/>
                <a:gd name="T38" fmla="*/ 1 w 98"/>
                <a:gd name="T39" fmla="*/ 11 h 69"/>
                <a:gd name="T40" fmla="*/ 0 w 98"/>
                <a:gd name="T41" fmla="*/ 16 h 69"/>
                <a:gd name="T42" fmla="*/ 0 w 98"/>
                <a:gd name="T43" fmla="*/ 22 h 69"/>
                <a:gd name="T44" fmla="*/ 2 w 98"/>
                <a:gd name="T45" fmla="*/ 29 h 69"/>
                <a:gd name="T46" fmla="*/ 7 w 98"/>
                <a:gd name="T47" fmla="*/ 35 h 69"/>
                <a:gd name="T48" fmla="*/ 12 w 98"/>
                <a:gd name="T49" fmla="*/ 42 h 69"/>
                <a:gd name="T50" fmla="*/ 19 w 98"/>
                <a:gd name="T51" fmla="*/ 47 h 69"/>
                <a:gd name="T52" fmla="*/ 27 w 98"/>
                <a:gd name="T53" fmla="*/ 54 h 69"/>
                <a:gd name="T54" fmla="*/ 37 w 98"/>
                <a:gd name="T55" fmla="*/ 59 h 69"/>
                <a:gd name="T56" fmla="*/ 37 w 98"/>
                <a:gd name="T57" fmla="*/ 59 h 69"/>
                <a:gd name="T58" fmla="*/ 46 w 98"/>
                <a:gd name="T59" fmla="*/ 64 h 69"/>
                <a:gd name="T60" fmla="*/ 56 w 98"/>
                <a:gd name="T61" fmla="*/ 67 h 69"/>
                <a:gd name="T62" fmla="*/ 65 w 98"/>
                <a:gd name="T63" fmla="*/ 68 h 69"/>
                <a:gd name="T64" fmla="*/ 73 w 98"/>
                <a:gd name="T65" fmla="*/ 69 h 69"/>
                <a:gd name="T66" fmla="*/ 81 w 98"/>
                <a:gd name="T67" fmla="*/ 68 h 69"/>
                <a:gd name="T68" fmla="*/ 88 w 98"/>
                <a:gd name="T69" fmla="*/ 66 h 69"/>
                <a:gd name="T70" fmla="*/ 93 w 98"/>
                <a:gd name="T71" fmla="*/ 64 h 69"/>
                <a:gd name="T72" fmla="*/ 96 w 98"/>
                <a:gd name="T73" fmla="*/ 59 h 69"/>
                <a:gd name="T74" fmla="*/ 96 w 98"/>
                <a:gd name="T75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69">
                  <a:moveTo>
                    <a:pt x="96" y="59"/>
                  </a:moveTo>
                  <a:lnTo>
                    <a:pt x="96" y="59"/>
                  </a:lnTo>
                  <a:lnTo>
                    <a:pt x="98" y="53"/>
                  </a:lnTo>
                  <a:lnTo>
                    <a:pt x="98" y="47"/>
                  </a:lnTo>
                  <a:lnTo>
                    <a:pt x="95" y="40"/>
                  </a:lnTo>
                  <a:lnTo>
                    <a:pt x="91" y="35"/>
                  </a:lnTo>
                  <a:lnTo>
                    <a:pt x="86" y="28"/>
                  </a:lnTo>
                  <a:lnTo>
                    <a:pt x="78" y="22"/>
                  </a:lnTo>
                  <a:lnTo>
                    <a:pt x="70" y="15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52" y="6"/>
                  </a:lnTo>
                  <a:lnTo>
                    <a:pt x="41" y="2"/>
                  </a:lnTo>
                  <a:lnTo>
                    <a:pt x="32" y="1"/>
                  </a:lnTo>
                  <a:lnTo>
                    <a:pt x="24" y="0"/>
                  </a:lnTo>
                  <a:lnTo>
                    <a:pt x="16" y="1"/>
                  </a:lnTo>
                  <a:lnTo>
                    <a:pt x="10" y="4"/>
                  </a:lnTo>
                  <a:lnTo>
                    <a:pt x="4" y="6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9"/>
                  </a:lnTo>
                  <a:lnTo>
                    <a:pt x="7" y="35"/>
                  </a:lnTo>
                  <a:lnTo>
                    <a:pt x="12" y="42"/>
                  </a:lnTo>
                  <a:lnTo>
                    <a:pt x="19" y="47"/>
                  </a:lnTo>
                  <a:lnTo>
                    <a:pt x="27" y="54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46" y="64"/>
                  </a:lnTo>
                  <a:lnTo>
                    <a:pt x="56" y="67"/>
                  </a:lnTo>
                  <a:lnTo>
                    <a:pt x="65" y="68"/>
                  </a:lnTo>
                  <a:lnTo>
                    <a:pt x="73" y="69"/>
                  </a:lnTo>
                  <a:lnTo>
                    <a:pt x="81" y="68"/>
                  </a:lnTo>
                  <a:lnTo>
                    <a:pt x="88" y="66"/>
                  </a:lnTo>
                  <a:lnTo>
                    <a:pt x="93" y="64"/>
                  </a:lnTo>
                  <a:lnTo>
                    <a:pt x="96" y="59"/>
                  </a:lnTo>
                  <a:lnTo>
                    <a:pt x="96" y="59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AE93CB82-31CA-4AD9-9AB3-4E0F56F9FB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7625" y="3340101"/>
              <a:ext cx="122238" cy="150813"/>
            </a:xfrm>
            <a:custGeom>
              <a:avLst/>
              <a:gdLst>
                <a:gd name="T0" fmla="*/ 92 w 154"/>
                <a:gd name="T1" fmla="*/ 4 h 191"/>
                <a:gd name="T2" fmla="*/ 85 w 154"/>
                <a:gd name="T3" fmla="*/ 0 h 191"/>
                <a:gd name="T4" fmla="*/ 77 w 154"/>
                <a:gd name="T5" fmla="*/ 1 h 191"/>
                <a:gd name="T6" fmla="*/ 54 w 154"/>
                <a:gd name="T7" fmla="*/ 11 h 191"/>
                <a:gd name="T8" fmla="*/ 42 w 154"/>
                <a:gd name="T9" fmla="*/ 16 h 191"/>
                <a:gd name="T10" fmla="*/ 17 w 154"/>
                <a:gd name="T11" fmla="*/ 30 h 191"/>
                <a:gd name="T12" fmla="*/ 1 w 154"/>
                <a:gd name="T13" fmla="*/ 43 h 191"/>
                <a:gd name="T14" fmla="*/ 0 w 154"/>
                <a:gd name="T15" fmla="*/ 46 h 191"/>
                <a:gd name="T16" fmla="*/ 0 w 154"/>
                <a:gd name="T17" fmla="*/ 50 h 191"/>
                <a:gd name="T18" fmla="*/ 5 w 154"/>
                <a:gd name="T19" fmla="*/ 57 h 191"/>
                <a:gd name="T20" fmla="*/ 13 w 154"/>
                <a:gd name="T21" fmla="*/ 62 h 191"/>
                <a:gd name="T22" fmla="*/ 39 w 154"/>
                <a:gd name="T23" fmla="*/ 85 h 191"/>
                <a:gd name="T24" fmla="*/ 60 w 154"/>
                <a:gd name="T25" fmla="*/ 108 h 191"/>
                <a:gd name="T26" fmla="*/ 71 w 154"/>
                <a:gd name="T27" fmla="*/ 127 h 191"/>
                <a:gd name="T28" fmla="*/ 80 w 154"/>
                <a:gd name="T29" fmla="*/ 146 h 191"/>
                <a:gd name="T30" fmla="*/ 82 w 154"/>
                <a:gd name="T31" fmla="*/ 168 h 191"/>
                <a:gd name="T32" fmla="*/ 81 w 154"/>
                <a:gd name="T33" fmla="*/ 179 h 191"/>
                <a:gd name="T34" fmla="*/ 81 w 154"/>
                <a:gd name="T35" fmla="*/ 180 h 191"/>
                <a:gd name="T36" fmla="*/ 83 w 154"/>
                <a:gd name="T37" fmla="*/ 189 h 191"/>
                <a:gd name="T38" fmla="*/ 88 w 154"/>
                <a:gd name="T39" fmla="*/ 191 h 191"/>
                <a:gd name="T40" fmla="*/ 92 w 154"/>
                <a:gd name="T41" fmla="*/ 191 h 191"/>
                <a:gd name="T42" fmla="*/ 106 w 154"/>
                <a:gd name="T43" fmla="*/ 187 h 191"/>
                <a:gd name="T44" fmla="*/ 123 w 154"/>
                <a:gd name="T45" fmla="*/ 179 h 191"/>
                <a:gd name="T46" fmla="*/ 145 w 154"/>
                <a:gd name="T47" fmla="*/ 166 h 191"/>
                <a:gd name="T48" fmla="*/ 151 w 154"/>
                <a:gd name="T49" fmla="*/ 161 h 191"/>
                <a:gd name="T50" fmla="*/ 154 w 154"/>
                <a:gd name="T51" fmla="*/ 153 h 191"/>
                <a:gd name="T52" fmla="*/ 152 w 154"/>
                <a:gd name="T53" fmla="*/ 149 h 191"/>
                <a:gd name="T54" fmla="*/ 149 w 154"/>
                <a:gd name="T55" fmla="*/ 145 h 191"/>
                <a:gd name="T56" fmla="*/ 147 w 154"/>
                <a:gd name="T57" fmla="*/ 145 h 191"/>
                <a:gd name="T58" fmla="*/ 130 w 154"/>
                <a:gd name="T59" fmla="*/ 133 h 191"/>
                <a:gd name="T60" fmla="*/ 116 w 154"/>
                <a:gd name="T61" fmla="*/ 117 h 191"/>
                <a:gd name="T62" fmla="*/ 107 w 154"/>
                <a:gd name="T63" fmla="*/ 97 h 191"/>
                <a:gd name="T64" fmla="*/ 101 w 154"/>
                <a:gd name="T65" fmla="*/ 76 h 191"/>
                <a:gd name="T66" fmla="*/ 96 w 154"/>
                <a:gd name="T67" fmla="*/ 37 h 191"/>
                <a:gd name="T68" fmla="*/ 96 w 154"/>
                <a:gd name="T69" fmla="*/ 11 h 191"/>
                <a:gd name="T70" fmla="*/ 94 w 154"/>
                <a:gd name="T71" fmla="*/ 7 h 191"/>
                <a:gd name="T72" fmla="*/ 92 w 154"/>
                <a:gd name="T73" fmla="*/ 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4" h="191">
                  <a:moveTo>
                    <a:pt x="92" y="4"/>
                  </a:moveTo>
                  <a:lnTo>
                    <a:pt x="92" y="4"/>
                  </a:lnTo>
                  <a:lnTo>
                    <a:pt x="89" y="1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77" y="1"/>
                  </a:lnTo>
                  <a:lnTo>
                    <a:pt x="66" y="5"/>
                  </a:lnTo>
                  <a:lnTo>
                    <a:pt x="54" y="11"/>
                  </a:lnTo>
                  <a:lnTo>
                    <a:pt x="42" y="16"/>
                  </a:lnTo>
                  <a:lnTo>
                    <a:pt x="42" y="16"/>
                  </a:lnTo>
                  <a:lnTo>
                    <a:pt x="28" y="23"/>
                  </a:lnTo>
                  <a:lnTo>
                    <a:pt x="17" y="30"/>
                  </a:lnTo>
                  <a:lnTo>
                    <a:pt x="8" y="36"/>
                  </a:lnTo>
                  <a:lnTo>
                    <a:pt x="1" y="43"/>
                  </a:lnTo>
                  <a:lnTo>
                    <a:pt x="1" y="43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13" y="62"/>
                  </a:lnTo>
                  <a:lnTo>
                    <a:pt x="25" y="73"/>
                  </a:lnTo>
                  <a:lnTo>
                    <a:pt x="39" y="85"/>
                  </a:lnTo>
                  <a:lnTo>
                    <a:pt x="53" y="100"/>
                  </a:lnTo>
                  <a:lnTo>
                    <a:pt x="60" y="108"/>
                  </a:lnTo>
                  <a:lnTo>
                    <a:pt x="66" y="118"/>
                  </a:lnTo>
                  <a:lnTo>
                    <a:pt x="71" y="127"/>
                  </a:lnTo>
                  <a:lnTo>
                    <a:pt x="76" y="136"/>
                  </a:lnTo>
                  <a:lnTo>
                    <a:pt x="80" y="146"/>
                  </a:lnTo>
                  <a:lnTo>
                    <a:pt x="82" y="157"/>
                  </a:lnTo>
                  <a:lnTo>
                    <a:pt x="82" y="168"/>
                  </a:lnTo>
                  <a:lnTo>
                    <a:pt x="81" y="179"/>
                  </a:lnTo>
                  <a:lnTo>
                    <a:pt x="81" y="179"/>
                  </a:lnTo>
                  <a:lnTo>
                    <a:pt x="81" y="180"/>
                  </a:lnTo>
                  <a:lnTo>
                    <a:pt x="81" y="180"/>
                  </a:lnTo>
                  <a:lnTo>
                    <a:pt x="81" y="184"/>
                  </a:lnTo>
                  <a:lnTo>
                    <a:pt x="83" y="189"/>
                  </a:lnTo>
                  <a:lnTo>
                    <a:pt x="83" y="189"/>
                  </a:lnTo>
                  <a:lnTo>
                    <a:pt x="88" y="191"/>
                  </a:lnTo>
                  <a:lnTo>
                    <a:pt x="92" y="191"/>
                  </a:lnTo>
                  <a:lnTo>
                    <a:pt x="92" y="191"/>
                  </a:lnTo>
                  <a:lnTo>
                    <a:pt x="99" y="190"/>
                  </a:lnTo>
                  <a:lnTo>
                    <a:pt x="106" y="187"/>
                  </a:lnTo>
                  <a:lnTo>
                    <a:pt x="123" y="179"/>
                  </a:lnTo>
                  <a:lnTo>
                    <a:pt x="123" y="179"/>
                  </a:lnTo>
                  <a:lnTo>
                    <a:pt x="139" y="171"/>
                  </a:lnTo>
                  <a:lnTo>
                    <a:pt x="145" y="166"/>
                  </a:lnTo>
                  <a:lnTo>
                    <a:pt x="151" y="161"/>
                  </a:lnTo>
                  <a:lnTo>
                    <a:pt x="151" y="161"/>
                  </a:lnTo>
                  <a:lnTo>
                    <a:pt x="153" y="158"/>
                  </a:lnTo>
                  <a:lnTo>
                    <a:pt x="154" y="153"/>
                  </a:lnTo>
                  <a:lnTo>
                    <a:pt x="154" y="153"/>
                  </a:lnTo>
                  <a:lnTo>
                    <a:pt x="152" y="149"/>
                  </a:lnTo>
                  <a:lnTo>
                    <a:pt x="149" y="145"/>
                  </a:lnTo>
                  <a:lnTo>
                    <a:pt x="149" y="145"/>
                  </a:lnTo>
                  <a:lnTo>
                    <a:pt x="147" y="145"/>
                  </a:lnTo>
                  <a:lnTo>
                    <a:pt x="147" y="145"/>
                  </a:lnTo>
                  <a:lnTo>
                    <a:pt x="138" y="140"/>
                  </a:lnTo>
                  <a:lnTo>
                    <a:pt x="130" y="133"/>
                  </a:lnTo>
                  <a:lnTo>
                    <a:pt x="123" y="125"/>
                  </a:lnTo>
                  <a:lnTo>
                    <a:pt x="116" y="117"/>
                  </a:lnTo>
                  <a:lnTo>
                    <a:pt x="112" y="107"/>
                  </a:lnTo>
                  <a:lnTo>
                    <a:pt x="107" y="97"/>
                  </a:lnTo>
                  <a:lnTo>
                    <a:pt x="104" y="87"/>
                  </a:lnTo>
                  <a:lnTo>
                    <a:pt x="101" y="76"/>
                  </a:lnTo>
                  <a:lnTo>
                    <a:pt x="97" y="56"/>
                  </a:lnTo>
                  <a:lnTo>
                    <a:pt x="96" y="37"/>
                  </a:lnTo>
                  <a:lnTo>
                    <a:pt x="94" y="22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4" y="7"/>
                  </a:lnTo>
                  <a:lnTo>
                    <a:pt x="92" y="4"/>
                  </a:lnTo>
                  <a:lnTo>
                    <a:pt x="92" y="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656278F0-B38A-41CB-9BAB-E33FAADE41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450" y="3333751"/>
              <a:ext cx="77788" cy="53975"/>
            </a:xfrm>
            <a:custGeom>
              <a:avLst/>
              <a:gdLst>
                <a:gd name="T0" fmla="*/ 96 w 97"/>
                <a:gd name="T1" fmla="*/ 11 h 68"/>
                <a:gd name="T2" fmla="*/ 96 w 97"/>
                <a:gd name="T3" fmla="*/ 11 h 68"/>
                <a:gd name="T4" fmla="*/ 97 w 97"/>
                <a:gd name="T5" fmla="*/ 16 h 68"/>
                <a:gd name="T6" fmla="*/ 97 w 97"/>
                <a:gd name="T7" fmla="*/ 22 h 68"/>
                <a:gd name="T8" fmla="*/ 95 w 97"/>
                <a:gd name="T9" fmla="*/ 28 h 68"/>
                <a:gd name="T10" fmla="*/ 92 w 97"/>
                <a:gd name="T11" fmla="*/ 35 h 68"/>
                <a:gd name="T12" fmla="*/ 86 w 97"/>
                <a:gd name="T13" fmla="*/ 42 h 68"/>
                <a:gd name="T14" fmla="*/ 79 w 97"/>
                <a:gd name="T15" fmla="*/ 47 h 68"/>
                <a:gd name="T16" fmla="*/ 71 w 97"/>
                <a:gd name="T17" fmla="*/ 53 h 68"/>
                <a:gd name="T18" fmla="*/ 61 w 97"/>
                <a:gd name="T19" fmla="*/ 59 h 68"/>
                <a:gd name="T20" fmla="*/ 61 w 97"/>
                <a:gd name="T21" fmla="*/ 59 h 68"/>
                <a:gd name="T22" fmla="*/ 51 w 97"/>
                <a:gd name="T23" fmla="*/ 64 h 68"/>
                <a:gd name="T24" fmla="*/ 42 w 97"/>
                <a:gd name="T25" fmla="*/ 66 h 68"/>
                <a:gd name="T26" fmla="*/ 33 w 97"/>
                <a:gd name="T27" fmla="*/ 68 h 68"/>
                <a:gd name="T28" fmla="*/ 24 w 97"/>
                <a:gd name="T29" fmla="*/ 68 h 68"/>
                <a:gd name="T30" fmla="*/ 17 w 97"/>
                <a:gd name="T31" fmla="*/ 68 h 68"/>
                <a:gd name="T32" fmla="*/ 10 w 97"/>
                <a:gd name="T33" fmla="*/ 66 h 68"/>
                <a:gd name="T34" fmla="*/ 4 w 97"/>
                <a:gd name="T35" fmla="*/ 62 h 68"/>
                <a:gd name="T36" fmla="*/ 2 w 97"/>
                <a:gd name="T37" fmla="*/ 58 h 68"/>
                <a:gd name="T38" fmla="*/ 2 w 97"/>
                <a:gd name="T39" fmla="*/ 58 h 68"/>
                <a:gd name="T40" fmla="*/ 0 w 97"/>
                <a:gd name="T41" fmla="*/ 53 h 68"/>
                <a:gd name="T42" fmla="*/ 1 w 97"/>
                <a:gd name="T43" fmla="*/ 47 h 68"/>
                <a:gd name="T44" fmla="*/ 3 w 97"/>
                <a:gd name="T45" fmla="*/ 40 h 68"/>
                <a:gd name="T46" fmla="*/ 6 w 97"/>
                <a:gd name="T47" fmla="*/ 34 h 68"/>
                <a:gd name="T48" fmla="*/ 12 w 97"/>
                <a:gd name="T49" fmla="*/ 28 h 68"/>
                <a:gd name="T50" fmla="*/ 19 w 97"/>
                <a:gd name="T51" fmla="*/ 21 h 68"/>
                <a:gd name="T52" fmla="*/ 27 w 97"/>
                <a:gd name="T53" fmla="*/ 15 h 68"/>
                <a:gd name="T54" fmla="*/ 36 w 97"/>
                <a:gd name="T55" fmla="*/ 9 h 68"/>
                <a:gd name="T56" fmla="*/ 36 w 97"/>
                <a:gd name="T57" fmla="*/ 9 h 68"/>
                <a:gd name="T58" fmla="*/ 47 w 97"/>
                <a:gd name="T59" fmla="*/ 6 h 68"/>
                <a:gd name="T60" fmla="*/ 56 w 97"/>
                <a:gd name="T61" fmla="*/ 2 h 68"/>
                <a:gd name="T62" fmla="*/ 65 w 97"/>
                <a:gd name="T63" fmla="*/ 0 h 68"/>
                <a:gd name="T64" fmla="*/ 73 w 97"/>
                <a:gd name="T65" fmla="*/ 0 h 68"/>
                <a:gd name="T66" fmla="*/ 81 w 97"/>
                <a:gd name="T67" fmla="*/ 1 h 68"/>
                <a:gd name="T68" fmla="*/ 88 w 97"/>
                <a:gd name="T69" fmla="*/ 2 h 68"/>
                <a:gd name="T70" fmla="*/ 93 w 97"/>
                <a:gd name="T71" fmla="*/ 6 h 68"/>
                <a:gd name="T72" fmla="*/ 96 w 97"/>
                <a:gd name="T73" fmla="*/ 11 h 68"/>
                <a:gd name="T74" fmla="*/ 96 w 97"/>
                <a:gd name="T75" fmla="*/ 1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68">
                  <a:moveTo>
                    <a:pt x="96" y="11"/>
                  </a:moveTo>
                  <a:lnTo>
                    <a:pt x="96" y="11"/>
                  </a:lnTo>
                  <a:lnTo>
                    <a:pt x="97" y="16"/>
                  </a:lnTo>
                  <a:lnTo>
                    <a:pt x="97" y="22"/>
                  </a:lnTo>
                  <a:lnTo>
                    <a:pt x="95" y="28"/>
                  </a:lnTo>
                  <a:lnTo>
                    <a:pt x="92" y="35"/>
                  </a:lnTo>
                  <a:lnTo>
                    <a:pt x="86" y="42"/>
                  </a:lnTo>
                  <a:lnTo>
                    <a:pt x="79" y="47"/>
                  </a:lnTo>
                  <a:lnTo>
                    <a:pt x="71" y="53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51" y="64"/>
                  </a:lnTo>
                  <a:lnTo>
                    <a:pt x="42" y="66"/>
                  </a:lnTo>
                  <a:lnTo>
                    <a:pt x="33" y="68"/>
                  </a:lnTo>
                  <a:lnTo>
                    <a:pt x="24" y="68"/>
                  </a:lnTo>
                  <a:lnTo>
                    <a:pt x="17" y="68"/>
                  </a:lnTo>
                  <a:lnTo>
                    <a:pt x="10" y="66"/>
                  </a:lnTo>
                  <a:lnTo>
                    <a:pt x="4" y="62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3"/>
                  </a:lnTo>
                  <a:lnTo>
                    <a:pt x="1" y="47"/>
                  </a:lnTo>
                  <a:lnTo>
                    <a:pt x="3" y="40"/>
                  </a:lnTo>
                  <a:lnTo>
                    <a:pt x="6" y="34"/>
                  </a:lnTo>
                  <a:lnTo>
                    <a:pt x="12" y="28"/>
                  </a:lnTo>
                  <a:lnTo>
                    <a:pt x="19" y="21"/>
                  </a:lnTo>
                  <a:lnTo>
                    <a:pt x="27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47" y="6"/>
                  </a:lnTo>
                  <a:lnTo>
                    <a:pt x="56" y="2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1" y="1"/>
                  </a:lnTo>
                  <a:lnTo>
                    <a:pt x="88" y="2"/>
                  </a:lnTo>
                  <a:lnTo>
                    <a:pt x="93" y="6"/>
                  </a:lnTo>
                  <a:lnTo>
                    <a:pt x="96" y="1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A6E6A9EB-26CC-4124-8508-65FC78D71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4425" y="3794126"/>
              <a:ext cx="114300" cy="98425"/>
            </a:xfrm>
            <a:custGeom>
              <a:avLst/>
              <a:gdLst>
                <a:gd name="T0" fmla="*/ 44 w 144"/>
                <a:gd name="T1" fmla="*/ 124 h 124"/>
                <a:gd name="T2" fmla="*/ 38 w 144"/>
                <a:gd name="T3" fmla="*/ 123 h 124"/>
                <a:gd name="T4" fmla="*/ 34 w 144"/>
                <a:gd name="T5" fmla="*/ 118 h 124"/>
                <a:gd name="T6" fmla="*/ 16 w 144"/>
                <a:gd name="T7" fmla="*/ 95 h 124"/>
                <a:gd name="T8" fmla="*/ 5 w 144"/>
                <a:gd name="T9" fmla="*/ 78 h 124"/>
                <a:gd name="T10" fmla="*/ 0 w 144"/>
                <a:gd name="T11" fmla="*/ 63 h 124"/>
                <a:gd name="T12" fmla="*/ 0 w 144"/>
                <a:gd name="T13" fmla="*/ 61 h 124"/>
                <a:gd name="T14" fmla="*/ 2 w 144"/>
                <a:gd name="T15" fmla="*/ 57 h 124"/>
                <a:gd name="T16" fmla="*/ 7 w 144"/>
                <a:gd name="T17" fmla="*/ 55 h 124"/>
                <a:gd name="T18" fmla="*/ 27 w 144"/>
                <a:gd name="T19" fmla="*/ 53 h 124"/>
                <a:gd name="T20" fmla="*/ 57 w 144"/>
                <a:gd name="T21" fmla="*/ 46 h 124"/>
                <a:gd name="T22" fmla="*/ 78 w 144"/>
                <a:gd name="T23" fmla="*/ 35 h 124"/>
                <a:gd name="T24" fmla="*/ 91 w 144"/>
                <a:gd name="T25" fmla="*/ 25 h 124"/>
                <a:gd name="T26" fmla="*/ 100 w 144"/>
                <a:gd name="T27" fmla="*/ 12 h 124"/>
                <a:gd name="T28" fmla="*/ 104 w 144"/>
                <a:gd name="T29" fmla="*/ 5 h 124"/>
                <a:gd name="T30" fmla="*/ 105 w 144"/>
                <a:gd name="T31" fmla="*/ 4 h 124"/>
                <a:gd name="T32" fmla="*/ 110 w 144"/>
                <a:gd name="T33" fmla="*/ 0 h 124"/>
                <a:gd name="T34" fmla="*/ 113 w 144"/>
                <a:gd name="T35" fmla="*/ 0 h 124"/>
                <a:gd name="T36" fmla="*/ 116 w 144"/>
                <a:gd name="T37" fmla="*/ 1 h 124"/>
                <a:gd name="T38" fmla="*/ 131 w 144"/>
                <a:gd name="T39" fmla="*/ 21 h 124"/>
                <a:gd name="T40" fmla="*/ 140 w 144"/>
                <a:gd name="T41" fmla="*/ 33 h 124"/>
                <a:gd name="T42" fmla="*/ 144 w 144"/>
                <a:gd name="T43" fmla="*/ 43 h 124"/>
                <a:gd name="T44" fmla="*/ 142 w 144"/>
                <a:gd name="T45" fmla="*/ 50 h 124"/>
                <a:gd name="T46" fmla="*/ 140 w 144"/>
                <a:gd name="T47" fmla="*/ 53 h 124"/>
                <a:gd name="T48" fmla="*/ 136 w 144"/>
                <a:gd name="T49" fmla="*/ 53 h 124"/>
                <a:gd name="T50" fmla="*/ 135 w 144"/>
                <a:gd name="T51" fmla="*/ 53 h 124"/>
                <a:gd name="T52" fmla="*/ 119 w 144"/>
                <a:gd name="T53" fmla="*/ 54 h 124"/>
                <a:gd name="T54" fmla="*/ 104 w 144"/>
                <a:gd name="T55" fmla="*/ 59 h 124"/>
                <a:gd name="T56" fmla="*/ 90 w 144"/>
                <a:gd name="T57" fmla="*/ 69 h 124"/>
                <a:gd name="T58" fmla="*/ 68 w 144"/>
                <a:gd name="T59" fmla="*/ 92 h 124"/>
                <a:gd name="T60" fmla="*/ 49 w 144"/>
                <a:gd name="T61" fmla="*/ 120 h 124"/>
                <a:gd name="T62" fmla="*/ 47 w 144"/>
                <a:gd name="T63" fmla="*/ 123 h 124"/>
                <a:gd name="T64" fmla="*/ 44 w 144"/>
                <a:gd name="T6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24">
                  <a:moveTo>
                    <a:pt x="44" y="124"/>
                  </a:moveTo>
                  <a:lnTo>
                    <a:pt x="44" y="124"/>
                  </a:lnTo>
                  <a:lnTo>
                    <a:pt x="42" y="124"/>
                  </a:lnTo>
                  <a:lnTo>
                    <a:pt x="38" y="123"/>
                  </a:lnTo>
                  <a:lnTo>
                    <a:pt x="38" y="123"/>
                  </a:lnTo>
                  <a:lnTo>
                    <a:pt x="34" y="118"/>
                  </a:lnTo>
                  <a:lnTo>
                    <a:pt x="28" y="112"/>
                  </a:lnTo>
                  <a:lnTo>
                    <a:pt x="16" y="95"/>
                  </a:lnTo>
                  <a:lnTo>
                    <a:pt x="16" y="95"/>
                  </a:lnTo>
                  <a:lnTo>
                    <a:pt x="5" y="78"/>
                  </a:lnTo>
                  <a:lnTo>
                    <a:pt x="1" y="70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1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5" y="56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27" y="53"/>
                  </a:lnTo>
                  <a:lnTo>
                    <a:pt x="42" y="50"/>
                  </a:lnTo>
                  <a:lnTo>
                    <a:pt x="57" y="46"/>
                  </a:lnTo>
                  <a:lnTo>
                    <a:pt x="72" y="39"/>
                  </a:lnTo>
                  <a:lnTo>
                    <a:pt x="78" y="35"/>
                  </a:lnTo>
                  <a:lnTo>
                    <a:pt x="85" y="31"/>
                  </a:lnTo>
                  <a:lnTo>
                    <a:pt x="91" y="25"/>
                  </a:lnTo>
                  <a:lnTo>
                    <a:pt x="96" y="19"/>
                  </a:lnTo>
                  <a:lnTo>
                    <a:pt x="100" y="12"/>
                  </a:lnTo>
                  <a:lnTo>
                    <a:pt x="104" y="5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6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6" y="1"/>
                  </a:lnTo>
                  <a:lnTo>
                    <a:pt x="116" y="1"/>
                  </a:lnTo>
                  <a:lnTo>
                    <a:pt x="123" y="10"/>
                  </a:lnTo>
                  <a:lnTo>
                    <a:pt x="131" y="21"/>
                  </a:lnTo>
                  <a:lnTo>
                    <a:pt x="131" y="21"/>
                  </a:lnTo>
                  <a:lnTo>
                    <a:pt x="140" y="33"/>
                  </a:lnTo>
                  <a:lnTo>
                    <a:pt x="144" y="43"/>
                  </a:lnTo>
                  <a:lnTo>
                    <a:pt x="144" y="43"/>
                  </a:lnTo>
                  <a:lnTo>
                    <a:pt x="144" y="47"/>
                  </a:lnTo>
                  <a:lnTo>
                    <a:pt x="142" y="50"/>
                  </a:lnTo>
                  <a:lnTo>
                    <a:pt x="142" y="50"/>
                  </a:lnTo>
                  <a:lnTo>
                    <a:pt x="140" y="53"/>
                  </a:lnTo>
                  <a:lnTo>
                    <a:pt x="136" y="53"/>
                  </a:lnTo>
                  <a:lnTo>
                    <a:pt x="136" y="53"/>
                  </a:lnTo>
                  <a:lnTo>
                    <a:pt x="135" y="53"/>
                  </a:lnTo>
                  <a:lnTo>
                    <a:pt x="135" y="53"/>
                  </a:lnTo>
                  <a:lnTo>
                    <a:pt x="127" y="53"/>
                  </a:lnTo>
                  <a:lnTo>
                    <a:pt x="119" y="54"/>
                  </a:lnTo>
                  <a:lnTo>
                    <a:pt x="111" y="56"/>
                  </a:lnTo>
                  <a:lnTo>
                    <a:pt x="104" y="59"/>
                  </a:lnTo>
                  <a:lnTo>
                    <a:pt x="97" y="64"/>
                  </a:lnTo>
                  <a:lnTo>
                    <a:pt x="90" y="69"/>
                  </a:lnTo>
                  <a:lnTo>
                    <a:pt x="77" y="79"/>
                  </a:lnTo>
                  <a:lnTo>
                    <a:pt x="68" y="92"/>
                  </a:lnTo>
                  <a:lnTo>
                    <a:pt x="59" y="103"/>
                  </a:lnTo>
                  <a:lnTo>
                    <a:pt x="49" y="120"/>
                  </a:lnTo>
                  <a:lnTo>
                    <a:pt x="49" y="120"/>
                  </a:lnTo>
                  <a:lnTo>
                    <a:pt x="47" y="123"/>
                  </a:lnTo>
                  <a:lnTo>
                    <a:pt x="44" y="124"/>
                  </a:lnTo>
                  <a:lnTo>
                    <a:pt x="44" y="12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7768814F-46C9-454F-B891-90940EF0A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63" y="3836988"/>
              <a:ext cx="44450" cy="57150"/>
            </a:xfrm>
            <a:custGeom>
              <a:avLst/>
              <a:gdLst>
                <a:gd name="T0" fmla="*/ 50 w 57"/>
                <a:gd name="T1" fmla="*/ 70 h 71"/>
                <a:gd name="T2" fmla="*/ 50 w 57"/>
                <a:gd name="T3" fmla="*/ 70 h 71"/>
                <a:gd name="T4" fmla="*/ 53 w 57"/>
                <a:gd name="T5" fmla="*/ 67 h 71"/>
                <a:gd name="T6" fmla="*/ 56 w 57"/>
                <a:gd name="T7" fmla="*/ 63 h 71"/>
                <a:gd name="T8" fmla="*/ 57 w 57"/>
                <a:gd name="T9" fmla="*/ 57 h 71"/>
                <a:gd name="T10" fmla="*/ 57 w 57"/>
                <a:gd name="T11" fmla="*/ 52 h 71"/>
                <a:gd name="T12" fmla="*/ 56 w 57"/>
                <a:gd name="T13" fmla="*/ 46 h 71"/>
                <a:gd name="T14" fmla="*/ 53 w 57"/>
                <a:gd name="T15" fmla="*/ 39 h 71"/>
                <a:gd name="T16" fmla="*/ 50 w 57"/>
                <a:gd name="T17" fmla="*/ 32 h 71"/>
                <a:gd name="T18" fmla="*/ 46 w 57"/>
                <a:gd name="T19" fmla="*/ 25 h 71"/>
                <a:gd name="T20" fmla="*/ 46 w 57"/>
                <a:gd name="T21" fmla="*/ 25 h 71"/>
                <a:gd name="T22" fmla="*/ 42 w 57"/>
                <a:gd name="T23" fmla="*/ 18 h 71"/>
                <a:gd name="T24" fmla="*/ 36 w 57"/>
                <a:gd name="T25" fmla="*/ 12 h 71"/>
                <a:gd name="T26" fmla="*/ 31 w 57"/>
                <a:gd name="T27" fmla="*/ 8 h 71"/>
                <a:gd name="T28" fmla="*/ 26 w 57"/>
                <a:gd name="T29" fmla="*/ 4 h 71"/>
                <a:gd name="T30" fmla="*/ 20 w 57"/>
                <a:gd name="T31" fmla="*/ 1 h 71"/>
                <a:gd name="T32" fmla="*/ 15 w 57"/>
                <a:gd name="T33" fmla="*/ 0 h 71"/>
                <a:gd name="T34" fmla="*/ 11 w 57"/>
                <a:gd name="T35" fmla="*/ 0 h 71"/>
                <a:gd name="T36" fmla="*/ 7 w 57"/>
                <a:gd name="T37" fmla="*/ 2 h 71"/>
                <a:gd name="T38" fmla="*/ 7 w 57"/>
                <a:gd name="T39" fmla="*/ 2 h 71"/>
                <a:gd name="T40" fmla="*/ 4 w 57"/>
                <a:gd name="T41" fmla="*/ 4 h 71"/>
                <a:gd name="T42" fmla="*/ 2 w 57"/>
                <a:gd name="T43" fmla="*/ 9 h 71"/>
                <a:gd name="T44" fmla="*/ 0 w 57"/>
                <a:gd name="T45" fmla="*/ 14 h 71"/>
                <a:gd name="T46" fmla="*/ 2 w 57"/>
                <a:gd name="T47" fmla="*/ 19 h 71"/>
                <a:gd name="T48" fmla="*/ 2 w 57"/>
                <a:gd name="T49" fmla="*/ 26 h 71"/>
                <a:gd name="T50" fmla="*/ 4 w 57"/>
                <a:gd name="T51" fmla="*/ 33 h 71"/>
                <a:gd name="T52" fmla="*/ 7 w 57"/>
                <a:gd name="T53" fmla="*/ 40 h 71"/>
                <a:gd name="T54" fmla="*/ 11 w 57"/>
                <a:gd name="T55" fmla="*/ 47 h 71"/>
                <a:gd name="T56" fmla="*/ 11 w 57"/>
                <a:gd name="T57" fmla="*/ 47 h 71"/>
                <a:gd name="T58" fmla="*/ 17 w 57"/>
                <a:gd name="T59" fmla="*/ 54 h 71"/>
                <a:gd name="T60" fmla="*/ 21 w 57"/>
                <a:gd name="T61" fmla="*/ 60 h 71"/>
                <a:gd name="T62" fmla="*/ 27 w 57"/>
                <a:gd name="T63" fmla="*/ 64 h 71"/>
                <a:gd name="T64" fmla="*/ 31 w 57"/>
                <a:gd name="T65" fmla="*/ 68 h 71"/>
                <a:gd name="T66" fmla="*/ 37 w 57"/>
                <a:gd name="T67" fmla="*/ 70 h 71"/>
                <a:gd name="T68" fmla="*/ 42 w 57"/>
                <a:gd name="T69" fmla="*/ 71 h 71"/>
                <a:gd name="T70" fmla="*/ 46 w 57"/>
                <a:gd name="T71" fmla="*/ 71 h 71"/>
                <a:gd name="T72" fmla="*/ 50 w 57"/>
                <a:gd name="T73" fmla="*/ 70 h 71"/>
                <a:gd name="T74" fmla="*/ 50 w 57"/>
                <a:gd name="T75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" h="71">
                  <a:moveTo>
                    <a:pt x="50" y="70"/>
                  </a:moveTo>
                  <a:lnTo>
                    <a:pt x="50" y="70"/>
                  </a:lnTo>
                  <a:lnTo>
                    <a:pt x="53" y="67"/>
                  </a:lnTo>
                  <a:lnTo>
                    <a:pt x="56" y="63"/>
                  </a:lnTo>
                  <a:lnTo>
                    <a:pt x="57" y="57"/>
                  </a:lnTo>
                  <a:lnTo>
                    <a:pt x="57" y="52"/>
                  </a:lnTo>
                  <a:lnTo>
                    <a:pt x="56" y="46"/>
                  </a:lnTo>
                  <a:lnTo>
                    <a:pt x="53" y="39"/>
                  </a:lnTo>
                  <a:lnTo>
                    <a:pt x="50" y="32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2" y="18"/>
                  </a:lnTo>
                  <a:lnTo>
                    <a:pt x="36" y="12"/>
                  </a:lnTo>
                  <a:lnTo>
                    <a:pt x="31" y="8"/>
                  </a:lnTo>
                  <a:lnTo>
                    <a:pt x="26" y="4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4"/>
                  </a:lnTo>
                  <a:lnTo>
                    <a:pt x="2" y="9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2" y="26"/>
                  </a:lnTo>
                  <a:lnTo>
                    <a:pt x="4" y="33"/>
                  </a:lnTo>
                  <a:lnTo>
                    <a:pt x="7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7" y="54"/>
                  </a:lnTo>
                  <a:lnTo>
                    <a:pt x="21" y="60"/>
                  </a:lnTo>
                  <a:lnTo>
                    <a:pt x="27" y="64"/>
                  </a:lnTo>
                  <a:lnTo>
                    <a:pt x="31" y="68"/>
                  </a:lnTo>
                  <a:lnTo>
                    <a:pt x="37" y="70"/>
                  </a:lnTo>
                  <a:lnTo>
                    <a:pt x="42" y="71"/>
                  </a:lnTo>
                  <a:lnTo>
                    <a:pt x="46" y="71"/>
                  </a:lnTo>
                  <a:lnTo>
                    <a:pt x="50" y="70"/>
                  </a:lnTo>
                  <a:lnTo>
                    <a:pt x="50" y="7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8DB124B3-8233-42AD-9682-8A547DCF4B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0775" y="3630613"/>
              <a:ext cx="109538" cy="61913"/>
            </a:xfrm>
            <a:custGeom>
              <a:avLst/>
              <a:gdLst>
                <a:gd name="T0" fmla="*/ 8 w 138"/>
                <a:gd name="T1" fmla="*/ 79 h 80"/>
                <a:gd name="T2" fmla="*/ 4 w 138"/>
                <a:gd name="T3" fmla="*/ 75 h 80"/>
                <a:gd name="T4" fmla="*/ 1 w 138"/>
                <a:gd name="T5" fmla="*/ 70 h 80"/>
                <a:gd name="T6" fmla="*/ 0 w 138"/>
                <a:gd name="T7" fmla="*/ 40 h 80"/>
                <a:gd name="T8" fmla="*/ 3 w 138"/>
                <a:gd name="T9" fmla="*/ 19 h 80"/>
                <a:gd name="T10" fmla="*/ 6 w 138"/>
                <a:gd name="T11" fmla="*/ 5 h 80"/>
                <a:gd name="T12" fmla="*/ 8 w 138"/>
                <a:gd name="T13" fmla="*/ 3 h 80"/>
                <a:gd name="T14" fmla="*/ 11 w 138"/>
                <a:gd name="T15" fmla="*/ 2 h 80"/>
                <a:gd name="T16" fmla="*/ 16 w 138"/>
                <a:gd name="T17" fmla="*/ 2 h 80"/>
                <a:gd name="T18" fmla="*/ 35 w 138"/>
                <a:gd name="T19" fmla="*/ 12 h 80"/>
                <a:gd name="T20" fmla="*/ 62 w 138"/>
                <a:gd name="T21" fmla="*/ 22 h 80"/>
                <a:gd name="T22" fmla="*/ 87 w 138"/>
                <a:gd name="T23" fmla="*/ 26 h 80"/>
                <a:gd name="T24" fmla="*/ 103 w 138"/>
                <a:gd name="T25" fmla="*/ 26 h 80"/>
                <a:gd name="T26" fmla="*/ 118 w 138"/>
                <a:gd name="T27" fmla="*/ 20 h 80"/>
                <a:gd name="T28" fmla="*/ 125 w 138"/>
                <a:gd name="T29" fmla="*/ 17 h 80"/>
                <a:gd name="T30" fmla="*/ 126 w 138"/>
                <a:gd name="T31" fmla="*/ 15 h 80"/>
                <a:gd name="T32" fmla="*/ 133 w 138"/>
                <a:gd name="T33" fmla="*/ 14 h 80"/>
                <a:gd name="T34" fmla="*/ 136 w 138"/>
                <a:gd name="T35" fmla="*/ 17 h 80"/>
                <a:gd name="T36" fmla="*/ 137 w 138"/>
                <a:gd name="T37" fmla="*/ 20 h 80"/>
                <a:gd name="T38" fmla="*/ 138 w 138"/>
                <a:gd name="T39" fmla="*/ 45 h 80"/>
                <a:gd name="T40" fmla="*/ 137 w 138"/>
                <a:gd name="T41" fmla="*/ 59 h 80"/>
                <a:gd name="T42" fmla="*/ 135 w 138"/>
                <a:gd name="T43" fmla="*/ 70 h 80"/>
                <a:gd name="T44" fmla="*/ 130 w 138"/>
                <a:gd name="T45" fmla="*/ 75 h 80"/>
                <a:gd name="T46" fmla="*/ 127 w 138"/>
                <a:gd name="T47" fmla="*/ 75 h 80"/>
                <a:gd name="T48" fmla="*/ 123 w 138"/>
                <a:gd name="T49" fmla="*/ 73 h 80"/>
                <a:gd name="T50" fmla="*/ 122 w 138"/>
                <a:gd name="T51" fmla="*/ 73 h 80"/>
                <a:gd name="T52" fmla="*/ 108 w 138"/>
                <a:gd name="T53" fmla="*/ 65 h 80"/>
                <a:gd name="T54" fmla="*/ 94 w 138"/>
                <a:gd name="T55" fmla="*/ 60 h 80"/>
                <a:gd name="T56" fmla="*/ 76 w 138"/>
                <a:gd name="T57" fmla="*/ 60 h 80"/>
                <a:gd name="T58" fmla="*/ 45 w 138"/>
                <a:gd name="T59" fmla="*/ 66 h 80"/>
                <a:gd name="T60" fmla="*/ 14 w 138"/>
                <a:gd name="T61" fmla="*/ 79 h 80"/>
                <a:gd name="T62" fmla="*/ 11 w 138"/>
                <a:gd name="T63" fmla="*/ 80 h 80"/>
                <a:gd name="T64" fmla="*/ 8 w 138"/>
                <a:gd name="T6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80">
                  <a:moveTo>
                    <a:pt x="8" y="79"/>
                  </a:moveTo>
                  <a:lnTo>
                    <a:pt x="8" y="79"/>
                  </a:lnTo>
                  <a:lnTo>
                    <a:pt x="5" y="78"/>
                  </a:lnTo>
                  <a:lnTo>
                    <a:pt x="4" y="75"/>
                  </a:lnTo>
                  <a:lnTo>
                    <a:pt x="4" y="75"/>
                  </a:lnTo>
                  <a:lnTo>
                    <a:pt x="1" y="70"/>
                  </a:lnTo>
                  <a:lnTo>
                    <a:pt x="0" y="6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19"/>
                  </a:lnTo>
                  <a:lnTo>
                    <a:pt x="4" y="11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35" y="12"/>
                  </a:lnTo>
                  <a:lnTo>
                    <a:pt x="47" y="17"/>
                  </a:lnTo>
                  <a:lnTo>
                    <a:pt x="62" y="22"/>
                  </a:lnTo>
                  <a:lnTo>
                    <a:pt x="79" y="26"/>
                  </a:lnTo>
                  <a:lnTo>
                    <a:pt x="87" y="26"/>
                  </a:lnTo>
                  <a:lnTo>
                    <a:pt x="95" y="26"/>
                  </a:lnTo>
                  <a:lnTo>
                    <a:pt x="103" y="26"/>
                  </a:lnTo>
                  <a:lnTo>
                    <a:pt x="110" y="23"/>
                  </a:lnTo>
                  <a:lnTo>
                    <a:pt x="118" y="20"/>
                  </a:lnTo>
                  <a:lnTo>
                    <a:pt x="125" y="17"/>
                  </a:lnTo>
                  <a:lnTo>
                    <a:pt x="125" y="17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9" y="14"/>
                  </a:lnTo>
                  <a:lnTo>
                    <a:pt x="133" y="14"/>
                  </a:lnTo>
                  <a:lnTo>
                    <a:pt x="133" y="14"/>
                  </a:lnTo>
                  <a:lnTo>
                    <a:pt x="136" y="17"/>
                  </a:lnTo>
                  <a:lnTo>
                    <a:pt x="137" y="20"/>
                  </a:lnTo>
                  <a:lnTo>
                    <a:pt x="137" y="20"/>
                  </a:lnTo>
                  <a:lnTo>
                    <a:pt x="138" y="32"/>
                  </a:lnTo>
                  <a:lnTo>
                    <a:pt x="138" y="45"/>
                  </a:lnTo>
                  <a:lnTo>
                    <a:pt x="138" y="45"/>
                  </a:lnTo>
                  <a:lnTo>
                    <a:pt x="137" y="59"/>
                  </a:lnTo>
                  <a:lnTo>
                    <a:pt x="135" y="70"/>
                  </a:lnTo>
                  <a:lnTo>
                    <a:pt x="135" y="70"/>
                  </a:lnTo>
                  <a:lnTo>
                    <a:pt x="134" y="73"/>
                  </a:lnTo>
                  <a:lnTo>
                    <a:pt x="130" y="75"/>
                  </a:lnTo>
                  <a:lnTo>
                    <a:pt x="130" y="75"/>
                  </a:lnTo>
                  <a:lnTo>
                    <a:pt x="127" y="75"/>
                  </a:lnTo>
                  <a:lnTo>
                    <a:pt x="123" y="73"/>
                  </a:lnTo>
                  <a:lnTo>
                    <a:pt x="123" y="73"/>
                  </a:lnTo>
                  <a:lnTo>
                    <a:pt x="122" y="73"/>
                  </a:lnTo>
                  <a:lnTo>
                    <a:pt x="122" y="73"/>
                  </a:lnTo>
                  <a:lnTo>
                    <a:pt x="115" y="68"/>
                  </a:lnTo>
                  <a:lnTo>
                    <a:pt x="108" y="65"/>
                  </a:lnTo>
                  <a:lnTo>
                    <a:pt x="100" y="63"/>
                  </a:lnTo>
                  <a:lnTo>
                    <a:pt x="94" y="60"/>
                  </a:lnTo>
                  <a:lnTo>
                    <a:pt x="85" y="60"/>
                  </a:lnTo>
                  <a:lnTo>
                    <a:pt x="76" y="60"/>
                  </a:lnTo>
                  <a:lnTo>
                    <a:pt x="60" y="63"/>
                  </a:lnTo>
                  <a:lnTo>
                    <a:pt x="45" y="66"/>
                  </a:lnTo>
                  <a:lnTo>
                    <a:pt x="32" y="71"/>
                  </a:lnTo>
                  <a:lnTo>
                    <a:pt x="14" y="79"/>
                  </a:lnTo>
                  <a:lnTo>
                    <a:pt x="14" y="79"/>
                  </a:lnTo>
                  <a:lnTo>
                    <a:pt x="11" y="80"/>
                  </a:lnTo>
                  <a:lnTo>
                    <a:pt x="8" y="79"/>
                  </a:lnTo>
                  <a:lnTo>
                    <a:pt x="8" y="79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0D991B31-9226-4D0B-A467-5E251EFC8B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1250" y="3629026"/>
              <a:ext cx="31750" cy="63500"/>
            </a:xfrm>
            <a:custGeom>
              <a:avLst/>
              <a:gdLst>
                <a:gd name="T0" fmla="*/ 18 w 40"/>
                <a:gd name="T1" fmla="*/ 81 h 81"/>
                <a:gd name="T2" fmla="*/ 18 w 40"/>
                <a:gd name="T3" fmla="*/ 81 h 81"/>
                <a:gd name="T4" fmla="*/ 23 w 40"/>
                <a:gd name="T5" fmla="*/ 81 h 81"/>
                <a:gd name="T6" fmla="*/ 26 w 40"/>
                <a:gd name="T7" fmla="*/ 79 h 81"/>
                <a:gd name="T8" fmla="*/ 30 w 40"/>
                <a:gd name="T9" fmla="*/ 75 h 81"/>
                <a:gd name="T10" fmla="*/ 33 w 40"/>
                <a:gd name="T11" fmla="*/ 71 h 81"/>
                <a:gd name="T12" fmla="*/ 37 w 40"/>
                <a:gd name="T13" fmla="*/ 65 h 81"/>
                <a:gd name="T14" fmla="*/ 39 w 40"/>
                <a:gd name="T15" fmla="*/ 58 h 81"/>
                <a:gd name="T16" fmla="*/ 40 w 40"/>
                <a:gd name="T17" fmla="*/ 50 h 81"/>
                <a:gd name="T18" fmla="*/ 40 w 40"/>
                <a:gd name="T19" fmla="*/ 42 h 81"/>
                <a:gd name="T20" fmla="*/ 40 w 40"/>
                <a:gd name="T21" fmla="*/ 42 h 81"/>
                <a:gd name="T22" fmla="*/ 40 w 40"/>
                <a:gd name="T23" fmla="*/ 34 h 81"/>
                <a:gd name="T24" fmla="*/ 40 w 40"/>
                <a:gd name="T25" fmla="*/ 26 h 81"/>
                <a:gd name="T26" fmla="*/ 38 w 40"/>
                <a:gd name="T27" fmla="*/ 19 h 81"/>
                <a:gd name="T28" fmla="*/ 35 w 40"/>
                <a:gd name="T29" fmla="*/ 13 h 81"/>
                <a:gd name="T30" fmla="*/ 33 w 40"/>
                <a:gd name="T31" fmla="*/ 8 h 81"/>
                <a:gd name="T32" fmla="*/ 30 w 40"/>
                <a:gd name="T33" fmla="*/ 4 h 81"/>
                <a:gd name="T34" fmla="*/ 25 w 40"/>
                <a:gd name="T35" fmla="*/ 1 h 81"/>
                <a:gd name="T36" fmla="*/ 22 w 40"/>
                <a:gd name="T37" fmla="*/ 0 h 81"/>
                <a:gd name="T38" fmla="*/ 22 w 40"/>
                <a:gd name="T39" fmla="*/ 0 h 81"/>
                <a:gd name="T40" fmla="*/ 17 w 40"/>
                <a:gd name="T41" fmla="*/ 1 h 81"/>
                <a:gd name="T42" fmla="*/ 14 w 40"/>
                <a:gd name="T43" fmla="*/ 4 h 81"/>
                <a:gd name="T44" fmla="*/ 10 w 40"/>
                <a:gd name="T45" fmla="*/ 7 h 81"/>
                <a:gd name="T46" fmla="*/ 7 w 40"/>
                <a:gd name="T47" fmla="*/ 12 h 81"/>
                <a:gd name="T48" fmla="*/ 3 w 40"/>
                <a:gd name="T49" fmla="*/ 18 h 81"/>
                <a:gd name="T50" fmla="*/ 2 w 40"/>
                <a:gd name="T51" fmla="*/ 24 h 81"/>
                <a:gd name="T52" fmla="*/ 0 w 40"/>
                <a:gd name="T53" fmla="*/ 33 h 81"/>
                <a:gd name="T54" fmla="*/ 0 w 40"/>
                <a:gd name="T55" fmla="*/ 41 h 81"/>
                <a:gd name="T56" fmla="*/ 0 w 40"/>
                <a:gd name="T57" fmla="*/ 41 h 81"/>
                <a:gd name="T58" fmla="*/ 0 w 40"/>
                <a:gd name="T59" fmla="*/ 49 h 81"/>
                <a:gd name="T60" fmla="*/ 0 w 40"/>
                <a:gd name="T61" fmla="*/ 56 h 81"/>
                <a:gd name="T62" fmla="*/ 2 w 40"/>
                <a:gd name="T63" fmla="*/ 62 h 81"/>
                <a:gd name="T64" fmla="*/ 4 w 40"/>
                <a:gd name="T65" fmla="*/ 69 h 81"/>
                <a:gd name="T66" fmla="*/ 7 w 40"/>
                <a:gd name="T67" fmla="*/ 74 h 81"/>
                <a:gd name="T68" fmla="*/ 10 w 40"/>
                <a:gd name="T69" fmla="*/ 77 h 81"/>
                <a:gd name="T70" fmla="*/ 15 w 40"/>
                <a:gd name="T71" fmla="*/ 81 h 81"/>
                <a:gd name="T72" fmla="*/ 18 w 40"/>
                <a:gd name="T73" fmla="*/ 81 h 81"/>
                <a:gd name="T74" fmla="*/ 18 w 40"/>
                <a:gd name="T7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" h="81">
                  <a:moveTo>
                    <a:pt x="18" y="81"/>
                  </a:moveTo>
                  <a:lnTo>
                    <a:pt x="18" y="81"/>
                  </a:lnTo>
                  <a:lnTo>
                    <a:pt x="23" y="81"/>
                  </a:lnTo>
                  <a:lnTo>
                    <a:pt x="26" y="79"/>
                  </a:lnTo>
                  <a:lnTo>
                    <a:pt x="30" y="75"/>
                  </a:lnTo>
                  <a:lnTo>
                    <a:pt x="33" y="71"/>
                  </a:lnTo>
                  <a:lnTo>
                    <a:pt x="37" y="65"/>
                  </a:lnTo>
                  <a:lnTo>
                    <a:pt x="39" y="58"/>
                  </a:lnTo>
                  <a:lnTo>
                    <a:pt x="40" y="5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0" y="34"/>
                  </a:lnTo>
                  <a:lnTo>
                    <a:pt x="40" y="26"/>
                  </a:lnTo>
                  <a:lnTo>
                    <a:pt x="38" y="19"/>
                  </a:lnTo>
                  <a:lnTo>
                    <a:pt x="35" y="13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2"/>
                  </a:lnTo>
                  <a:lnTo>
                    <a:pt x="3" y="18"/>
                  </a:lnTo>
                  <a:lnTo>
                    <a:pt x="2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4" y="69"/>
                  </a:lnTo>
                  <a:lnTo>
                    <a:pt x="7" y="74"/>
                  </a:lnTo>
                  <a:lnTo>
                    <a:pt x="10" y="77"/>
                  </a:lnTo>
                  <a:lnTo>
                    <a:pt x="15" y="81"/>
                  </a:lnTo>
                  <a:lnTo>
                    <a:pt x="18" y="81"/>
                  </a:lnTo>
                  <a:lnTo>
                    <a:pt x="18" y="8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EEF29713-807E-43D6-8DA6-123A787409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100" y="3695701"/>
              <a:ext cx="138113" cy="77788"/>
            </a:xfrm>
            <a:custGeom>
              <a:avLst/>
              <a:gdLst>
                <a:gd name="T0" fmla="*/ 9 w 173"/>
                <a:gd name="T1" fmla="*/ 98 h 98"/>
                <a:gd name="T2" fmla="*/ 4 w 173"/>
                <a:gd name="T3" fmla="*/ 94 h 98"/>
                <a:gd name="T4" fmla="*/ 1 w 173"/>
                <a:gd name="T5" fmla="*/ 86 h 98"/>
                <a:gd name="T6" fmla="*/ 0 w 173"/>
                <a:gd name="T7" fmla="*/ 63 h 98"/>
                <a:gd name="T8" fmla="*/ 0 w 173"/>
                <a:gd name="T9" fmla="*/ 49 h 98"/>
                <a:gd name="T10" fmla="*/ 3 w 173"/>
                <a:gd name="T11" fmla="*/ 22 h 98"/>
                <a:gd name="T12" fmla="*/ 7 w 173"/>
                <a:gd name="T13" fmla="*/ 5 h 98"/>
                <a:gd name="T14" fmla="*/ 9 w 173"/>
                <a:gd name="T15" fmla="*/ 1 h 98"/>
                <a:gd name="T16" fmla="*/ 13 w 173"/>
                <a:gd name="T17" fmla="*/ 0 h 98"/>
                <a:gd name="T18" fmla="*/ 20 w 173"/>
                <a:gd name="T19" fmla="*/ 1 h 98"/>
                <a:gd name="T20" fmla="*/ 29 w 173"/>
                <a:gd name="T21" fmla="*/ 6 h 98"/>
                <a:gd name="T22" fmla="*/ 59 w 173"/>
                <a:gd name="T23" fmla="*/ 20 h 98"/>
                <a:gd name="T24" fmla="*/ 88 w 173"/>
                <a:gd name="T25" fmla="*/ 29 h 98"/>
                <a:gd name="T26" fmla="*/ 107 w 173"/>
                <a:gd name="T27" fmla="*/ 31 h 98"/>
                <a:gd name="T28" fmla="*/ 128 w 173"/>
                <a:gd name="T29" fmla="*/ 30 h 98"/>
                <a:gd name="T30" fmla="*/ 148 w 173"/>
                <a:gd name="T31" fmla="*/ 25 h 98"/>
                <a:gd name="T32" fmla="*/ 156 w 173"/>
                <a:gd name="T33" fmla="*/ 19 h 98"/>
                <a:gd name="T34" fmla="*/ 157 w 173"/>
                <a:gd name="T35" fmla="*/ 19 h 98"/>
                <a:gd name="T36" fmla="*/ 166 w 173"/>
                <a:gd name="T37" fmla="*/ 18 h 98"/>
                <a:gd name="T38" fmla="*/ 170 w 173"/>
                <a:gd name="T39" fmla="*/ 20 h 98"/>
                <a:gd name="T40" fmla="*/ 172 w 173"/>
                <a:gd name="T41" fmla="*/ 23 h 98"/>
                <a:gd name="T42" fmla="*/ 173 w 173"/>
                <a:gd name="T43" fmla="*/ 37 h 98"/>
                <a:gd name="T44" fmla="*/ 173 w 173"/>
                <a:gd name="T45" fmla="*/ 56 h 98"/>
                <a:gd name="T46" fmla="*/ 171 w 173"/>
                <a:gd name="T47" fmla="*/ 80 h 98"/>
                <a:gd name="T48" fmla="*/ 170 w 173"/>
                <a:gd name="T49" fmla="*/ 87 h 98"/>
                <a:gd name="T50" fmla="*/ 163 w 173"/>
                <a:gd name="T51" fmla="*/ 92 h 98"/>
                <a:gd name="T52" fmla="*/ 158 w 173"/>
                <a:gd name="T53" fmla="*/ 92 h 98"/>
                <a:gd name="T54" fmla="*/ 155 w 173"/>
                <a:gd name="T55" fmla="*/ 91 h 98"/>
                <a:gd name="T56" fmla="*/ 153 w 173"/>
                <a:gd name="T57" fmla="*/ 90 h 98"/>
                <a:gd name="T58" fmla="*/ 136 w 173"/>
                <a:gd name="T59" fmla="*/ 80 h 98"/>
                <a:gd name="T60" fmla="*/ 117 w 173"/>
                <a:gd name="T61" fmla="*/ 75 h 98"/>
                <a:gd name="T62" fmla="*/ 96 w 173"/>
                <a:gd name="T63" fmla="*/ 74 h 98"/>
                <a:gd name="T64" fmla="*/ 75 w 173"/>
                <a:gd name="T65" fmla="*/ 76 h 98"/>
                <a:gd name="T66" fmla="*/ 39 w 173"/>
                <a:gd name="T67" fmla="*/ 88 h 98"/>
                <a:gd name="T68" fmla="*/ 16 w 173"/>
                <a:gd name="T69" fmla="*/ 97 h 98"/>
                <a:gd name="T70" fmla="*/ 13 w 173"/>
                <a:gd name="T71" fmla="*/ 98 h 98"/>
                <a:gd name="T72" fmla="*/ 9 w 173"/>
                <a:gd name="T7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3" h="98">
                  <a:moveTo>
                    <a:pt x="9" y="98"/>
                  </a:moveTo>
                  <a:lnTo>
                    <a:pt x="9" y="98"/>
                  </a:lnTo>
                  <a:lnTo>
                    <a:pt x="6" y="96"/>
                  </a:lnTo>
                  <a:lnTo>
                    <a:pt x="4" y="94"/>
                  </a:lnTo>
                  <a:lnTo>
                    <a:pt x="4" y="94"/>
                  </a:lnTo>
                  <a:lnTo>
                    <a:pt x="1" y="86"/>
                  </a:lnTo>
                  <a:lnTo>
                    <a:pt x="0" y="75"/>
                  </a:lnTo>
                  <a:lnTo>
                    <a:pt x="0" y="63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35"/>
                  </a:lnTo>
                  <a:lnTo>
                    <a:pt x="3" y="22"/>
                  </a:lnTo>
                  <a:lnTo>
                    <a:pt x="5" y="12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9" y="6"/>
                  </a:lnTo>
                  <a:lnTo>
                    <a:pt x="43" y="13"/>
                  </a:lnTo>
                  <a:lnTo>
                    <a:pt x="59" y="20"/>
                  </a:lnTo>
                  <a:lnTo>
                    <a:pt x="77" y="27"/>
                  </a:lnTo>
                  <a:lnTo>
                    <a:pt x="88" y="29"/>
                  </a:lnTo>
                  <a:lnTo>
                    <a:pt x="97" y="30"/>
                  </a:lnTo>
                  <a:lnTo>
                    <a:pt x="107" y="31"/>
                  </a:lnTo>
                  <a:lnTo>
                    <a:pt x="118" y="31"/>
                  </a:lnTo>
                  <a:lnTo>
                    <a:pt x="128" y="30"/>
                  </a:lnTo>
                  <a:lnTo>
                    <a:pt x="137" y="28"/>
                  </a:lnTo>
                  <a:lnTo>
                    <a:pt x="148" y="25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9"/>
                  </a:lnTo>
                  <a:lnTo>
                    <a:pt x="157" y="19"/>
                  </a:lnTo>
                  <a:lnTo>
                    <a:pt x="162" y="16"/>
                  </a:lnTo>
                  <a:lnTo>
                    <a:pt x="166" y="18"/>
                  </a:lnTo>
                  <a:lnTo>
                    <a:pt x="166" y="18"/>
                  </a:lnTo>
                  <a:lnTo>
                    <a:pt x="170" y="20"/>
                  </a:lnTo>
                  <a:lnTo>
                    <a:pt x="172" y="23"/>
                  </a:lnTo>
                  <a:lnTo>
                    <a:pt x="172" y="23"/>
                  </a:lnTo>
                  <a:lnTo>
                    <a:pt x="173" y="30"/>
                  </a:lnTo>
                  <a:lnTo>
                    <a:pt x="173" y="37"/>
                  </a:lnTo>
                  <a:lnTo>
                    <a:pt x="173" y="56"/>
                  </a:lnTo>
                  <a:lnTo>
                    <a:pt x="173" y="56"/>
                  </a:lnTo>
                  <a:lnTo>
                    <a:pt x="172" y="73"/>
                  </a:lnTo>
                  <a:lnTo>
                    <a:pt x="171" y="80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67" y="90"/>
                  </a:lnTo>
                  <a:lnTo>
                    <a:pt x="163" y="92"/>
                  </a:lnTo>
                  <a:lnTo>
                    <a:pt x="163" y="92"/>
                  </a:lnTo>
                  <a:lnTo>
                    <a:pt x="158" y="92"/>
                  </a:lnTo>
                  <a:lnTo>
                    <a:pt x="155" y="91"/>
                  </a:lnTo>
                  <a:lnTo>
                    <a:pt x="155" y="91"/>
                  </a:lnTo>
                  <a:lnTo>
                    <a:pt x="153" y="90"/>
                  </a:lnTo>
                  <a:lnTo>
                    <a:pt x="153" y="90"/>
                  </a:lnTo>
                  <a:lnTo>
                    <a:pt x="145" y="84"/>
                  </a:lnTo>
                  <a:lnTo>
                    <a:pt x="136" y="80"/>
                  </a:lnTo>
                  <a:lnTo>
                    <a:pt x="126" y="76"/>
                  </a:lnTo>
                  <a:lnTo>
                    <a:pt x="117" y="75"/>
                  </a:lnTo>
                  <a:lnTo>
                    <a:pt x="106" y="74"/>
                  </a:lnTo>
                  <a:lnTo>
                    <a:pt x="96" y="74"/>
                  </a:lnTo>
                  <a:lnTo>
                    <a:pt x="86" y="75"/>
                  </a:lnTo>
                  <a:lnTo>
                    <a:pt x="75" y="76"/>
                  </a:lnTo>
                  <a:lnTo>
                    <a:pt x="57" y="82"/>
                  </a:lnTo>
                  <a:lnTo>
                    <a:pt x="39" y="88"/>
                  </a:lnTo>
                  <a:lnTo>
                    <a:pt x="26" y="94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3" y="98"/>
                  </a:lnTo>
                  <a:lnTo>
                    <a:pt x="9" y="98"/>
                  </a:lnTo>
                  <a:lnTo>
                    <a:pt x="9" y="9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02FF0E2D-B7B0-4DD1-B999-1D480A750F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1400" y="3694113"/>
              <a:ext cx="31750" cy="80963"/>
            </a:xfrm>
            <a:custGeom>
              <a:avLst/>
              <a:gdLst>
                <a:gd name="T0" fmla="*/ 24 w 40"/>
                <a:gd name="T1" fmla="*/ 101 h 101"/>
                <a:gd name="T2" fmla="*/ 24 w 40"/>
                <a:gd name="T3" fmla="*/ 101 h 101"/>
                <a:gd name="T4" fmla="*/ 29 w 40"/>
                <a:gd name="T5" fmla="*/ 100 h 101"/>
                <a:gd name="T6" fmla="*/ 32 w 40"/>
                <a:gd name="T7" fmla="*/ 98 h 101"/>
                <a:gd name="T8" fmla="*/ 36 w 40"/>
                <a:gd name="T9" fmla="*/ 93 h 101"/>
                <a:gd name="T10" fmla="*/ 37 w 40"/>
                <a:gd name="T11" fmla="*/ 88 h 101"/>
                <a:gd name="T12" fmla="*/ 39 w 40"/>
                <a:gd name="T13" fmla="*/ 71 h 101"/>
                <a:gd name="T14" fmla="*/ 40 w 40"/>
                <a:gd name="T15" fmla="*/ 51 h 101"/>
                <a:gd name="T16" fmla="*/ 40 w 40"/>
                <a:gd name="T17" fmla="*/ 51 h 101"/>
                <a:gd name="T18" fmla="*/ 40 w 40"/>
                <a:gd name="T19" fmla="*/ 31 h 101"/>
                <a:gd name="T20" fmla="*/ 40 w 40"/>
                <a:gd name="T21" fmla="*/ 15 h 101"/>
                <a:gd name="T22" fmla="*/ 39 w 40"/>
                <a:gd name="T23" fmla="*/ 9 h 101"/>
                <a:gd name="T24" fmla="*/ 37 w 40"/>
                <a:gd name="T25" fmla="*/ 5 h 101"/>
                <a:gd name="T26" fmla="*/ 34 w 40"/>
                <a:gd name="T27" fmla="*/ 1 h 101"/>
                <a:gd name="T28" fmla="*/ 29 w 40"/>
                <a:gd name="T29" fmla="*/ 0 h 101"/>
                <a:gd name="T30" fmla="*/ 29 w 40"/>
                <a:gd name="T31" fmla="*/ 0 h 101"/>
                <a:gd name="T32" fmla="*/ 23 w 40"/>
                <a:gd name="T33" fmla="*/ 1 h 101"/>
                <a:gd name="T34" fmla="*/ 19 w 40"/>
                <a:gd name="T35" fmla="*/ 3 h 101"/>
                <a:gd name="T36" fmla="*/ 14 w 40"/>
                <a:gd name="T37" fmla="*/ 8 h 101"/>
                <a:gd name="T38" fmla="*/ 9 w 40"/>
                <a:gd name="T39" fmla="*/ 15 h 101"/>
                <a:gd name="T40" fmla="*/ 6 w 40"/>
                <a:gd name="T41" fmla="*/ 22 h 101"/>
                <a:gd name="T42" fmla="*/ 4 w 40"/>
                <a:gd name="T43" fmla="*/ 30 h 101"/>
                <a:gd name="T44" fmla="*/ 1 w 40"/>
                <a:gd name="T45" fmla="*/ 40 h 101"/>
                <a:gd name="T46" fmla="*/ 0 w 40"/>
                <a:gd name="T47" fmla="*/ 50 h 101"/>
                <a:gd name="T48" fmla="*/ 0 w 40"/>
                <a:gd name="T49" fmla="*/ 50 h 101"/>
                <a:gd name="T50" fmla="*/ 1 w 40"/>
                <a:gd name="T51" fmla="*/ 60 h 101"/>
                <a:gd name="T52" fmla="*/ 2 w 40"/>
                <a:gd name="T53" fmla="*/ 70 h 101"/>
                <a:gd name="T54" fmla="*/ 4 w 40"/>
                <a:gd name="T55" fmla="*/ 78 h 101"/>
                <a:gd name="T56" fmla="*/ 7 w 40"/>
                <a:gd name="T57" fmla="*/ 86 h 101"/>
                <a:gd name="T58" fmla="*/ 10 w 40"/>
                <a:gd name="T59" fmla="*/ 92 h 101"/>
                <a:gd name="T60" fmla="*/ 15 w 40"/>
                <a:gd name="T61" fmla="*/ 97 h 101"/>
                <a:gd name="T62" fmla="*/ 20 w 40"/>
                <a:gd name="T63" fmla="*/ 100 h 101"/>
                <a:gd name="T64" fmla="*/ 24 w 40"/>
                <a:gd name="T65" fmla="*/ 101 h 101"/>
                <a:gd name="T66" fmla="*/ 24 w 40"/>
                <a:gd name="T6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101">
                  <a:moveTo>
                    <a:pt x="24" y="101"/>
                  </a:moveTo>
                  <a:lnTo>
                    <a:pt x="24" y="101"/>
                  </a:lnTo>
                  <a:lnTo>
                    <a:pt x="29" y="100"/>
                  </a:lnTo>
                  <a:lnTo>
                    <a:pt x="32" y="98"/>
                  </a:lnTo>
                  <a:lnTo>
                    <a:pt x="36" y="93"/>
                  </a:lnTo>
                  <a:lnTo>
                    <a:pt x="37" y="88"/>
                  </a:lnTo>
                  <a:lnTo>
                    <a:pt x="39" y="71"/>
                  </a:lnTo>
                  <a:lnTo>
                    <a:pt x="40" y="51"/>
                  </a:lnTo>
                  <a:lnTo>
                    <a:pt x="40" y="51"/>
                  </a:lnTo>
                  <a:lnTo>
                    <a:pt x="40" y="31"/>
                  </a:lnTo>
                  <a:lnTo>
                    <a:pt x="40" y="15"/>
                  </a:lnTo>
                  <a:lnTo>
                    <a:pt x="39" y="9"/>
                  </a:lnTo>
                  <a:lnTo>
                    <a:pt x="37" y="5"/>
                  </a:lnTo>
                  <a:lnTo>
                    <a:pt x="3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3" y="1"/>
                  </a:lnTo>
                  <a:lnTo>
                    <a:pt x="19" y="3"/>
                  </a:lnTo>
                  <a:lnTo>
                    <a:pt x="14" y="8"/>
                  </a:lnTo>
                  <a:lnTo>
                    <a:pt x="9" y="15"/>
                  </a:lnTo>
                  <a:lnTo>
                    <a:pt x="6" y="22"/>
                  </a:lnTo>
                  <a:lnTo>
                    <a:pt x="4" y="30"/>
                  </a:lnTo>
                  <a:lnTo>
                    <a:pt x="1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60"/>
                  </a:lnTo>
                  <a:lnTo>
                    <a:pt x="2" y="70"/>
                  </a:lnTo>
                  <a:lnTo>
                    <a:pt x="4" y="78"/>
                  </a:lnTo>
                  <a:lnTo>
                    <a:pt x="7" y="86"/>
                  </a:lnTo>
                  <a:lnTo>
                    <a:pt x="10" y="92"/>
                  </a:lnTo>
                  <a:lnTo>
                    <a:pt x="15" y="97"/>
                  </a:lnTo>
                  <a:lnTo>
                    <a:pt x="20" y="100"/>
                  </a:lnTo>
                  <a:lnTo>
                    <a:pt x="24" y="101"/>
                  </a:lnTo>
                  <a:lnTo>
                    <a:pt x="24" y="10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AD93A3C6-CB53-4928-84D1-024328C472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6963" y="3446463"/>
              <a:ext cx="131763" cy="115888"/>
            </a:xfrm>
            <a:custGeom>
              <a:avLst/>
              <a:gdLst>
                <a:gd name="T0" fmla="*/ 1 w 166"/>
                <a:gd name="T1" fmla="*/ 75 h 146"/>
                <a:gd name="T2" fmla="*/ 0 w 166"/>
                <a:gd name="T3" fmla="*/ 68 h 146"/>
                <a:gd name="T4" fmla="*/ 3 w 166"/>
                <a:gd name="T5" fmla="*/ 61 h 146"/>
                <a:gd name="T6" fmla="*/ 20 w 166"/>
                <a:gd name="T7" fmla="*/ 31 h 146"/>
                <a:gd name="T8" fmla="*/ 34 w 166"/>
                <a:gd name="T9" fmla="*/ 13 h 146"/>
                <a:gd name="T10" fmla="*/ 46 w 166"/>
                <a:gd name="T11" fmla="*/ 0 h 146"/>
                <a:gd name="T12" fmla="*/ 50 w 166"/>
                <a:gd name="T13" fmla="*/ 0 h 146"/>
                <a:gd name="T14" fmla="*/ 53 w 166"/>
                <a:gd name="T15" fmla="*/ 0 h 146"/>
                <a:gd name="T16" fmla="*/ 59 w 166"/>
                <a:gd name="T17" fmla="*/ 5 h 146"/>
                <a:gd name="T18" fmla="*/ 64 w 166"/>
                <a:gd name="T19" fmla="*/ 13 h 146"/>
                <a:gd name="T20" fmla="*/ 80 w 166"/>
                <a:gd name="T21" fmla="*/ 38 h 146"/>
                <a:gd name="T22" fmla="*/ 104 w 166"/>
                <a:gd name="T23" fmla="*/ 66 h 146"/>
                <a:gd name="T24" fmla="*/ 120 w 166"/>
                <a:gd name="T25" fmla="*/ 76 h 146"/>
                <a:gd name="T26" fmla="*/ 137 w 166"/>
                <a:gd name="T27" fmla="*/ 83 h 146"/>
                <a:gd name="T28" fmla="*/ 156 w 166"/>
                <a:gd name="T29" fmla="*/ 85 h 146"/>
                <a:gd name="T30" fmla="*/ 157 w 166"/>
                <a:gd name="T31" fmla="*/ 85 h 146"/>
                <a:gd name="T32" fmla="*/ 160 w 166"/>
                <a:gd name="T33" fmla="*/ 86 h 146"/>
                <a:gd name="T34" fmla="*/ 164 w 166"/>
                <a:gd name="T35" fmla="*/ 89 h 146"/>
                <a:gd name="T36" fmla="*/ 165 w 166"/>
                <a:gd name="T37" fmla="*/ 97 h 146"/>
                <a:gd name="T38" fmla="*/ 159 w 166"/>
                <a:gd name="T39" fmla="*/ 108 h 146"/>
                <a:gd name="T40" fmla="*/ 151 w 166"/>
                <a:gd name="T41" fmla="*/ 122 h 146"/>
                <a:gd name="T42" fmla="*/ 133 w 166"/>
                <a:gd name="T43" fmla="*/ 145 h 146"/>
                <a:gd name="T44" fmla="*/ 128 w 166"/>
                <a:gd name="T45" fmla="*/ 146 h 146"/>
                <a:gd name="T46" fmla="*/ 125 w 166"/>
                <a:gd name="T47" fmla="*/ 146 h 146"/>
                <a:gd name="T48" fmla="*/ 119 w 166"/>
                <a:gd name="T49" fmla="*/ 140 h 146"/>
                <a:gd name="T50" fmla="*/ 119 w 166"/>
                <a:gd name="T51" fmla="*/ 139 h 146"/>
                <a:gd name="T52" fmla="*/ 114 w 166"/>
                <a:gd name="T53" fmla="*/ 131 h 146"/>
                <a:gd name="T54" fmla="*/ 104 w 166"/>
                <a:gd name="T55" fmla="*/ 115 h 146"/>
                <a:gd name="T56" fmla="*/ 89 w 166"/>
                <a:gd name="T57" fmla="*/ 104 h 146"/>
                <a:gd name="T58" fmla="*/ 64 w 166"/>
                <a:gd name="T59" fmla="*/ 91 h 146"/>
                <a:gd name="T60" fmla="*/ 31 w 166"/>
                <a:gd name="T61" fmla="*/ 82 h 146"/>
                <a:gd name="T62" fmla="*/ 8 w 166"/>
                <a:gd name="T63" fmla="*/ 78 h 146"/>
                <a:gd name="T64" fmla="*/ 5 w 166"/>
                <a:gd name="T65" fmla="*/ 77 h 146"/>
                <a:gd name="T66" fmla="*/ 1 w 166"/>
                <a:gd name="T67" fmla="*/ 7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6" h="146">
                  <a:moveTo>
                    <a:pt x="1" y="75"/>
                  </a:moveTo>
                  <a:lnTo>
                    <a:pt x="1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3" y="61"/>
                  </a:lnTo>
                  <a:lnTo>
                    <a:pt x="6" y="5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34" y="13"/>
                  </a:lnTo>
                  <a:lnTo>
                    <a:pt x="41" y="5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7" y="1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64" y="13"/>
                  </a:lnTo>
                  <a:lnTo>
                    <a:pt x="71" y="24"/>
                  </a:lnTo>
                  <a:lnTo>
                    <a:pt x="80" y="38"/>
                  </a:lnTo>
                  <a:lnTo>
                    <a:pt x="91" y="52"/>
                  </a:lnTo>
                  <a:lnTo>
                    <a:pt x="104" y="66"/>
                  </a:lnTo>
                  <a:lnTo>
                    <a:pt x="112" y="71"/>
                  </a:lnTo>
                  <a:lnTo>
                    <a:pt x="120" y="76"/>
                  </a:lnTo>
                  <a:lnTo>
                    <a:pt x="128" y="81"/>
                  </a:lnTo>
                  <a:lnTo>
                    <a:pt x="137" y="83"/>
                  </a:lnTo>
                  <a:lnTo>
                    <a:pt x="147" y="85"/>
                  </a:lnTo>
                  <a:lnTo>
                    <a:pt x="156" y="85"/>
                  </a:lnTo>
                  <a:lnTo>
                    <a:pt x="156" y="85"/>
                  </a:lnTo>
                  <a:lnTo>
                    <a:pt x="157" y="85"/>
                  </a:lnTo>
                  <a:lnTo>
                    <a:pt x="157" y="85"/>
                  </a:lnTo>
                  <a:lnTo>
                    <a:pt x="160" y="86"/>
                  </a:lnTo>
                  <a:lnTo>
                    <a:pt x="164" y="89"/>
                  </a:lnTo>
                  <a:lnTo>
                    <a:pt x="164" y="89"/>
                  </a:lnTo>
                  <a:lnTo>
                    <a:pt x="166" y="93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59" y="108"/>
                  </a:lnTo>
                  <a:lnTo>
                    <a:pt x="151" y="122"/>
                  </a:lnTo>
                  <a:lnTo>
                    <a:pt x="151" y="122"/>
                  </a:lnTo>
                  <a:lnTo>
                    <a:pt x="141" y="135"/>
                  </a:lnTo>
                  <a:lnTo>
                    <a:pt x="133" y="145"/>
                  </a:lnTo>
                  <a:lnTo>
                    <a:pt x="133" y="145"/>
                  </a:lnTo>
                  <a:lnTo>
                    <a:pt x="128" y="146"/>
                  </a:lnTo>
                  <a:lnTo>
                    <a:pt x="125" y="146"/>
                  </a:lnTo>
                  <a:lnTo>
                    <a:pt x="125" y="146"/>
                  </a:lnTo>
                  <a:lnTo>
                    <a:pt x="121" y="144"/>
                  </a:lnTo>
                  <a:lnTo>
                    <a:pt x="119" y="140"/>
                  </a:lnTo>
                  <a:lnTo>
                    <a:pt x="119" y="140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4" y="131"/>
                  </a:lnTo>
                  <a:lnTo>
                    <a:pt x="110" y="123"/>
                  </a:lnTo>
                  <a:lnTo>
                    <a:pt x="104" y="115"/>
                  </a:lnTo>
                  <a:lnTo>
                    <a:pt x="97" y="109"/>
                  </a:lnTo>
                  <a:lnTo>
                    <a:pt x="89" y="104"/>
                  </a:lnTo>
                  <a:lnTo>
                    <a:pt x="81" y="99"/>
                  </a:lnTo>
                  <a:lnTo>
                    <a:pt x="64" y="91"/>
                  </a:lnTo>
                  <a:lnTo>
                    <a:pt x="46" y="85"/>
                  </a:lnTo>
                  <a:lnTo>
                    <a:pt x="31" y="82"/>
                  </a:lnTo>
                  <a:lnTo>
                    <a:pt x="18" y="79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77"/>
                  </a:lnTo>
                  <a:lnTo>
                    <a:pt x="1" y="75"/>
                  </a:lnTo>
                  <a:lnTo>
                    <a:pt x="1" y="75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7196322A-E418-4BE6-9DB7-5BB14FA30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2200" y="3443288"/>
              <a:ext cx="52388" cy="65088"/>
            </a:xfrm>
            <a:custGeom>
              <a:avLst/>
              <a:gdLst>
                <a:gd name="T0" fmla="*/ 6 w 66"/>
                <a:gd name="T1" fmla="*/ 79 h 80"/>
                <a:gd name="T2" fmla="*/ 6 w 66"/>
                <a:gd name="T3" fmla="*/ 79 h 80"/>
                <a:gd name="T4" fmla="*/ 11 w 66"/>
                <a:gd name="T5" fmla="*/ 80 h 80"/>
                <a:gd name="T6" fmla="*/ 17 w 66"/>
                <a:gd name="T7" fmla="*/ 80 h 80"/>
                <a:gd name="T8" fmla="*/ 22 w 66"/>
                <a:gd name="T9" fmla="*/ 79 h 80"/>
                <a:gd name="T10" fmla="*/ 28 w 66"/>
                <a:gd name="T11" fmla="*/ 77 h 80"/>
                <a:gd name="T12" fmla="*/ 35 w 66"/>
                <a:gd name="T13" fmla="*/ 73 h 80"/>
                <a:gd name="T14" fmla="*/ 41 w 66"/>
                <a:gd name="T15" fmla="*/ 67 h 80"/>
                <a:gd name="T16" fmla="*/ 48 w 66"/>
                <a:gd name="T17" fmla="*/ 61 h 80"/>
                <a:gd name="T18" fmla="*/ 53 w 66"/>
                <a:gd name="T19" fmla="*/ 54 h 80"/>
                <a:gd name="T20" fmla="*/ 53 w 66"/>
                <a:gd name="T21" fmla="*/ 54 h 80"/>
                <a:gd name="T22" fmla="*/ 58 w 66"/>
                <a:gd name="T23" fmla="*/ 46 h 80"/>
                <a:gd name="T24" fmla="*/ 62 w 66"/>
                <a:gd name="T25" fmla="*/ 38 h 80"/>
                <a:gd name="T26" fmla="*/ 64 w 66"/>
                <a:gd name="T27" fmla="*/ 29 h 80"/>
                <a:gd name="T28" fmla="*/ 66 w 66"/>
                <a:gd name="T29" fmla="*/ 23 h 80"/>
                <a:gd name="T30" fmla="*/ 66 w 66"/>
                <a:gd name="T31" fmla="*/ 16 h 80"/>
                <a:gd name="T32" fmla="*/ 65 w 66"/>
                <a:gd name="T33" fmla="*/ 10 h 80"/>
                <a:gd name="T34" fmla="*/ 63 w 66"/>
                <a:gd name="T35" fmla="*/ 5 h 80"/>
                <a:gd name="T36" fmla="*/ 59 w 66"/>
                <a:gd name="T37" fmla="*/ 2 h 80"/>
                <a:gd name="T38" fmla="*/ 59 w 66"/>
                <a:gd name="T39" fmla="*/ 2 h 80"/>
                <a:gd name="T40" fmla="*/ 56 w 66"/>
                <a:gd name="T41" fmla="*/ 0 h 80"/>
                <a:gd name="T42" fmla="*/ 50 w 66"/>
                <a:gd name="T43" fmla="*/ 0 h 80"/>
                <a:gd name="T44" fmla="*/ 44 w 66"/>
                <a:gd name="T45" fmla="*/ 1 h 80"/>
                <a:gd name="T46" fmla="*/ 39 w 66"/>
                <a:gd name="T47" fmla="*/ 3 h 80"/>
                <a:gd name="T48" fmla="*/ 32 w 66"/>
                <a:gd name="T49" fmla="*/ 8 h 80"/>
                <a:gd name="T50" fmla="*/ 26 w 66"/>
                <a:gd name="T51" fmla="*/ 12 h 80"/>
                <a:gd name="T52" fmla="*/ 19 w 66"/>
                <a:gd name="T53" fmla="*/ 19 h 80"/>
                <a:gd name="T54" fmla="*/ 13 w 66"/>
                <a:gd name="T55" fmla="*/ 26 h 80"/>
                <a:gd name="T56" fmla="*/ 13 w 66"/>
                <a:gd name="T57" fmla="*/ 26 h 80"/>
                <a:gd name="T58" fmla="*/ 9 w 66"/>
                <a:gd name="T59" fmla="*/ 34 h 80"/>
                <a:gd name="T60" fmla="*/ 5 w 66"/>
                <a:gd name="T61" fmla="*/ 42 h 80"/>
                <a:gd name="T62" fmla="*/ 2 w 66"/>
                <a:gd name="T63" fmla="*/ 50 h 80"/>
                <a:gd name="T64" fmla="*/ 0 w 66"/>
                <a:gd name="T65" fmla="*/ 57 h 80"/>
                <a:gd name="T66" fmla="*/ 0 w 66"/>
                <a:gd name="T67" fmla="*/ 64 h 80"/>
                <a:gd name="T68" fmla="*/ 2 w 66"/>
                <a:gd name="T69" fmla="*/ 70 h 80"/>
                <a:gd name="T70" fmla="*/ 3 w 66"/>
                <a:gd name="T71" fmla="*/ 74 h 80"/>
                <a:gd name="T72" fmla="*/ 6 w 66"/>
                <a:gd name="T73" fmla="*/ 79 h 80"/>
                <a:gd name="T74" fmla="*/ 6 w 66"/>
                <a:gd name="T7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" h="80">
                  <a:moveTo>
                    <a:pt x="6" y="79"/>
                  </a:moveTo>
                  <a:lnTo>
                    <a:pt x="6" y="79"/>
                  </a:lnTo>
                  <a:lnTo>
                    <a:pt x="11" y="80"/>
                  </a:lnTo>
                  <a:lnTo>
                    <a:pt x="17" y="80"/>
                  </a:lnTo>
                  <a:lnTo>
                    <a:pt x="22" y="79"/>
                  </a:lnTo>
                  <a:lnTo>
                    <a:pt x="28" y="77"/>
                  </a:lnTo>
                  <a:lnTo>
                    <a:pt x="35" y="73"/>
                  </a:lnTo>
                  <a:lnTo>
                    <a:pt x="41" y="67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8" y="46"/>
                  </a:lnTo>
                  <a:lnTo>
                    <a:pt x="62" y="38"/>
                  </a:lnTo>
                  <a:lnTo>
                    <a:pt x="64" y="29"/>
                  </a:lnTo>
                  <a:lnTo>
                    <a:pt x="66" y="23"/>
                  </a:lnTo>
                  <a:lnTo>
                    <a:pt x="66" y="16"/>
                  </a:lnTo>
                  <a:lnTo>
                    <a:pt x="65" y="10"/>
                  </a:lnTo>
                  <a:lnTo>
                    <a:pt x="63" y="5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9" y="3"/>
                  </a:lnTo>
                  <a:lnTo>
                    <a:pt x="32" y="8"/>
                  </a:lnTo>
                  <a:lnTo>
                    <a:pt x="26" y="12"/>
                  </a:lnTo>
                  <a:lnTo>
                    <a:pt x="19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9" y="34"/>
                  </a:lnTo>
                  <a:lnTo>
                    <a:pt x="5" y="42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4"/>
                  </a:lnTo>
                  <a:lnTo>
                    <a:pt x="6" y="79"/>
                  </a:lnTo>
                  <a:lnTo>
                    <a:pt x="6" y="79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1D2CB4C6-8530-4A7D-9CE8-BEB6AE0C6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6075" y="3298826"/>
              <a:ext cx="122238" cy="150813"/>
            </a:xfrm>
            <a:custGeom>
              <a:avLst/>
              <a:gdLst>
                <a:gd name="T0" fmla="*/ 62 w 154"/>
                <a:gd name="T1" fmla="*/ 4 h 192"/>
                <a:gd name="T2" fmla="*/ 69 w 154"/>
                <a:gd name="T3" fmla="*/ 0 h 192"/>
                <a:gd name="T4" fmla="*/ 77 w 154"/>
                <a:gd name="T5" fmla="*/ 2 h 192"/>
                <a:gd name="T6" fmla="*/ 100 w 154"/>
                <a:gd name="T7" fmla="*/ 11 h 192"/>
                <a:gd name="T8" fmla="*/ 112 w 154"/>
                <a:gd name="T9" fmla="*/ 17 h 192"/>
                <a:gd name="T10" fmla="*/ 137 w 154"/>
                <a:gd name="T11" fmla="*/ 30 h 192"/>
                <a:gd name="T12" fmla="*/ 152 w 154"/>
                <a:gd name="T13" fmla="*/ 43 h 192"/>
                <a:gd name="T14" fmla="*/ 154 w 154"/>
                <a:gd name="T15" fmla="*/ 46 h 192"/>
                <a:gd name="T16" fmla="*/ 154 w 154"/>
                <a:gd name="T17" fmla="*/ 50 h 192"/>
                <a:gd name="T18" fmla="*/ 149 w 154"/>
                <a:gd name="T19" fmla="*/ 57 h 192"/>
                <a:gd name="T20" fmla="*/ 141 w 154"/>
                <a:gd name="T21" fmla="*/ 63 h 192"/>
                <a:gd name="T22" fmla="*/ 115 w 154"/>
                <a:gd name="T23" fmla="*/ 86 h 192"/>
                <a:gd name="T24" fmla="*/ 94 w 154"/>
                <a:gd name="T25" fmla="*/ 109 h 192"/>
                <a:gd name="T26" fmla="*/ 83 w 154"/>
                <a:gd name="T27" fmla="*/ 127 h 192"/>
                <a:gd name="T28" fmla="*/ 74 w 154"/>
                <a:gd name="T29" fmla="*/ 147 h 192"/>
                <a:gd name="T30" fmla="*/ 72 w 154"/>
                <a:gd name="T31" fmla="*/ 167 h 192"/>
                <a:gd name="T32" fmla="*/ 73 w 154"/>
                <a:gd name="T33" fmla="*/ 179 h 192"/>
                <a:gd name="T34" fmla="*/ 73 w 154"/>
                <a:gd name="T35" fmla="*/ 180 h 192"/>
                <a:gd name="T36" fmla="*/ 71 w 154"/>
                <a:gd name="T37" fmla="*/ 189 h 192"/>
                <a:gd name="T38" fmla="*/ 66 w 154"/>
                <a:gd name="T39" fmla="*/ 192 h 192"/>
                <a:gd name="T40" fmla="*/ 62 w 154"/>
                <a:gd name="T41" fmla="*/ 192 h 192"/>
                <a:gd name="T42" fmla="*/ 48 w 154"/>
                <a:gd name="T43" fmla="*/ 187 h 192"/>
                <a:gd name="T44" fmla="*/ 31 w 154"/>
                <a:gd name="T45" fmla="*/ 179 h 192"/>
                <a:gd name="T46" fmla="*/ 8 w 154"/>
                <a:gd name="T47" fmla="*/ 166 h 192"/>
                <a:gd name="T48" fmla="*/ 3 w 154"/>
                <a:gd name="T49" fmla="*/ 162 h 192"/>
                <a:gd name="T50" fmla="*/ 0 w 154"/>
                <a:gd name="T51" fmla="*/ 154 h 192"/>
                <a:gd name="T52" fmla="*/ 2 w 154"/>
                <a:gd name="T53" fmla="*/ 149 h 192"/>
                <a:gd name="T54" fmla="*/ 5 w 154"/>
                <a:gd name="T55" fmla="*/ 146 h 192"/>
                <a:gd name="T56" fmla="*/ 6 w 154"/>
                <a:gd name="T57" fmla="*/ 146 h 192"/>
                <a:gd name="T58" fmla="*/ 24 w 154"/>
                <a:gd name="T59" fmla="*/ 133 h 192"/>
                <a:gd name="T60" fmla="*/ 38 w 154"/>
                <a:gd name="T61" fmla="*/ 117 h 192"/>
                <a:gd name="T62" fmla="*/ 47 w 154"/>
                <a:gd name="T63" fmla="*/ 97 h 192"/>
                <a:gd name="T64" fmla="*/ 53 w 154"/>
                <a:gd name="T65" fmla="*/ 76 h 192"/>
                <a:gd name="T66" fmla="*/ 58 w 154"/>
                <a:gd name="T67" fmla="*/ 37 h 192"/>
                <a:gd name="T68" fmla="*/ 58 w 154"/>
                <a:gd name="T69" fmla="*/ 11 h 192"/>
                <a:gd name="T70" fmla="*/ 59 w 154"/>
                <a:gd name="T71" fmla="*/ 7 h 192"/>
                <a:gd name="T72" fmla="*/ 62 w 154"/>
                <a:gd name="T73" fmla="*/ 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4" h="192">
                  <a:moveTo>
                    <a:pt x="62" y="4"/>
                  </a:moveTo>
                  <a:lnTo>
                    <a:pt x="62" y="4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7" y="2"/>
                  </a:lnTo>
                  <a:lnTo>
                    <a:pt x="88" y="5"/>
                  </a:lnTo>
                  <a:lnTo>
                    <a:pt x="100" y="11"/>
                  </a:lnTo>
                  <a:lnTo>
                    <a:pt x="112" y="17"/>
                  </a:lnTo>
                  <a:lnTo>
                    <a:pt x="112" y="17"/>
                  </a:lnTo>
                  <a:lnTo>
                    <a:pt x="126" y="23"/>
                  </a:lnTo>
                  <a:lnTo>
                    <a:pt x="137" y="30"/>
                  </a:lnTo>
                  <a:lnTo>
                    <a:pt x="146" y="36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53" y="53"/>
                  </a:lnTo>
                  <a:lnTo>
                    <a:pt x="149" y="57"/>
                  </a:lnTo>
                  <a:lnTo>
                    <a:pt x="149" y="57"/>
                  </a:lnTo>
                  <a:lnTo>
                    <a:pt x="141" y="63"/>
                  </a:lnTo>
                  <a:lnTo>
                    <a:pt x="129" y="73"/>
                  </a:lnTo>
                  <a:lnTo>
                    <a:pt x="115" y="86"/>
                  </a:lnTo>
                  <a:lnTo>
                    <a:pt x="101" y="101"/>
                  </a:lnTo>
                  <a:lnTo>
                    <a:pt x="94" y="109"/>
                  </a:lnTo>
                  <a:lnTo>
                    <a:pt x="88" y="118"/>
                  </a:lnTo>
                  <a:lnTo>
                    <a:pt x="83" y="127"/>
                  </a:lnTo>
                  <a:lnTo>
                    <a:pt x="78" y="136"/>
                  </a:lnTo>
                  <a:lnTo>
                    <a:pt x="74" y="147"/>
                  </a:lnTo>
                  <a:lnTo>
                    <a:pt x="72" y="157"/>
                  </a:lnTo>
                  <a:lnTo>
                    <a:pt x="72" y="167"/>
                  </a:lnTo>
                  <a:lnTo>
                    <a:pt x="73" y="179"/>
                  </a:lnTo>
                  <a:lnTo>
                    <a:pt x="73" y="179"/>
                  </a:lnTo>
                  <a:lnTo>
                    <a:pt x="73" y="180"/>
                  </a:lnTo>
                  <a:lnTo>
                    <a:pt x="73" y="180"/>
                  </a:lnTo>
                  <a:lnTo>
                    <a:pt x="73" y="185"/>
                  </a:lnTo>
                  <a:lnTo>
                    <a:pt x="71" y="189"/>
                  </a:lnTo>
                  <a:lnTo>
                    <a:pt x="71" y="189"/>
                  </a:lnTo>
                  <a:lnTo>
                    <a:pt x="66" y="192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55" y="189"/>
                  </a:lnTo>
                  <a:lnTo>
                    <a:pt x="48" y="187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15" y="171"/>
                  </a:lnTo>
                  <a:lnTo>
                    <a:pt x="8" y="166"/>
                  </a:lnTo>
                  <a:lnTo>
                    <a:pt x="3" y="162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49"/>
                  </a:lnTo>
                  <a:lnTo>
                    <a:pt x="5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6" y="146"/>
                  </a:lnTo>
                  <a:lnTo>
                    <a:pt x="16" y="140"/>
                  </a:lnTo>
                  <a:lnTo>
                    <a:pt x="24" y="133"/>
                  </a:lnTo>
                  <a:lnTo>
                    <a:pt x="31" y="125"/>
                  </a:lnTo>
                  <a:lnTo>
                    <a:pt x="38" y="117"/>
                  </a:lnTo>
                  <a:lnTo>
                    <a:pt x="42" y="106"/>
                  </a:lnTo>
                  <a:lnTo>
                    <a:pt x="47" y="97"/>
                  </a:lnTo>
                  <a:lnTo>
                    <a:pt x="50" y="87"/>
                  </a:lnTo>
                  <a:lnTo>
                    <a:pt x="53" y="76"/>
                  </a:lnTo>
                  <a:lnTo>
                    <a:pt x="57" y="56"/>
                  </a:lnTo>
                  <a:lnTo>
                    <a:pt x="58" y="37"/>
                  </a:lnTo>
                  <a:lnTo>
                    <a:pt x="59" y="22"/>
                  </a:lnTo>
                  <a:lnTo>
                    <a:pt x="58" y="11"/>
                  </a:lnTo>
                  <a:lnTo>
                    <a:pt x="58" y="11"/>
                  </a:lnTo>
                  <a:lnTo>
                    <a:pt x="59" y="7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5160AB4A-1221-45ED-877C-E770C791E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3700" y="3292476"/>
              <a:ext cx="77788" cy="53975"/>
            </a:xfrm>
            <a:custGeom>
              <a:avLst/>
              <a:gdLst>
                <a:gd name="T0" fmla="*/ 2 w 98"/>
                <a:gd name="T1" fmla="*/ 11 h 68"/>
                <a:gd name="T2" fmla="*/ 2 w 98"/>
                <a:gd name="T3" fmla="*/ 11 h 68"/>
                <a:gd name="T4" fmla="*/ 0 w 98"/>
                <a:gd name="T5" fmla="*/ 15 h 68"/>
                <a:gd name="T6" fmla="*/ 0 w 98"/>
                <a:gd name="T7" fmla="*/ 22 h 68"/>
                <a:gd name="T8" fmla="*/ 3 w 98"/>
                <a:gd name="T9" fmla="*/ 28 h 68"/>
                <a:gd name="T10" fmla="*/ 6 w 98"/>
                <a:gd name="T11" fmla="*/ 35 h 68"/>
                <a:gd name="T12" fmla="*/ 12 w 98"/>
                <a:gd name="T13" fmla="*/ 41 h 68"/>
                <a:gd name="T14" fmla="*/ 19 w 98"/>
                <a:gd name="T15" fmla="*/ 48 h 68"/>
                <a:gd name="T16" fmla="*/ 27 w 98"/>
                <a:gd name="T17" fmla="*/ 53 h 68"/>
                <a:gd name="T18" fmla="*/ 36 w 98"/>
                <a:gd name="T19" fmla="*/ 59 h 68"/>
                <a:gd name="T20" fmla="*/ 36 w 98"/>
                <a:gd name="T21" fmla="*/ 59 h 68"/>
                <a:gd name="T22" fmla="*/ 47 w 98"/>
                <a:gd name="T23" fmla="*/ 63 h 68"/>
                <a:gd name="T24" fmla="*/ 56 w 98"/>
                <a:gd name="T25" fmla="*/ 66 h 68"/>
                <a:gd name="T26" fmla="*/ 65 w 98"/>
                <a:gd name="T27" fmla="*/ 68 h 68"/>
                <a:gd name="T28" fmla="*/ 74 w 98"/>
                <a:gd name="T29" fmla="*/ 68 h 68"/>
                <a:gd name="T30" fmla="*/ 81 w 98"/>
                <a:gd name="T31" fmla="*/ 68 h 68"/>
                <a:gd name="T32" fmla="*/ 88 w 98"/>
                <a:gd name="T33" fmla="*/ 66 h 68"/>
                <a:gd name="T34" fmla="*/ 93 w 98"/>
                <a:gd name="T35" fmla="*/ 63 h 68"/>
                <a:gd name="T36" fmla="*/ 96 w 98"/>
                <a:gd name="T37" fmla="*/ 58 h 68"/>
                <a:gd name="T38" fmla="*/ 96 w 98"/>
                <a:gd name="T39" fmla="*/ 58 h 68"/>
                <a:gd name="T40" fmla="*/ 98 w 98"/>
                <a:gd name="T41" fmla="*/ 53 h 68"/>
                <a:gd name="T42" fmla="*/ 97 w 98"/>
                <a:gd name="T43" fmla="*/ 46 h 68"/>
                <a:gd name="T44" fmla="*/ 95 w 98"/>
                <a:gd name="T45" fmla="*/ 41 h 68"/>
                <a:gd name="T46" fmla="*/ 91 w 98"/>
                <a:gd name="T47" fmla="*/ 34 h 68"/>
                <a:gd name="T48" fmla="*/ 86 w 98"/>
                <a:gd name="T49" fmla="*/ 28 h 68"/>
                <a:gd name="T50" fmla="*/ 79 w 98"/>
                <a:gd name="T51" fmla="*/ 21 h 68"/>
                <a:gd name="T52" fmla="*/ 71 w 98"/>
                <a:gd name="T53" fmla="*/ 15 h 68"/>
                <a:gd name="T54" fmla="*/ 62 w 98"/>
                <a:gd name="T55" fmla="*/ 10 h 68"/>
                <a:gd name="T56" fmla="*/ 62 w 98"/>
                <a:gd name="T57" fmla="*/ 10 h 68"/>
                <a:gd name="T58" fmla="*/ 51 w 98"/>
                <a:gd name="T59" fmla="*/ 6 h 68"/>
                <a:gd name="T60" fmla="*/ 42 w 98"/>
                <a:gd name="T61" fmla="*/ 3 h 68"/>
                <a:gd name="T62" fmla="*/ 33 w 98"/>
                <a:gd name="T63" fmla="*/ 0 h 68"/>
                <a:gd name="T64" fmla="*/ 24 w 98"/>
                <a:gd name="T65" fmla="*/ 0 h 68"/>
                <a:gd name="T66" fmla="*/ 17 w 98"/>
                <a:gd name="T67" fmla="*/ 0 h 68"/>
                <a:gd name="T68" fmla="*/ 10 w 98"/>
                <a:gd name="T69" fmla="*/ 3 h 68"/>
                <a:gd name="T70" fmla="*/ 5 w 98"/>
                <a:gd name="T71" fmla="*/ 6 h 68"/>
                <a:gd name="T72" fmla="*/ 2 w 98"/>
                <a:gd name="T73" fmla="*/ 11 h 68"/>
                <a:gd name="T74" fmla="*/ 2 w 98"/>
                <a:gd name="T75" fmla="*/ 1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68">
                  <a:moveTo>
                    <a:pt x="2" y="11"/>
                  </a:moveTo>
                  <a:lnTo>
                    <a:pt x="2" y="11"/>
                  </a:lnTo>
                  <a:lnTo>
                    <a:pt x="0" y="15"/>
                  </a:lnTo>
                  <a:lnTo>
                    <a:pt x="0" y="22"/>
                  </a:lnTo>
                  <a:lnTo>
                    <a:pt x="3" y="28"/>
                  </a:lnTo>
                  <a:lnTo>
                    <a:pt x="6" y="35"/>
                  </a:lnTo>
                  <a:lnTo>
                    <a:pt x="12" y="41"/>
                  </a:lnTo>
                  <a:lnTo>
                    <a:pt x="19" y="48"/>
                  </a:lnTo>
                  <a:lnTo>
                    <a:pt x="27" y="53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47" y="63"/>
                  </a:lnTo>
                  <a:lnTo>
                    <a:pt x="56" y="66"/>
                  </a:lnTo>
                  <a:lnTo>
                    <a:pt x="65" y="68"/>
                  </a:lnTo>
                  <a:lnTo>
                    <a:pt x="74" y="68"/>
                  </a:lnTo>
                  <a:lnTo>
                    <a:pt x="81" y="68"/>
                  </a:lnTo>
                  <a:lnTo>
                    <a:pt x="88" y="66"/>
                  </a:lnTo>
                  <a:lnTo>
                    <a:pt x="93" y="63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98" y="53"/>
                  </a:lnTo>
                  <a:lnTo>
                    <a:pt x="97" y="46"/>
                  </a:lnTo>
                  <a:lnTo>
                    <a:pt x="95" y="41"/>
                  </a:lnTo>
                  <a:lnTo>
                    <a:pt x="91" y="34"/>
                  </a:lnTo>
                  <a:lnTo>
                    <a:pt x="86" y="28"/>
                  </a:lnTo>
                  <a:lnTo>
                    <a:pt x="79" y="21"/>
                  </a:lnTo>
                  <a:lnTo>
                    <a:pt x="71" y="15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51" y="6"/>
                  </a:lnTo>
                  <a:lnTo>
                    <a:pt x="42" y="3"/>
                  </a:lnTo>
                  <a:lnTo>
                    <a:pt x="33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3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BD6101BD-9FB2-4BAF-BF5A-0BB67BD5B6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6413" y="3505201"/>
              <a:ext cx="133350" cy="107950"/>
            </a:xfrm>
            <a:custGeom>
              <a:avLst/>
              <a:gdLst>
                <a:gd name="T0" fmla="*/ 166 w 169"/>
                <a:gd name="T1" fmla="*/ 82 h 135"/>
                <a:gd name="T2" fmla="*/ 169 w 169"/>
                <a:gd name="T3" fmla="*/ 76 h 135"/>
                <a:gd name="T4" fmla="*/ 167 w 169"/>
                <a:gd name="T5" fmla="*/ 68 h 135"/>
                <a:gd name="T6" fmla="*/ 155 w 169"/>
                <a:gd name="T7" fmla="*/ 37 h 135"/>
                <a:gd name="T8" fmla="*/ 143 w 169"/>
                <a:gd name="T9" fmla="*/ 15 h 135"/>
                <a:gd name="T10" fmla="*/ 133 w 169"/>
                <a:gd name="T11" fmla="*/ 2 h 135"/>
                <a:gd name="T12" fmla="*/ 129 w 169"/>
                <a:gd name="T13" fmla="*/ 0 h 135"/>
                <a:gd name="T14" fmla="*/ 126 w 169"/>
                <a:gd name="T15" fmla="*/ 0 h 135"/>
                <a:gd name="T16" fmla="*/ 120 w 169"/>
                <a:gd name="T17" fmla="*/ 3 h 135"/>
                <a:gd name="T18" fmla="*/ 114 w 169"/>
                <a:gd name="T19" fmla="*/ 11 h 135"/>
                <a:gd name="T20" fmla="*/ 95 w 169"/>
                <a:gd name="T21" fmla="*/ 34 h 135"/>
                <a:gd name="T22" fmla="*/ 66 w 169"/>
                <a:gd name="T23" fmla="*/ 57 h 135"/>
                <a:gd name="T24" fmla="*/ 49 w 169"/>
                <a:gd name="T25" fmla="*/ 65 h 135"/>
                <a:gd name="T26" fmla="*/ 31 w 169"/>
                <a:gd name="T27" fmla="*/ 70 h 135"/>
                <a:gd name="T28" fmla="*/ 12 w 169"/>
                <a:gd name="T29" fmla="*/ 70 h 135"/>
                <a:gd name="T30" fmla="*/ 11 w 169"/>
                <a:gd name="T31" fmla="*/ 69 h 135"/>
                <a:gd name="T32" fmla="*/ 7 w 169"/>
                <a:gd name="T33" fmla="*/ 70 h 135"/>
                <a:gd name="T34" fmla="*/ 4 w 169"/>
                <a:gd name="T35" fmla="*/ 71 h 135"/>
                <a:gd name="T36" fmla="*/ 0 w 169"/>
                <a:gd name="T37" fmla="*/ 79 h 135"/>
                <a:gd name="T38" fmla="*/ 5 w 169"/>
                <a:gd name="T39" fmla="*/ 92 h 135"/>
                <a:gd name="T40" fmla="*/ 12 w 169"/>
                <a:gd name="T41" fmla="*/ 107 h 135"/>
                <a:gd name="T42" fmla="*/ 27 w 169"/>
                <a:gd name="T43" fmla="*/ 131 h 135"/>
                <a:gd name="T44" fmla="*/ 30 w 169"/>
                <a:gd name="T45" fmla="*/ 135 h 135"/>
                <a:gd name="T46" fmla="*/ 34 w 169"/>
                <a:gd name="T47" fmla="*/ 135 h 135"/>
                <a:gd name="T48" fmla="*/ 41 w 169"/>
                <a:gd name="T49" fmla="*/ 130 h 135"/>
                <a:gd name="T50" fmla="*/ 41 w 169"/>
                <a:gd name="T51" fmla="*/ 129 h 135"/>
                <a:gd name="T52" fmla="*/ 46 w 169"/>
                <a:gd name="T53" fmla="*/ 121 h 135"/>
                <a:gd name="T54" fmla="*/ 59 w 169"/>
                <a:gd name="T55" fmla="*/ 107 h 135"/>
                <a:gd name="T56" fmla="*/ 75 w 169"/>
                <a:gd name="T57" fmla="*/ 98 h 135"/>
                <a:gd name="T58" fmla="*/ 102 w 169"/>
                <a:gd name="T59" fmla="*/ 88 h 135"/>
                <a:gd name="T60" fmla="*/ 136 w 169"/>
                <a:gd name="T61" fmla="*/ 84 h 135"/>
                <a:gd name="T62" fmla="*/ 159 w 169"/>
                <a:gd name="T63" fmla="*/ 84 h 135"/>
                <a:gd name="T64" fmla="*/ 163 w 169"/>
                <a:gd name="T65" fmla="*/ 84 h 135"/>
                <a:gd name="T66" fmla="*/ 166 w 169"/>
                <a:gd name="T67" fmla="*/ 8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35">
                  <a:moveTo>
                    <a:pt x="166" y="82"/>
                  </a:moveTo>
                  <a:lnTo>
                    <a:pt x="166" y="82"/>
                  </a:lnTo>
                  <a:lnTo>
                    <a:pt x="167" y="79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67" y="68"/>
                  </a:lnTo>
                  <a:lnTo>
                    <a:pt x="165" y="59"/>
                  </a:lnTo>
                  <a:lnTo>
                    <a:pt x="155" y="37"/>
                  </a:lnTo>
                  <a:lnTo>
                    <a:pt x="155" y="37"/>
                  </a:lnTo>
                  <a:lnTo>
                    <a:pt x="143" y="15"/>
                  </a:lnTo>
                  <a:lnTo>
                    <a:pt x="137" y="7"/>
                  </a:lnTo>
                  <a:lnTo>
                    <a:pt x="133" y="2"/>
                  </a:lnTo>
                  <a:lnTo>
                    <a:pt x="133" y="2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2" y="1"/>
                  </a:lnTo>
                  <a:lnTo>
                    <a:pt x="120" y="3"/>
                  </a:lnTo>
                  <a:lnTo>
                    <a:pt x="120" y="3"/>
                  </a:lnTo>
                  <a:lnTo>
                    <a:pt x="114" y="11"/>
                  </a:lnTo>
                  <a:lnTo>
                    <a:pt x="106" y="22"/>
                  </a:lnTo>
                  <a:lnTo>
                    <a:pt x="95" y="34"/>
                  </a:lnTo>
                  <a:lnTo>
                    <a:pt x="81" y="46"/>
                  </a:lnTo>
                  <a:lnTo>
                    <a:pt x="66" y="57"/>
                  </a:lnTo>
                  <a:lnTo>
                    <a:pt x="58" y="62"/>
                  </a:lnTo>
                  <a:lnTo>
                    <a:pt x="49" y="65"/>
                  </a:lnTo>
                  <a:lnTo>
                    <a:pt x="41" y="69"/>
                  </a:lnTo>
                  <a:lnTo>
                    <a:pt x="31" y="70"/>
                  </a:lnTo>
                  <a:lnTo>
                    <a:pt x="22" y="71"/>
                  </a:lnTo>
                  <a:lnTo>
                    <a:pt x="12" y="70"/>
                  </a:lnTo>
                  <a:lnTo>
                    <a:pt x="12" y="70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7" y="70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1" y="76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5" y="92"/>
                  </a:lnTo>
                  <a:lnTo>
                    <a:pt x="12" y="107"/>
                  </a:lnTo>
                  <a:lnTo>
                    <a:pt x="12" y="107"/>
                  </a:lnTo>
                  <a:lnTo>
                    <a:pt x="19" y="121"/>
                  </a:lnTo>
                  <a:lnTo>
                    <a:pt x="27" y="131"/>
                  </a:lnTo>
                  <a:lnTo>
                    <a:pt x="27" y="131"/>
                  </a:lnTo>
                  <a:lnTo>
                    <a:pt x="30" y="135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8" y="133"/>
                  </a:lnTo>
                  <a:lnTo>
                    <a:pt x="41" y="130"/>
                  </a:lnTo>
                  <a:lnTo>
                    <a:pt x="41" y="130"/>
                  </a:lnTo>
                  <a:lnTo>
                    <a:pt x="41" y="129"/>
                  </a:lnTo>
                  <a:lnTo>
                    <a:pt x="41" y="129"/>
                  </a:lnTo>
                  <a:lnTo>
                    <a:pt x="46" y="121"/>
                  </a:lnTo>
                  <a:lnTo>
                    <a:pt x="52" y="114"/>
                  </a:lnTo>
                  <a:lnTo>
                    <a:pt x="59" y="107"/>
                  </a:lnTo>
                  <a:lnTo>
                    <a:pt x="67" y="102"/>
                  </a:lnTo>
                  <a:lnTo>
                    <a:pt x="75" y="98"/>
                  </a:lnTo>
                  <a:lnTo>
                    <a:pt x="83" y="94"/>
                  </a:lnTo>
                  <a:lnTo>
                    <a:pt x="102" y="88"/>
                  </a:lnTo>
                  <a:lnTo>
                    <a:pt x="120" y="85"/>
                  </a:lnTo>
                  <a:lnTo>
                    <a:pt x="136" y="84"/>
                  </a:lnTo>
                  <a:lnTo>
                    <a:pt x="150" y="84"/>
                  </a:lnTo>
                  <a:lnTo>
                    <a:pt x="159" y="84"/>
                  </a:lnTo>
                  <a:lnTo>
                    <a:pt x="159" y="84"/>
                  </a:lnTo>
                  <a:lnTo>
                    <a:pt x="163" y="84"/>
                  </a:lnTo>
                  <a:lnTo>
                    <a:pt x="166" y="82"/>
                  </a:lnTo>
                  <a:lnTo>
                    <a:pt x="166" y="8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0490B6F2-937E-4B9F-B15B-F3CD97582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1663" y="3503613"/>
              <a:ext cx="46038" cy="68263"/>
            </a:xfrm>
            <a:custGeom>
              <a:avLst/>
              <a:gdLst>
                <a:gd name="T0" fmla="*/ 50 w 59"/>
                <a:gd name="T1" fmla="*/ 85 h 86"/>
                <a:gd name="T2" fmla="*/ 50 w 59"/>
                <a:gd name="T3" fmla="*/ 85 h 86"/>
                <a:gd name="T4" fmla="*/ 45 w 59"/>
                <a:gd name="T5" fmla="*/ 86 h 86"/>
                <a:gd name="T6" fmla="*/ 39 w 59"/>
                <a:gd name="T7" fmla="*/ 86 h 86"/>
                <a:gd name="T8" fmla="*/ 35 w 59"/>
                <a:gd name="T9" fmla="*/ 84 h 86"/>
                <a:gd name="T10" fmla="*/ 29 w 59"/>
                <a:gd name="T11" fmla="*/ 80 h 86"/>
                <a:gd name="T12" fmla="*/ 23 w 59"/>
                <a:gd name="T13" fmla="*/ 76 h 86"/>
                <a:gd name="T14" fmla="*/ 17 w 59"/>
                <a:gd name="T15" fmla="*/ 69 h 86"/>
                <a:gd name="T16" fmla="*/ 13 w 59"/>
                <a:gd name="T17" fmla="*/ 62 h 86"/>
                <a:gd name="T18" fmla="*/ 8 w 59"/>
                <a:gd name="T19" fmla="*/ 54 h 86"/>
                <a:gd name="T20" fmla="*/ 8 w 59"/>
                <a:gd name="T21" fmla="*/ 54 h 86"/>
                <a:gd name="T22" fmla="*/ 4 w 59"/>
                <a:gd name="T23" fmla="*/ 44 h 86"/>
                <a:gd name="T24" fmla="*/ 1 w 59"/>
                <a:gd name="T25" fmla="*/ 36 h 86"/>
                <a:gd name="T26" fmla="*/ 0 w 59"/>
                <a:gd name="T27" fmla="*/ 28 h 86"/>
                <a:gd name="T28" fmla="*/ 0 w 59"/>
                <a:gd name="T29" fmla="*/ 21 h 86"/>
                <a:gd name="T30" fmla="*/ 0 w 59"/>
                <a:gd name="T31" fmla="*/ 14 h 86"/>
                <a:gd name="T32" fmla="*/ 2 w 59"/>
                <a:gd name="T33" fmla="*/ 9 h 86"/>
                <a:gd name="T34" fmla="*/ 5 w 59"/>
                <a:gd name="T35" fmla="*/ 4 h 86"/>
                <a:gd name="T36" fmla="*/ 9 w 59"/>
                <a:gd name="T37" fmla="*/ 1 h 86"/>
                <a:gd name="T38" fmla="*/ 9 w 59"/>
                <a:gd name="T39" fmla="*/ 1 h 86"/>
                <a:gd name="T40" fmla="*/ 14 w 59"/>
                <a:gd name="T41" fmla="*/ 0 h 86"/>
                <a:gd name="T42" fmla="*/ 19 w 59"/>
                <a:gd name="T43" fmla="*/ 1 h 86"/>
                <a:gd name="T44" fmla="*/ 24 w 59"/>
                <a:gd name="T45" fmla="*/ 3 h 86"/>
                <a:gd name="T46" fmla="*/ 30 w 59"/>
                <a:gd name="T47" fmla="*/ 6 h 86"/>
                <a:gd name="T48" fmla="*/ 36 w 59"/>
                <a:gd name="T49" fmla="*/ 11 h 86"/>
                <a:gd name="T50" fmla="*/ 42 w 59"/>
                <a:gd name="T51" fmla="*/ 17 h 86"/>
                <a:gd name="T52" fmla="*/ 46 w 59"/>
                <a:gd name="T53" fmla="*/ 25 h 86"/>
                <a:gd name="T54" fmla="*/ 51 w 59"/>
                <a:gd name="T55" fmla="*/ 33 h 86"/>
                <a:gd name="T56" fmla="*/ 51 w 59"/>
                <a:gd name="T57" fmla="*/ 33 h 86"/>
                <a:gd name="T58" fmla="*/ 54 w 59"/>
                <a:gd name="T59" fmla="*/ 41 h 86"/>
                <a:gd name="T60" fmla="*/ 57 w 59"/>
                <a:gd name="T61" fmla="*/ 50 h 86"/>
                <a:gd name="T62" fmla="*/ 59 w 59"/>
                <a:gd name="T63" fmla="*/ 58 h 86"/>
                <a:gd name="T64" fmla="*/ 59 w 59"/>
                <a:gd name="T65" fmla="*/ 65 h 86"/>
                <a:gd name="T66" fmla="*/ 59 w 59"/>
                <a:gd name="T67" fmla="*/ 72 h 86"/>
                <a:gd name="T68" fmla="*/ 57 w 59"/>
                <a:gd name="T69" fmla="*/ 78 h 86"/>
                <a:gd name="T70" fmla="*/ 54 w 59"/>
                <a:gd name="T71" fmla="*/ 82 h 86"/>
                <a:gd name="T72" fmla="*/ 50 w 59"/>
                <a:gd name="T73" fmla="*/ 85 h 86"/>
                <a:gd name="T74" fmla="*/ 50 w 59"/>
                <a:gd name="T75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86">
                  <a:moveTo>
                    <a:pt x="50" y="85"/>
                  </a:moveTo>
                  <a:lnTo>
                    <a:pt x="50" y="85"/>
                  </a:lnTo>
                  <a:lnTo>
                    <a:pt x="45" y="86"/>
                  </a:lnTo>
                  <a:lnTo>
                    <a:pt x="39" y="86"/>
                  </a:lnTo>
                  <a:lnTo>
                    <a:pt x="35" y="84"/>
                  </a:lnTo>
                  <a:lnTo>
                    <a:pt x="29" y="80"/>
                  </a:lnTo>
                  <a:lnTo>
                    <a:pt x="23" y="76"/>
                  </a:lnTo>
                  <a:lnTo>
                    <a:pt x="17" y="69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4" y="44"/>
                  </a:lnTo>
                  <a:lnTo>
                    <a:pt x="1" y="3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" y="9"/>
                  </a:lnTo>
                  <a:lnTo>
                    <a:pt x="5" y="4"/>
                  </a:lnTo>
                  <a:lnTo>
                    <a:pt x="9" y="1"/>
                  </a:lnTo>
                  <a:lnTo>
                    <a:pt x="9" y="1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4" y="3"/>
                  </a:lnTo>
                  <a:lnTo>
                    <a:pt x="30" y="6"/>
                  </a:lnTo>
                  <a:lnTo>
                    <a:pt x="36" y="11"/>
                  </a:lnTo>
                  <a:lnTo>
                    <a:pt x="42" y="17"/>
                  </a:lnTo>
                  <a:lnTo>
                    <a:pt x="46" y="25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54" y="41"/>
                  </a:lnTo>
                  <a:lnTo>
                    <a:pt x="57" y="50"/>
                  </a:lnTo>
                  <a:lnTo>
                    <a:pt x="59" y="58"/>
                  </a:lnTo>
                  <a:lnTo>
                    <a:pt x="59" y="65"/>
                  </a:lnTo>
                  <a:lnTo>
                    <a:pt x="59" y="72"/>
                  </a:lnTo>
                  <a:lnTo>
                    <a:pt x="57" y="78"/>
                  </a:lnTo>
                  <a:lnTo>
                    <a:pt x="54" y="82"/>
                  </a:lnTo>
                  <a:lnTo>
                    <a:pt x="50" y="85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BBD41CFE-45DF-48C6-9382-ED13E65294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4813" y="3455988"/>
              <a:ext cx="127000" cy="125413"/>
            </a:xfrm>
            <a:custGeom>
              <a:avLst/>
              <a:gdLst>
                <a:gd name="T0" fmla="*/ 158 w 159"/>
                <a:gd name="T1" fmla="*/ 67 h 158"/>
                <a:gd name="T2" fmla="*/ 159 w 159"/>
                <a:gd name="T3" fmla="*/ 60 h 158"/>
                <a:gd name="T4" fmla="*/ 156 w 159"/>
                <a:gd name="T5" fmla="*/ 53 h 158"/>
                <a:gd name="T6" fmla="*/ 134 w 159"/>
                <a:gd name="T7" fmla="*/ 27 h 158"/>
                <a:gd name="T8" fmla="*/ 117 w 159"/>
                <a:gd name="T9" fmla="*/ 11 h 158"/>
                <a:gd name="T10" fmla="*/ 103 w 159"/>
                <a:gd name="T11" fmla="*/ 2 h 158"/>
                <a:gd name="T12" fmla="*/ 100 w 159"/>
                <a:gd name="T13" fmla="*/ 0 h 158"/>
                <a:gd name="T14" fmla="*/ 96 w 159"/>
                <a:gd name="T15" fmla="*/ 2 h 158"/>
                <a:gd name="T16" fmla="*/ 91 w 159"/>
                <a:gd name="T17" fmla="*/ 7 h 158"/>
                <a:gd name="T18" fmla="*/ 88 w 159"/>
                <a:gd name="T19" fmla="*/ 17 h 158"/>
                <a:gd name="T20" fmla="*/ 76 w 159"/>
                <a:gd name="T21" fmla="*/ 44 h 158"/>
                <a:gd name="T22" fmla="*/ 57 w 159"/>
                <a:gd name="T23" fmla="*/ 74 h 158"/>
                <a:gd name="T24" fmla="*/ 43 w 159"/>
                <a:gd name="T25" fmla="*/ 88 h 158"/>
                <a:gd name="T26" fmla="*/ 27 w 159"/>
                <a:gd name="T27" fmla="*/ 97 h 158"/>
                <a:gd name="T28" fmla="*/ 9 w 159"/>
                <a:gd name="T29" fmla="*/ 103 h 158"/>
                <a:gd name="T30" fmla="*/ 7 w 159"/>
                <a:gd name="T31" fmla="*/ 103 h 158"/>
                <a:gd name="T32" fmla="*/ 4 w 159"/>
                <a:gd name="T33" fmla="*/ 104 h 158"/>
                <a:gd name="T34" fmla="*/ 0 w 159"/>
                <a:gd name="T35" fmla="*/ 108 h 158"/>
                <a:gd name="T36" fmla="*/ 0 w 159"/>
                <a:gd name="T37" fmla="*/ 116 h 158"/>
                <a:gd name="T38" fmla="*/ 9 w 159"/>
                <a:gd name="T39" fmla="*/ 126 h 158"/>
                <a:gd name="T40" fmla="*/ 19 w 159"/>
                <a:gd name="T41" fmla="*/ 139 h 158"/>
                <a:gd name="T42" fmla="*/ 41 w 159"/>
                <a:gd name="T43" fmla="*/ 157 h 158"/>
                <a:gd name="T44" fmla="*/ 45 w 159"/>
                <a:gd name="T45" fmla="*/ 158 h 158"/>
                <a:gd name="T46" fmla="*/ 49 w 159"/>
                <a:gd name="T47" fmla="*/ 158 h 158"/>
                <a:gd name="T48" fmla="*/ 55 w 159"/>
                <a:gd name="T49" fmla="*/ 151 h 158"/>
                <a:gd name="T50" fmla="*/ 55 w 159"/>
                <a:gd name="T51" fmla="*/ 150 h 158"/>
                <a:gd name="T52" fmla="*/ 57 w 159"/>
                <a:gd name="T53" fmla="*/ 141 h 158"/>
                <a:gd name="T54" fmla="*/ 65 w 159"/>
                <a:gd name="T55" fmla="*/ 124 h 158"/>
                <a:gd name="T56" fmla="*/ 78 w 159"/>
                <a:gd name="T57" fmla="*/ 110 h 158"/>
                <a:gd name="T58" fmla="*/ 100 w 159"/>
                <a:gd name="T59" fmla="*/ 93 h 158"/>
                <a:gd name="T60" fmla="*/ 132 w 159"/>
                <a:gd name="T61" fmla="*/ 79 h 158"/>
                <a:gd name="T62" fmla="*/ 154 w 159"/>
                <a:gd name="T63" fmla="*/ 71 h 158"/>
                <a:gd name="T64" fmla="*/ 156 w 159"/>
                <a:gd name="T65" fmla="*/ 70 h 158"/>
                <a:gd name="T66" fmla="*/ 158 w 159"/>
                <a:gd name="T67" fmla="*/ 6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9" h="158">
                  <a:moveTo>
                    <a:pt x="158" y="67"/>
                  </a:moveTo>
                  <a:lnTo>
                    <a:pt x="158" y="67"/>
                  </a:lnTo>
                  <a:lnTo>
                    <a:pt x="159" y="64"/>
                  </a:lnTo>
                  <a:lnTo>
                    <a:pt x="159" y="60"/>
                  </a:lnTo>
                  <a:lnTo>
                    <a:pt x="159" y="60"/>
                  </a:lnTo>
                  <a:lnTo>
                    <a:pt x="156" y="53"/>
                  </a:lnTo>
                  <a:lnTo>
                    <a:pt x="150" y="45"/>
                  </a:lnTo>
                  <a:lnTo>
                    <a:pt x="134" y="27"/>
                  </a:lnTo>
                  <a:lnTo>
                    <a:pt x="134" y="27"/>
                  </a:lnTo>
                  <a:lnTo>
                    <a:pt x="117" y="11"/>
                  </a:lnTo>
                  <a:lnTo>
                    <a:pt x="110" y="5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100" y="0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3" y="4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88" y="17"/>
                  </a:lnTo>
                  <a:lnTo>
                    <a:pt x="83" y="29"/>
                  </a:lnTo>
                  <a:lnTo>
                    <a:pt x="76" y="44"/>
                  </a:lnTo>
                  <a:lnTo>
                    <a:pt x="67" y="59"/>
                  </a:lnTo>
                  <a:lnTo>
                    <a:pt x="57" y="74"/>
                  </a:lnTo>
                  <a:lnTo>
                    <a:pt x="50" y="81"/>
                  </a:lnTo>
                  <a:lnTo>
                    <a:pt x="43" y="88"/>
                  </a:lnTo>
                  <a:lnTo>
                    <a:pt x="35" y="94"/>
                  </a:lnTo>
                  <a:lnTo>
                    <a:pt x="27" y="97"/>
                  </a:lnTo>
                  <a:lnTo>
                    <a:pt x="18" y="101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7" y="103"/>
                  </a:lnTo>
                  <a:lnTo>
                    <a:pt x="7" y="103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1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9" y="126"/>
                  </a:lnTo>
                  <a:lnTo>
                    <a:pt x="19" y="139"/>
                  </a:lnTo>
                  <a:lnTo>
                    <a:pt x="19" y="139"/>
                  </a:lnTo>
                  <a:lnTo>
                    <a:pt x="30" y="149"/>
                  </a:lnTo>
                  <a:lnTo>
                    <a:pt x="41" y="157"/>
                  </a:lnTo>
                  <a:lnTo>
                    <a:pt x="41" y="157"/>
                  </a:lnTo>
                  <a:lnTo>
                    <a:pt x="45" y="158"/>
                  </a:lnTo>
                  <a:lnTo>
                    <a:pt x="49" y="158"/>
                  </a:lnTo>
                  <a:lnTo>
                    <a:pt x="49" y="158"/>
                  </a:lnTo>
                  <a:lnTo>
                    <a:pt x="52" y="155"/>
                  </a:lnTo>
                  <a:lnTo>
                    <a:pt x="55" y="151"/>
                  </a:lnTo>
                  <a:lnTo>
                    <a:pt x="55" y="151"/>
                  </a:lnTo>
                  <a:lnTo>
                    <a:pt x="55" y="150"/>
                  </a:lnTo>
                  <a:lnTo>
                    <a:pt x="55" y="150"/>
                  </a:lnTo>
                  <a:lnTo>
                    <a:pt x="57" y="141"/>
                  </a:lnTo>
                  <a:lnTo>
                    <a:pt x="60" y="132"/>
                  </a:lnTo>
                  <a:lnTo>
                    <a:pt x="65" y="124"/>
                  </a:lnTo>
                  <a:lnTo>
                    <a:pt x="71" y="117"/>
                  </a:lnTo>
                  <a:lnTo>
                    <a:pt x="78" y="110"/>
                  </a:lnTo>
                  <a:lnTo>
                    <a:pt x="85" y="104"/>
                  </a:lnTo>
                  <a:lnTo>
                    <a:pt x="100" y="93"/>
                  </a:lnTo>
                  <a:lnTo>
                    <a:pt x="116" y="85"/>
                  </a:lnTo>
                  <a:lnTo>
                    <a:pt x="132" y="79"/>
                  </a:lnTo>
                  <a:lnTo>
                    <a:pt x="144" y="74"/>
                  </a:lnTo>
                  <a:lnTo>
                    <a:pt x="154" y="71"/>
                  </a:lnTo>
                  <a:lnTo>
                    <a:pt x="154" y="71"/>
                  </a:lnTo>
                  <a:lnTo>
                    <a:pt x="156" y="70"/>
                  </a:lnTo>
                  <a:lnTo>
                    <a:pt x="158" y="67"/>
                  </a:lnTo>
                  <a:lnTo>
                    <a:pt x="158" y="6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4">
              <a:extLst>
                <a:ext uri="{FF2B5EF4-FFF2-40B4-BE49-F238E27FC236}">
                  <a16:creationId xmlns:a16="http://schemas.microsoft.com/office/drawing/2014/main" id="{5F40322C-9A1C-4AC6-81D8-C7619B8D40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7838" y="3452813"/>
              <a:ext cx="57150" cy="58738"/>
            </a:xfrm>
            <a:custGeom>
              <a:avLst/>
              <a:gdLst>
                <a:gd name="T0" fmla="*/ 70 w 73"/>
                <a:gd name="T1" fmla="*/ 70 h 75"/>
                <a:gd name="T2" fmla="*/ 70 w 73"/>
                <a:gd name="T3" fmla="*/ 70 h 75"/>
                <a:gd name="T4" fmla="*/ 65 w 73"/>
                <a:gd name="T5" fmla="*/ 74 h 75"/>
                <a:gd name="T6" fmla="*/ 60 w 73"/>
                <a:gd name="T7" fmla="*/ 75 h 75"/>
                <a:gd name="T8" fmla="*/ 53 w 73"/>
                <a:gd name="T9" fmla="*/ 74 h 75"/>
                <a:gd name="T10" fmla="*/ 48 w 73"/>
                <a:gd name="T11" fmla="*/ 73 h 75"/>
                <a:gd name="T12" fmla="*/ 41 w 73"/>
                <a:gd name="T13" fmla="*/ 69 h 75"/>
                <a:gd name="T14" fmla="*/ 34 w 73"/>
                <a:gd name="T15" fmla="*/ 66 h 75"/>
                <a:gd name="T16" fmla="*/ 26 w 73"/>
                <a:gd name="T17" fmla="*/ 60 h 75"/>
                <a:gd name="T18" fmla="*/ 19 w 73"/>
                <a:gd name="T19" fmla="*/ 54 h 75"/>
                <a:gd name="T20" fmla="*/ 19 w 73"/>
                <a:gd name="T21" fmla="*/ 54 h 75"/>
                <a:gd name="T22" fmla="*/ 13 w 73"/>
                <a:gd name="T23" fmla="*/ 46 h 75"/>
                <a:gd name="T24" fmla="*/ 9 w 73"/>
                <a:gd name="T25" fmla="*/ 39 h 75"/>
                <a:gd name="T26" fmla="*/ 4 w 73"/>
                <a:gd name="T27" fmla="*/ 32 h 75"/>
                <a:gd name="T28" fmla="*/ 2 w 73"/>
                <a:gd name="T29" fmla="*/ 25 h 75"/>
                <a:gd name="T30" fmla="*/ 0 w 73"/>
                <a:gd name="T31" fmla="*/ 18 h 75"/>
                <a:gd name="T32" fmla="*/ 0 w 73"/>
                <a:gd name="T33" fmla="*/ 13 h 75"/>
                <a:gd name="T34" fmla="*/ 2 w 73"/>
                <a:gd name="T35" fmla="*/ 7 h 75"/>
                <a:gd name="T36" fmla="*/ 4 w 73"/>
                <a:gd name="T37" fmla="*/ 3 h 75"/>
                <a:gd name="T38" fmla="*/ 4 w 73"/>
                <a:gd name="T39" fmla="*/ 3 h 75"/>
                <a:gd name="T40" fmla="*/ 9 w 73"/>
                <a:gd name="T41" fmla="*/ 1 h 75"/>
                <a:gd name="T42" fmla="*/ 13 w 73"/>
                <a:gd name="T43" fmla="*/ 0 h 75"/>
                <a:gd name="T44" fmla="*/ 20 w 73"/>
                <a:gd name="T45" fmla="*/ 0 h 75"/>
                <a:gd name="T46" fmla="*/ 26 w 73"/>
                <a:gd name="T47" fmla="*/ 1 h 75"/>
                <a:gd name="T48" fmla="*/ 33 w 73"/>
                <a:gd name="T49" fmla="*/ 5 h 75"/>
                <a:gd name="T50" fmla="*/ 40 w 73"/>
                <a:gd name="T51" fmla="*/ 8 h 75"/>
                <a:gd name="T52" fmla="*/ 47 w 73"/>
                <a:gd name="T53" fmla="*/ 14 h 75"/>
                <a:gd name="T54" fmla="*/ 53 w 73"/>
                <a:gd name="T55" fmla="*/ 21 h 75"/>
                <a:gd name="T56" fmla="*/ 53 w 73"/>
                <a:gd name="T57" fmla="*/ 21 h 75"/>
                <a:gd name="T58" fmla="*/ 60 w 73"/>
                <a:gd name="T59" fmla="*/ 28 h 75"/>
                <a:gd name="T60" fmla="*/ 65 w 73"/>
                <a:gd name="T61" fmla="*/ 35 h 75"/>
                <a:gd name="T62" fmla="*/ 70 w 73"/>
                <a:gd name="T63" fmla="*/ 43 h 75"/>
                <a:gd name="T64" fmla="*/ 72 w 73"/>
                <a:gd name="T65" fmla="*/ 50 h 75"/>
                <a:gd name="T66" fmla="*/ 73 w 73"/>
                <a:gd name="T67" fmla="*/ 55 h 75"/>
                <a:gd name="T68" fmla="*/ 73 w 73"/>
                <a:gd name="T69" fmla="*/ 62 h 75"/>
                <a:gd name="T70" fmla="*/ 72 w 73"/>
                <a:gd name="T71" fmla="*/ 67 h 75"/>
                <a:gd name="T72" fmla="*/ 70 w 73"/>
                <a:gd name="T73" fmla="*/ 70 h 75"/>
                <a:gd name="T74" fmla="*/ 70 w 73"/>
                <a:gd name="T75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5">
                  <a:moveTo>
                    <a:pt x="70" y="70"/>
                  </a:moveTo>
                  <a:lnTo>
                    <a:pt x="70" y="70"/>
                  </a:lnTo>
                  <a:lnTo>
                    <a:pt x="65" y="74"/>
                  </a:lnTo>
                  <a:lnTo>
                    <a:pt x="60" y="75"/>
                  </a:lnTo>
                  <a:lnTo>
                    <a:pt x="53" y="74"/>
                  </a:lnTo>
                  <a:lnTo>
                    <a:pt x="48" y="73"/>
                  </a:lnTo>
                  <a:lnTo>
                    <a:pt x="41" y="69"/>
                  </a:lnTo>
                  <a:lnTo>
                    <a:pt x="34" y="66"/>
                  </a:lnTo>
                  <a:lnTo>
                    <a:pt x="26" y="60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3" y="46"/>
                  </a:lnTo>
                  <a:lnTo>
                    <a:pt x="9" y="39"/>
                  </a:lnTo>
                  <a:lnTo>
                    <a:pt x="4" y="32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2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6" y="1"/>
                  </a:lnTo>
                  <a:lnTo>
                    <a:pt x="33" y="5"/>
                  </a:lnTo>
                  <a:lnTo>
                    <a:pt x="40" y="8"/>
                  </a:lnTo>
                  <a:lnTo>
                    <a:pt x="47" y="14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60" y="28"/>
                  </a:lnTo>
                  <a:lnTo>
                    <a:pt x="65" y="35"/>
                  </a:lnTo>
                  <a:lnTo>
                    <a:pt x="70" y="43"/>
                  </a:lnTo>
                  <a:lnTo>
                    <a:pt x="72" y="50"/>
                  </a:lnTo>
                  <a:lnTo>
                    <a:pt x="73" y="55"/>
                  </a:lnTo>
                  <a:lnTo>
                    <a:pt x="73" y="62"/>
                  </a:lnTo>
                  <a:lnTo>
                    <a:pt x="72" y="67"/>
                  </a:lnTo>
                  <a:lnTo>
                    <a:pt x="7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5">
              <a:extLst>
                <a:ext uri="{FF2B5EF4-FFF2-40B4-BE49-F238E27FC236}">
                  <a16:creationId xmlns:a16="http://schemas.microsoft.com/office/drawing/2014/main" id="{86DED154-9C55-47B7-8F89-AD121D5545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800476"/>
              <a:ext cx="146050" cy="139700"/>
            </a:xfrm>
            <a:custGeom>
              <a:avLst/>
              <a:gdLst>
                <a:gd name="T0" fmla="*/ 68 w 184"/>
                <a:gd name="T1" fmla="*/ 175 h 176"/>
                <a:gd name="T2" fmla="*/ 60 w 184"/>
                <a:gd name="T3" fmla="*/ 175 h 176"/>
                <a:gd name="T4" fmla="*/ 53 w 184"/>
                <a:gd name="T5" fmla="*/ 170 h 176"/>
                <a:gd name="T6" fmla="*/ 35 w 184"/>
                <a:gd name="T7" fmla="*/ 154 h 176"/>
                <a:gd name="T8" fmla="*/ 25 w 184"/>
                <a:gd name="T9" fmla="*/ 143 h 176"/>
                <a:gd name="T10" fmla="*/ 9 w 184"/>
                <a:gd name="T11" fmla="*/ 121 h 176"/>
                <a:gd name="T12" fmla="*/ 0 w 184"/>
                <a:gd name="T13" fmla="*/ 103 h 176"/>
                <a:gd name="T14" fmla="*/ 0 w 184"/>
                <a:gd name="T15" fmla="*/ 100 h 176"/>
                <a:gd name="T16" fmla="*/ 1 w 184"/>
                <a:gd name="T17" fmla="*/ 95 h 176"/>
                <a:gd name="T18" fmla="*/ 8 w 184"/>
                <a:gd name="T19" fmla="*/ 92 h 176"/>
                <a:gd name="T20" fmla="*/ 18 w 184"/>
                <a:gd name="T21" fmla="*/ 90 h 176"/>
                <a:gd name="T22" fmla="*/ 50 w 184"/>
                <a:gd name="T23" fmla="*/ 79 h 176"/>
                <a:gd name="T24" fmla="*/ 79 w 184"/>
                <a:gd name="T25" fmla="*/ 65 h 176"/>
                <a:gd name="T26" fmla="*/ 96 w 184"/>
                <a:gd name="T27" fmla="*/ 53 h 176"/>
                <a:gd name="T28" fmla="*/ 111 w 184"/>
                <a:gd name="T29" fmla="*/ 38 h 176"/>
                <a:gd name="T30" fmla="*/ 122 w 184"/>
                <a:gd name="T31" fmla="*/ 19 h 176"/>
                <a:gd name="T32" fmla="*/ 125 w 184"/>
                <a:gd name="T33" fmla="*/ 9 h 176"/>
                <a:gd name="T34" fmla="*/ 125 w 184"/>
                <a:gd name="T35" fmla="*/ 8 h 176"/>
                <a:gd name="T36" fmla="*/ 131 w 184"/>
                <a:gd name="T37" fmla="*/ 1 h 176"/>
                <a:gd name="T38" fmla="*/ 137 w 184"/>
                <a:gd name="T39" fmla="*/ 0 h 176"/>
                <a:gd name="T40" fmla="*/ 140 w 184"/>
                <a:gd name="T41" fmla="*/ 2 h 176"/>
                <a:gd name="T42" fmla="*/ 152 w 184"/>
                <a:gd name="T43" fmla="*/ 11 h 176"/>
                <a:gd name="T44" fmla="*/ 164 w 184"/>
                <a:gd name="T45" fmla="*/ 25 h 176"/>
                <a:gd name="T46" fmla="*/ 181 w 184"/>
                <a:gd name="T47" fmla="*/ 46 h 176"/>
                <a:gd name="T48" fmla="*/ 184 w 184"/>
                <a:gd name="T49" fmla="*/ 52 h 176"/>
                <a:gd name="T50" fmla="*/ 183 w 184"/>
                <a:gd name="T51" fmla="*/ 62 h 176"/>
                <a:gd name="T52" fmla="*/ 179 w 184"/>
                <a:gd name="T53" fmla="*/ 64 h 176"/>
                <a:gd name="T54" fmla="*/ 175 w 184"/>
                <a:gd name="T55" fmla="*/ 67 h 176"/>
                <a:gd name="T56" fmla="*/ 174 w 184"/>
                <a:gd name="T57" fmla="*/ 67 h 176"/>
                <a:gd name="T58" fmla="*/ 153 w 184"/>
                <a:gd name="T59" fmla="*/ 71 h 176"/>
                <a:gd name="T60" fmla="*/ 134 w 184"/>
                <a:gd name="T61" fmla="*/ 80 h 176"/>
                <a:gd name="T62" fmla="*/ 117 w 184"/>
                <a:gd name="T63" fmla="*/ 94 h 176"/>
                <a:gd name="T64" fmla="*/ 103 w 184"/>
                <a:gd name="T65" fmla="*/ 111 h 176"/>
                <a:gd name="T66" fmla="*/ 84 w 184"/>
                <a:gd name="T67" fmla="*/ 145 h 176"/>
                <a:gd name="T68" fmla="*/ 73 w 184"/>
                <a:gd name="T69" fmla="*/ 169 h 176"/>
                <a:gd name="T70" fmla="*/ 71 w 184"/>
                <a:gd name="T71" fmla="*/ 172 h 176"/>
                <a:gd name="T72" fmla="*/ 68 w 184"/>
                <a:gd name="T73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" h="176">
                  <a:moveTo>
                    <a:pt x="68" y="175"/>
                  </a:moveTo>
                  <a:lnTo>
                    <a:pt x="68" y="175"/>
                  </a:lnTo>
                  <a:lnTo>
                    <a:pt x="64" y="176"/>
                  </a:lnTo>
                  <a:lnTo>
                    <a:pt x="60" y="175"/>
                  </a:lnTo>
                  <a:lnTo>
                    <a:pt x="60" y="175"/>
                  </a:lnTo>
                  <a:lnTo>
                    <a:pt x="53" y="170"/>
                  </a:lnTo>
                  <a:lnTo>
                    <a:pt x="45" y="163"/>
                  </a:lnTo>
                  <a:lnTo>
                    <a:pt x="35" y="154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16" y="131"/>
                  </a:lnTo>
                  <a:lnTo>
                    <a:pt x="9" y="121"/>
                  </a:lnTo>
                  <a:lnTo>
                    <a:pt x="3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0"/>
                  </a:lnTo>
                  <a:lnTo>
                    <a:pt x="1" y="95"/>
                  </a:lnTo>
                  <a:lnTo>
                    <a:pt x="1" y="95"/>
                  </a:lnTo>
                  <a:lnTo>
                    <a:pt x="3" y="93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18" y="90"/>
                  </a:lnTo>
                  <a:lnTo>
                    <a:pt x="33" y="85"/>
                  </a:lnTo>
                  <a:lnTo>
                    <a:pt x="50" y="79"/>
                  </a:lnTo>
                  <a:lnTo>
                    <a:pt x="70" y="70"/>
                  </a:lnTo>
                  <a:lnTo>
                    <a:pt x="79" y="65"/>
                  </a:lnTo>
                  <a:lnTo>
                    <a:pt x="88" y="60"/>
                  </a:lnTo>
                  <a:lnTo>
                    <a:pt x="96" y="53"/>
                  </a:lnTo>
                  <a:lnTo>
                    <a:pt x="104" y="46"/>
                  </a:lnTo>
                  <a:lnTo>
                    <a:pt x="111" y="38"/>
                  </a:lnTo>
                  <a:lnTo>
                    <a:pt x="117" y="30"/>
                  </a:lnTo>
                  <a:lnTo>
                    <a:pt x="122" y="19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8" y="3"/>
                  </a:lnTo>
                  <a:lnTo>
                    <a:pt x="131" y="1"/>
                  </a:lnTo>
                  <a:lnTo>
                    <a:pt x="131" y="1"/>
                  </a:lnTo>
                  <a:lnTo>
                    <a:pt x="137" y="0"/>
                  </a:lnTo>
                  <a:lnTo>
                    <a:pt x="140" y="2"/>
                  </a:lnTo>
                  <a:lnTo>
                    <a:pt x="140" y="2"/>
                  </a:lnTo>
                  <a:lnTo>
                    <a:pt x="146" y="6"/>
                  </a:lnTo>
                  <a:lnTo>
                    <a:pt x="152" y="11"/>
                  </a:lnTo>
                  <a:lnTo>
                    <a:pt x="164" y="25"/>
                  </a:lnTo>
                  <a:lnTo>
                    <a:pt x="164" y="25"/>
                  </a:lnTo>
                  <a:lnTo>
                    <a:pt x="176" y="40"/>
                  </a:lnTo>
                  <a:lnTo>
                    <a:pt x="181" y="46"/>
                  </a:lnTo>
                  <a:lnTo>
                    <a:pt x="184" y="52"/>
                  </a:lnTo>
                  <a:lnTo>
                    <a:pt x="184" y="52"/>
                  </a:lnTo>
                  <a:lnTo>
                    <a:pt x="184" y="57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79" y="64"/>
                  </a:lnTo>
                  <a:lnTo>
                    <a:pt x="175" y="67"/>
                  </a:lnTo>
                  <a:lnTo>
                    <a:pt x="175" y="67"/>
                  </a:lnTo>
                  <a:lnTo>
                    <a:pt x="174" y="67"/>
                  </a:lnTo>
                  <a:lnTo>
                    <a:pt x="174" y="67"/>
                  </a:lnTo>
                  <a:lnTo>
                    <a:pt x="163" y="68"/>
                  </a:lnTo>
                  <a:lnTo>
                    <a:pt x="153" y="71"/>
                  </a:lnTo>
                  <a:lnTo>
                    <a:pt x="143" y="75"/>
                  </a:lnTo>
                  <a:lnTo>
                    <a:pt x="134" y="80"/>
                  </a:lnTo>
                  <a:lnTo>
                    <a:pt x="125" y="87"/>
                  </a:lnTo>
                  <a:lnTo>
                    <a:pt x="117" y="94"/>
                  </a:lnTo>
                  <a:lnTo>
                    <a:pt x="110" y="102"/>
                  </a:lnTo>
                  <a:lnTo>
                    <a:pt x="103" y="111"/>
                  </a:lnTo>
                  <a:lnTo>
                    <a:pt x="93" y="129"/>
                  </a:lnTo>
                  <a:lnTo>
                    <a:pt x="84" y="145"/>
                  </a:lnTo>
                  <a:lnTo>
                    <a:pt x="77" y="159"/>
                  </a:lnTo>
                  <a:lnTo>
                    <a:pt x="73" y="169"/>
                  </a:lnTo>
                  <a:lnTo>
                    <a:pt x="73" y="169"/>
                  </a:lnTo>
                  <a:lnTo>
                    <a:pt x="71" y="172"/>
                  </a:lnTo>
                  <a:lnTo>
                    <a:pt x="68" y="175"/>
                  </a:lnTo>
                  <a:lnTo>
                    <a:pt x="68" y="175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6">
              <a:extLst>
                <a:ext uri="{FF2B5EF4-FFF2-40B4-BE49-F238E27FC236}">
                  <a16:creationId xmlns:a16="http://schemas.microsoft.com/office/drawing/2014/main" id="{E2F9127D-FFD8-43CD-AD99-CCF4CF75F7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0625" y="3873501"/>
              <a:ext cx="63500" cy="71438"/>
            </a:xfrm>
            <a:custGeom>
              <a:avLst/>
              <a:gdLst>
                <a:gd name="T0" fmla="*/ 74 w 79"/>
                <a:gd name="T1" fmla="*/ 84 h 89"/>
                <a:gd name="T2" fmla="*/ 74 w 79"/>
                <a:gd name="T3" fmla="*/ 84 h 89"/>
                <a:gd name="T4" fmla="*/ 78 w 79"/>
                <a:gd name="T5" fmla="*/ 80 h 89"/>
                <a:gd name="T6" fmla="*/ 79 w 79"/>
                <a:gd name="T7" fmla="*/ 75 h 89"/>
                <a:gd name="T8" fmla="*/ 79 w 79"/>
                <a:gd name="T9" fmla="*/ 68 h 89"/>
                <a:gd name="T10" fmla="*/ 78 w 79"/>
                <a:gd name="T11" fmla="*/ 60 h 89"/>
                <a:gd name="T12" fmla="*/ 76 w 79"/>
                <a:gd name="T13" fmla="*/ 52 h 89"/>
                <a:gd name="T14" fmla="*/ 72 w 79"/>
                <a:gd name="T15" fmla="*/ 44 h 89"/>
                <a:gd name="T16" fmla="*/ 67 w 79"/>
                <a:gd name="T17" fmla="*/ 34 h 89"/>
                <a:gd name="T18" fmla="*/ 61 w 79"/>
                <a:gd name="T19" fmla="*/ 26 h 89"/>
                <a:gd name="T20" fmla="*/ 61 w 79"/>
                <a:gd name="T21" fmla="*/ 26 h 89"/>
                <a:gd name="T22" fmla="*/ 53 w 79"/>
                <a:gd name="T23" fmla="*/ 18 h 89"/>
                <a:gd name="T24" fmla="*/ 46 w 79"/>
                <a:gd name="T25" fmla="*/ 11 h 89"/>
                <a:gd name="T26" fmla="*/ 38 w 79"/>
                <a:gd name="T27" fmla="*/ 7 h 89"/>
                <a:gd name="T28" fmla="*/ 30 w 79"/>
                <a:gd name="T29" fmla="*/ 2 h 89"/>
                <a:gd name="T30" fmla="*/ 23 w 79"/>
                <a:gd name="T31" fmla="*/ 0 h 89"/>
                <a:gd name="T32" fmla="*/ 16 w 79"/>
                <a:gd name="T33" fmla="*/ 0 h 89"/>
                <a:gd name="T34" fmla="*/ 10 w 79"/>
                <a:gd name="T35" fmla="*/ 0 h 89"/>
                <a:gd name="T36" fmla="*/ 6 w 79"/>
                <a:gd name="T37" fmla="*/ 3 h 89"/>
                <a:gd name="T38" fmla="*/ 6 w 79"/>
                <a:gd name="T39" fmla="*/ 3 h 89"/>
                <a:gd name="T40" fmla="*/ 2 w 79"/>
                <a:gd name="T41" fmla="*/ 8 h 89"/>
                <a:gd name="T42" fmla="*/ 0 w 79"/>
                <a:gd name="T43" fmla="*/ 14 h 89"/>
                <a:gd name="T44" fmla="*/ 0 w 79"/>
                <a:gd name="T45" fmla="*/ 19 h 89"/>
                <a:gd name="T46" fmla="*/ 1 w 79"/>
                <a:gd name="T47" fmla="*/ 28 h 89"/>
                <a:gd name="T48" fmla="*/ 3 w 79"/>
                <a:gd name="T49" fmla="*/ 36 h 89"/>
                <a:gd name="T50" fmla="*/ 7 w 79"/>
                <a:gd name="T51" fmla="*/ 44 h 89"/>
                <a:gd name="T52" fmla="*/ 13 w 79"/>
                <a:gd name="T53" fmla="*/ 53 h 89"/>
                <a:gd name="T54" fmla="*/ 18 w 79"/>
                <a:gd name="T55" fmla="*/ 61 h 89"/>
                <a:gd name="T56" fmla="*/ 18 w 79"/>
                <a:gd name="T57" fmla="*/ 61 h 89"/>
                <a:gd name="T58" fmla="*/ 26 w 79"/>
                <a:gd name="T59" fmla="*/ 69 h 89"/>
                <a:gd name="T60" fmla="*/ 34 w 79"/>
                <a:gd name="T61" fmla="*/ 76 h 89"/>
                <a:gd name="T62" fmla="*/ 41 w 79"/>
                <a:gd name="T63" fmla="*/ 82 h 89"/>
                <a:gd name="T64" fmla="*/ 49 w 79"/>
                <a:gd name="T65" fmla="*/ 85 h 89"/>
                <a:gd name="T66" fmla="*/ 56 w 79"/>
                <a:gd name="T67" fmla="*/ 87 h 89"/>
                <a:gd name="T68" fmla="*/ 63 w 79"/>
                <a:gd name="T69" fmla="*/ 89 h 89"/>
                <a:gd name="T70" fmla="*/ 69 w 79"/>
                <a:gd name="T71" fmla="*/ 87 h 89"/>
                <a:gd name="T72" fmla="*/ 74 w 79"/>
                <a:gd name="T73" fmla="*/ 84 h 89"/>
                <a:gd name="T74" fmla="*/ 74 w 79"/>
                <a:gd name="T75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89">
                  <a:moveTo>
                    <a:pt x="74" y="84"/>
                  </a:moveTo>
                  <a:lnTo>
                    <a:pt x="74" y="84"/>
                  </a:lnTo>
                  <a:lnTo>
                    <a:pt x="78" y="80"/>
                  </a:lnTo>
                  <a:lnTo>
                    <a:pt x="79" y="75"/>
                  </a:lnTo>
                  <a:lnTo>
                    <a:pt x="79" y="68"/>
                  </a:lnTo>
                  <a:lnTo>
                    <a:pt x="78" y="60"/>
                  </a:lnTo>
                  <a:lnTo>
                    <a:pt x="76" y="52"/>
                  </a:lnTo>
                  <a:lnTo>
                    <a:pt x="72" y="44"/>
                  </a:lnTo>
                  <a:lnTo>
                    <a:pt x="67" y="34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3" y="18"/>
                  </a:lnTo>
                  <a:lnTo>
                    <a:pt x="46" y="11"/>
                  </a:lnTo>
                  <a:lnTo>
                    <a:pt x="38" y="7"/>
                  </a:lnTo>
                  <a:lnTo>
                    <a:pt x="30" y="2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1" y="28"/>
                  </a:lnTo>
                  <a:lnTo>
                    <a:pt x="3" y="36"/>
                  </a:lnTo>
                  <a:lnTo>
                    <a:pt x="7" y="44"/>
                  </a:lnTo>
                  <a:lnTo>
                    <a:pt x="13" y="53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69"/>
                  </a:lnTo>
                  <a:lnTo>
                    <a:pt x="34" y="76"/>
                  </a:lnTo>
                  <a:lnTo>
                    <a:pt x="41" y="82"/>
                  </a:lnTo>
                  <a:lnTo>
                    <a:pt x="49" y="85"/>
                  </a:lnTo>
                  <a:lnTo>
                    <a:pt x="56" y="87"/>
                  </a:lnTo>
                  <a:lnTo>
                    <a:pt x="63" y="89"/>
                  </a:lnTo>
                  <a:lnTo>
                    <a:pt x="69" y="87"/>
                  </a:lnTo>
                  <a:lnTo>
                    <a:pt x="74" y="84"/>
                  </a:lnTo>
                  <a:lnTo>
                    <a:pt x="74" y="84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">
              <a:extLst>
                <a:ext uri="{FF2B5EF4-FFF2-40B4-BE49-F238E27FC236}">
                  <a16:creationId xmlns:a16="http://schemas.microsoft.com/office/drawing/2014/main" id="{C4761AC8-6EA2-4E5B-92B7-58ADB8D31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9250" y="3954463"/>
              <a:ext cx="122238" cy="150813"/>
            </a:xfrm>
            <a:custGeom>
              <a:avLst/>
              <a:gdLst>
                <a:gd name="T0" fmla="*/ 61 w 154"/>
                <a:gd name="T1" fmla="*/ 188 h 190"/>
                <a:gd name="T2" fmla="*/ 68 w 154"/>
                <a:gd name="T3" fmla="*/ 190 h 190"/>
                <a:gd name="T4" fmla="*/ 77 w 154"/>
                <a:gd name="T5" fmla="*/ 189 h 190"/>
                <a:gd name="T6" fmla="*/ 100 w 154"/>
                <a:gd name="T7" fmla="*/ 181 h 190"/>
                <a:gd name="T8" fmla="*/ 113 w 154"/>
                <a:gd name="T9" fmla="*/ 174 h 190"/>
                <a:gd name="T10" fmla="*/ 137 w 154"/>
                <a:gd name="T11" fmla="*/ 161 h 190"/>
                <a:gd name="T12" fmla="*/ 152 w 154"/>
                <a:gd name="T13" fmla="*/ 149 h 190"/>
                <a:gd name="T14" fmla="*/ 153 w 154"/>
                <a:gd name="T15" fmla="*/ 145 h 190"/>
                <a:gd name="T16" fmla="*/ 154 w 154"/>
                <a:gd name="T17" fmla="*/ 141 h 190"/>
                <a:gd name="T18" fmla="*/ 150 w 154"/>
                <a:gd name="T19" fmla="*/ 135 h 190"/>
                <a:gd name="T20" fmla="*/ 141 w 154"/>
                <a:gd name="T21" fmla="*/ 128 h 190"/>
                <a:gd name="T22" fmla="*/ 115 w 154"/>
                <a:gd name="T23" fmla="*/ 106 h 190"/>
                <a:gd name="T24" fmla="*/ 95 w 154"/>
                <a:gd name="T25" fmla="*/ 83 h 190"/>
                <a:gd name="T26" fmla="*/ 83 w 154"/>
                <a:gd name="T27" fmla="*/ 65 h 190"/>
                <a:gd name="T28" fmla="*/ 75 w 154"/>
                <a:gd name="T29" fmla="*/ 44 h 190"/>
                <a:gd name="T30" fmla="*/ 73 w 154"/>
                <a:gd name="T31" fmla="*/ 23 h 190"/>
                <a:gd name="T32" fmla="*/ 74 w 154"/>
                <a:gd name="T33" fmla="*/ 13 h 190"/>
                <a:gd name="T34" fmla="*/ 74 w 154"/>
                <a:gd name="T35" fmla="*/ 12 h 190"/>
                <a:gd name="T36" fmla="*/ 70 w 154"/>
                <a:gd name="T37" fmla="*/ 2 h 190"/>
                <a:gd name="T38" fmla="*/ 67 w 154"/>
                <a:gd name="T39" fmla="*/ 0 h 190"/>
                <a:gd name="T40" fmla="*/ 62 w 154"/>
                <a:gd name="T41" fmla="*/ 0 h 190"/>
                <a:gd name="T42" fmla="*/ 48 w 154"/>
                <a:gd name="T43" fmla="*/ 5 h 190"/>
                <a:gd name="T44" fmla="*/ 31 w 154"/>
                <a:gd name="T45" fmla="*/ 12 h 190"/>
                <a:gd name="T46" fmla="*/ 8 w 154"/>
                <a:gd name="T47" fmla="*/ 25 h 190"/>
                <a:gd name="T48" fmla="*/ 2 w 154"/>
                <a:gd name="T49" fmla="*/ 29 h 190"/>
                <a:gd name="T50" fmla="*/ 0 w 154"/>
                <a:gd name="T51" fmla="*/ 38 h 190"/>
                <a:gd name="T52" fmla="*/ 1 w 154"/>
                <a:gd name="T53" fmla="*/ 43 h 190"/>
                <a:gd name="T54" fmla="*/ 5 w 154"/>
                <a:gd name="T55" fmla="*/ 45 h 190"/>
                <a:gd name="T56" fmla="*/ 6 w 154"/>
                <a:gd name="T57" fmla="*/ 46 h 190"/>
                <a:gd name="T58" fmla="*/ 24 w 154"/>
                <a:gd name="T59" fmla="*/ 59 h 190"/>
                <a:gd name="T60" fmla="*/ 37 w 154"/>
                <a:gd name="T61" fmla="*/ 75 h 190"/>
                <a:gd name="T62" fmla="*/ 47 w 154"/>
                <a:gd name="T63" fmla="*/ 94 h 190"/>
                <a:gd name="T64" fmla="*/ 53 w 154"/>
                <a:gd name="T65" fmla="*/ 115 h 190"/>
                <a:gd name="T66" fmla="*/ 59 w 154"/>
                <a:gd name="T67" fmla="*/ 153 h 190"/>
                <a:gd name="T68" fmla="*/ 59 w 154"/>
                <a:gd name="T69" fmla="*/ 180 h 190"/>
                <a:gd name="T70" fmla="*/ 60 w 154"/>
                <a:gd name="T71" fmla="*/ 184 h 190"/>
                <a:gd name="T72" fmla="*/ 61 w 154"/>
                <a:gd name="T73" fmla="*/ 18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4" h="190">
                  <a:moveTo>
                    <a:pt x="61" y="188"/>
                  </a:moveTo>
                  <a:lnTo>
                    <a:pt x="61" y="188"/>
                  </a:lnTo>
                  <a:lnTo>
                    <a:pt x="65" y="190"/>
                  </a:lnTo>
                  <a:lnTo>
                    <a:pt x="68" y="190"/>
                  </a:lnTo>
                  <a:lnTo>
                    <a:pt x="68" y="190"/>
                  </a:lnTo>
                  <a:lnTo>
                    <a:pt x="77" y="189"/>
                  </a:lnTo>
                  <a:lnTo>
                    <a:pt x="88" y="185"/>
                  </a:lnTo>
                  <a:lnTo>
                    <a:pt x="100" y="181"/>
                  </a:lnTo>
                  <a:lnTo>
                    <a:pt x="113" y="174"/>
                  </a:lnTo>
                  <a:lnTo>
                    <a:pt x="113" y="174"/>
                  </a:lnTo>
                  <a:lnTo>
                    <a:pt x="126" y="168"/>
                  </a:lnTo>
                  <a:lnTo>
                    <a:pt x="137" y="161"/>
                  </a:lnTo>
                  <a:lnTo>
                    <a:pt x="146" y="154"/>
                  </a:lnTo>
                  <a:lnTo>
                    <a:pt x="152" y="149"/>
                  </a:lnTo>
                  <a:lnTo>
                    <a:pt x="152" y="149"/>
                  </a:lnTo>
                  <a:lnTo>
                    <a:pt x="153" y="145"/>
                  </a:lnTo>
                  <a:lnTo>
                    <a:pt x="154" y="141"/>
                  </a:lnTo>
                  <a:lnTo>
                    <a:pt x="154" y="141"/>
                  </a:lnTo>
                  <a:lnTo>
                    <a:pt x="152" y="137"/>
                  </a:lnTo>
                  <a:lnTo>
                    <a:pt x="150" y="135"/>
                  </a:lnTo>
                  <a:lnTo>
                    <a:pt x="150" y="135"/>
                  </a:lnTo>
                  <a:lnTo>
                    <a:pt x="141" y="128"/>
                  </a:lnTo>
                  <a:lnTo>
                    <a:pt x="129" y="119"/>
                  </a:lnTo>
                  <a:lnTo>
                    <a:pt x="115" y="106"/>
                  </a:lnTo>
                  <a:lnTo>
                    <a:pt x="100" y="91"/>
                  </a:lnTo>
                  <a:lnTo>
                    <a:pt x="95" y="83"/>
                  </a:lnTo>
                  <a:lnTo>
                    <a:pt x="88" y="74"/>
                  </a:lnTo>
                  <a:lnTo>
                    <a:pt x="83" y="65"/>
                  </a:lnTo>
                  <a:lnTo>
                    <a:pt x="78" y="54"/>
                  </a:lnTo>
                  <a:lnTo>
                    <a:pt x="75" y="44"/>
                  </a:lnTo>
                  <a:lnTo>
                    <a:pt x="73" y="33"/>
                  </a:lnTo>
                  <a:lnTo>
                    <a:pt x="73" y="23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4" y="6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7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5" y="1"/>
                  </a:lnTo>
                  <a:lnTo>
                    <a:pt x="48" y="5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15" y="21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16" y="52"/>
                  </a:lnTo>
                  <a:lnTo>
                    <a:pt x="24" y="59"/>
                  </a:lnTo>
                  <a:lnTo>
                    <a:pt x="31" y="66"/>
                  </a:lnTo>
                  <a:lnTo>
                    <a:pt x="37" y="75"/>
                  </a:lnTo>
                  <a:lnTo>
                    <a:pt x="43" y="84"/>
                  </a:lnTo>
                  <a:lnTo>
                    <a:pt x="47" y="94"/>
                  </a:lnTo>
                  <a:lnTo>
                    <a:pt x="51" y="105"/>
                  </a:lnTo>
                  <a:lnTo>
                    <a:pt x="53" y="115"/>
                  </a:lnTo>
                  <a:lnTo>
                    <a:pt x="56" y="135"/>
                  </a:lnTo>
                  <a:lnTo>
                    <a:pt x="59" y="153"/>
                  </a:lnTo>
                  <a:lnTo>
                    <a:pt x="59" y="169"/>
                  </a:lnTo>
                  <a:lnTo>
                    <a:pt x="59" y="180"/>
                  </a:lnTo>
                  <a:lnTo>
                    <a:pt x="59" y="180"/>
                  </a:lnTo>
                  <a:lnTo>
                    <a:pt x="60" y="184"/>
                  </a:lnTo>
                  <a:lnTo>
                    <a:pt x="61" y="188"/>
                  </a:lnTo>
                  <a:lnTo>
                    <a:pt x="61" y="18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8">
              <a:extLst>
                <a:ext uri="{FF2B5EF4-FFF2-40B4-BE49-F238E27FC236}">
                  <a16:creationId xmlns:a16="http://schemas.microsoft.com/office/drawing/2014/main" id="{73016856-14F6-410F-99B9-A8CC77F22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5288" y="4057651"/>
              <a:ext cx="77788" cy="53975"/>
            </a:xfrm>
            <a:custGeom>
              <a:avLst/>
              <a:gdLst>
                <a:gd name="T0" fmla="*/ 1 w 98"/>
                <a:gd name="T1" fmla="*/ 59 h 69"/>
                <a:gd name="T2" fmla="*/ 1 w 98"/>
                <a:gd name="T3" fmla="*/ 59 h 69"/>
                <a:gd name="T4" fmla="*/ 0 w 98"/>
                <a:gd name="T5" fmla="*/ 53 h 69"/>
                <a:gd name="T6" fmla="*/ 0 w 98"/>
                <a:gd name="T7" fmla="*/ 47 h 69"/>
                <a:gd name="T8" fmla="*/ 2 w 98"/>
                <a:gd name="T9" fmla="*/ 40 h 69"/>
                <a:gd name="T10" fmla="*/ 7 w 98"/>
                <a:gd name="T11" fmla="*/ 35 h 69"/>
                <a:gd name="T12" fmla="*/ 12 w 98"/>
                <a:gd name="T13" fmla="*/ 28 h 69"/>
                <a:gd name="T14" fmla="*/ 19 w 98"/>
                <a:gd name="T15" fmla="*/ 22 h 69"/>
                <a:gd name="T16" fmla="*/ 27 w 98"/>
                <a:gd name="T17" fmla="*/ 15 h 69"/>
                <a:gd name="T18" fmla="*/ 37 w 98"/>
                <a:gd name="T19" fmla="*/ 11 h 69"/>
                <a:gd name="T20" fmla="*/ 37 w 98"/>
                <a:gd name="T21" fmla="*/ 11 h 69"/>
                <a:gd name="T22" fmla="*/ 47 w 98"/>
                <a:gd name="T23" fmla="*/ 6 h 69"/>
                <a:gd name="T24" fmla="*/ 56 w 98"/>
                <a:gd name="T25" fmla="*/ 2 h 69"/>
                <a:gd name="T26" fmla="*/ 65 w 98"/>
                <a:gd name="T27" fmla="*/ 1 h 69"/>
                <a:gd name="T28" fmla="*/ 74 w 98"/>
                <a:gd name="T29" fmla="*/ 0 h 69"/>
                <a:gd name="T30" fmla="*/ 82 w 98"/>
                <a:gd name="T31" fmla="*/ 1 h 69"/>
                <a:gd name="T32" fmla="*/ 88 w 98"/>
                <a:gd name="T33" fmla="*/ 4 h 69"/>
                <a:gd name="T34" fmla="*/ 93 w 98"/>
                <a:gd name="T35" fmla="*/ 6 h 69"/>
                <a:gd name="T36" fmla="*/ 97 w 98"/>
                <a:gd name="T37" fmla="*/ 11 h 69"/>
                <a:gd name="T38" fmla="*/ 97 w 98"/>
                <a:gd name="T39" fmla="*/ 11 h 69"/>
                <a:gd name="T40" fmla="*/ 98 w 98"/>
                <a:gd name="T41" fmla="*/ 16 h 69"/>
                <a:gd name="T42" fmla="*/ 98 w 98"/>
                <a:gd name="T43" fmla="*/ 22 h 69"/>
                <a:gd name="T44" fmla="*/ 95 w 98"/>
                <a:gd name="T45" fmla="*/ 29 h 69"/>
                <a:gd name="T46" fmla="*/ 91 w 98"/>
                <a:gd name="T47" fmla="*/ 35 h 69"/>
                <a:gd name="T48" fmla="*/ 86 w 98"/>
                <a:gd name="T49" fmla="*/ 42 h 69"/>
                <a:gd name="T50" fmla="*/ 79 w 98"/>
                <a:gd name="T51" fmla="*/ 47 h 69"/>
                <a:gd name="T52" fmla="*/ 70 w 98"/>
                <a:gd name="T53" fmla="*/ 54 h 69"/>
                <a:gd name="T54" fmla="*/ 61 w 98"/>
                <a:gd name="T55" fmla="*/ 59 h 69"/>
                <a:gd name="T56" fmla="*/ 61 w 98"/>
                <a:gd name="T57" fmla="*/ 59 h 69"/>
                <a:gd name="T58" fmla="*/ 52 w 98"/>
                <a:gd name="T59" fmla="*/ 64 h 69"/>
                <a:gd name="T60" fmla="*/ 41 w 98"/>
                <a:gd name="T61" fmla="*/ 67 h 69"/>
                <a:gd name="T62" fmla="*/ 32 w 98"/>
                <a:gd name="T63" fmla="*/ 68 h 69"/>
                <a:gd name="T64" fmla="*/ 24 w 98"/>
                <a:gd name="T65" fmla="*/ 69 h 69"/>
                <a:gd name="T66" fmla="*/ 16 w 98"/>
                <a:gd name="T67" fmla="*/ 68 h 69"/>
                <a:gd name="T68" fmla="*/ 10 w 98"/>
                <a:gd name="T69" fmla="*/ 66 h 69"/>
                <a:gd name="T70" fmla="*/ 4 w 98"/>
                <a:gd name="T71" fmla="*/ 64 h 69"/>
                <a:gd name="T72" fmla="*/ 1 w 98"/>
                <a:gd name="T73" fmla="*/ 59 h 69"/>
                <a:gd name="T74" fmla="*/ 1 w 98"/>
                <a:gd name="T75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69">
                  <a:moveTo>
                    <a:pt x="1" y="59"/>
                  </a:moveTo>
                  <a:lnTo>
                    <a:pt x="1" y="59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2" y="40"/>
                  </a:lnTo>
                  <a:lnTo>
                    <a:pt x="7" y="35"/>
                  </a:lnTo>
                  <a:lnTo>
                    <a:pt x="12" y="28"/>
                  </a:lnTo>
                  <a:lnTo>
                    <a:pt x="19" y="22"/>
                  </a:lnTo>
                  <a:lnTo>
                    <a:pt x="27" y="15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7" y="6"/>
                  </a:lnTo>
                  <a:lnTo>
                    <a:pt x="56" y="2"/>
                  </a:lnTo>
                  <a:lnTo>
                    <a:pt x="65" y="1"/>
                  </a:lnTo>
                  <a:lnTo>
                    <a:pt x="74" y="0"/>
                  </a:lnTo>
                  <a:lnTo>
                    <a:pt x="82" y="1"/>
                  </a:lnTo>
                  <a:lnTo>
                    <a:pt x="88" y="4"/>
                  </a:lnTo>
                  <a:lnTo>
                    <a:pt x="93" y="6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98" y="16"/>
                  </a:lnTo>
                  <a:lnTo>
                    <a:pt x="98" y="22"/>
                  </a:lnTo>
                  <a:lnTo>
                    <a:pt x="95" y="29"/>
                  </a:lnTo>
                  <a:lnTo>
                    <a:pt x="91" y="35"/>
                  </a:lnTo>
                  <a:lnTo>
                    <a:pt x="86" y="42"/>
                  </a:lnTo>
                  <a:lnTo>
                    <a:pt x="79" y="47"/>
                  </a:lnTo>
                  <a:lnTo>
                    <a:pt x="70" y="54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52" y="64"/>
                  </a:lnTo>
                  <a:lnTo>
                    <a:pt x="41" y="67"/>
                  </a:lnTo>
                  <a:lnTo>
                    <a:pt x="32" y="68"/>
                  </a:lnTo>
                  <a:lnTo>
                    <a:pt x="24" y="69"/>
                  </a:lnTo>
                  <a:lnTo>
                    <a:pt x="16" y="68"/>
                  </a:lnTo>
                  <a:lnTo>
                    <a:pt x="10" y="66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1" y="59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9">
              <a:extLst>
                <a:ext uri="{FF2B5EF4-FFF2-40B4-BE49-F238E27FC236}">
                  <a16:creationId xmlns:a16="http://schemas.microsoft.com/office/drawing/2014/main" id="{CB8B1500-4648-4DCB-8699-D9FD2FC593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2763" y="3794126"/>
              <a:ext cx="114300" cy="98425"/>
            </a:xfrm>
            <a:custGeom>
              <a:avLst/>
              <a:gdLst>
                <a:gd name="T0" fmla="*/ 99 w 143"/>
                <a:gd name="T1" fmla="*/ 124 h 124"/>
                <a:gd name="T2" fmla="*/ 105 w 143"/>
                <a:gd name="T3" fmla="*/ 123 h 124"/>
                <a:gd name="T4" fmla="*/ 111 w 143"/>
                <a:gd name="T5" fmla="*/ 118 h 124"/>
                <a:gd name="T6" fmla="*/ 128 w 143"/>
                <a:gd name="T7" fmla="*/ 95 h 124"/>
                <a:gd name="T8" fmla="*/ 139 w 143"/>
                <a:gd name="T9" fmla="*/ 78 h 124"/>
                <a:gd name="T10" fmla="*/ 143 w 143"/>
                <a:gd name="T11" fmla="*/ 63 h 124"/>
                <a:gd name="T12" fmla="*/ 143 w 143"/>
                <a:gd name="T13" fmla="*/ 61 h 124"/>
                <a:gd name="T14" fmla="*/ 142 w 143"/>
                <a:gd name="T15" fmla="*/ 57 h 124"/>
                <a:gd name="T16" fmla="*/ 136 w 143"/>
                <a:gd name="T17" fmla="*/ 55 h 124"/>
                <a:gd name="T18" fmla="*/ 117 w 143"/>
                <a:gd name="T19" fmla="*/ 53 h 124"/>
                <a:gd name="T20" fmla="*/ 88 w 143"/>
                <a:gd name="T21" fmla="*/ 46 h 124"/>
                <a:gd name="T22" fmla="*/ 66 w 143"/>
                <a:gd name="T23" fmla="*/ 35 h 124"/>
                <a:gd name="T24" fmla="*/ 52 w 143"/>
                <a:gd name="T25" fmla="*/ 25 h 124"/>
                <a:gd name="T26" fmla="*/ 43 w 143"/>
                <a:gd name="T27" fmla="*/ 12 h 124"/>
                <a:gd name="T28" fmla="*/ 40 w 143"/>
                <a:gd name="T29" fmla="*/ 5 h 124"/>
                <a:gd name="T30" fmla="*/ 40 w 143"/>
                <a:gd name="T31" fmla="*/ 4 h 124"/>
                <a:gd name="T32" fmla="*/ 34 w 143"/>
                <a:gd name="T33" fmla="*/ 0 h 124"/>
                <a:gd name="T34" fmla="*/ 30 w 143"/>
                <a:gd name="T35" fmla="*/ 0 h 124"/>
                <a:gd name="T36" fmla="*/ 27 w 143"/>
                <a:gd name="T37" fmla="*/ 1 h 124"/>
                <a:gd name="T38" fmla="*/ 12 w 143"/>
                <a:gd name="T39" fmla="*/ 21 h 124"/>
                <a:gd name="T40" fmla="*/ 5 w 143"/>
                <a:gd name="T41" fmla="*/ 33 h 124"/>
                <a:gd name="T42" fmla="*/ 0 w 143"/>
                <a:gd name="T43" fmla="*/ 43 h 124"/>
                <a:gd name="T44" fmla="*/ 2 w 143"/>
                <a:gd name="T45" fmla="*/ 50 h 124"/>
                <a:gd name="T46" fmla="*/ 4 w 143"/>
                <a:gd name="T47" fmla="*/ 53 h 124"/>
                <a:gd name="T48" fmla="*/ 8 w 143"/>
                <a:gd name="T49" fmla="*/ 53 h 124"/>
                <a:gd name="T50" fmla="*/ 8 w 143"/>
                <a:gd name="T51" fmla="*/ 53 h 124"/>
                <a:gd name="T52" fmla="*/ 26 w 143"/>
                <a:gd name="T53" fmla="*/ 54 h 124"/>
                <a:gd name="T54" fmla="*/ 41 w 143"/>
                <a:gd name="T55" fmla="*/ 59 h 124"/>
                <a:gd name="T56" fmla="*/ 53 w 143"/>
                <a:gd name="T57" fmla="*/ 69 h 124"/>
                <a:gd name="T58" fmla="*/ 76 w 143"/>
                <a:gd name="T59" fmla="*/ 92 h 124"/>
                <a:gd name="T60" fmla="*/ 95 w 143"/>
                <a:gd name="T61" fmla="*/ 120 h 124"/>
                <a:gd name="T62" fmla="*/ 97 w 143"/>
                <a:gd name="T63" fmla="*/ 123 h 124"/>
                <a:gd name="T64" fmla="*/ 99 w 143"/>
                <a:gd name="T6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124">
                  <a:moveTo>
                    <a:pt x="99" y="124"/>
                  </a:moveTo>
                  <a:lnTo>
                    <a:pt x="99" y="124"/>
                  </a:lnTo>
                  <a:lnTo>
                    <a:pt x="103" y="124"/>
                  </a:lnTo>
                  <a:lnTo>
                    <a:pt x="105" y="123"/>
                  </a:lnTo>
                  <a:lnTo>
                    <a:pt x="105" y="123"/>
                  </a:lnTo>
                  <a:lnTo>
                    <a:pt x="111" y="118"/>
                  </a:lnTo>
                  <a:lnTo>
                    <a:pt x="116" y="112"/>
                  </a:lnTo>
                  <a:lnTo>
                    <a:pt x="128" y="95"/>
                  </a:lnTo>
                  <a:lnTo>
                    <a:pt x="128" y="95"/>
                  </a:lnTo>
                  <a:lnTo>
                    <a:pt x="139" y="78"/>
                  </a:lnTo>
                  <a:lnTo>
                    <a:pt x="142" y="70"/>
                  </a:lnTo>
                  <a:lnTo>
                    <a:pt x="143" y="63"/>
                  </a:lnTo>
                  <a:lnTo>
                    <a:pt x="143" y="63"/>
                  </a:lnTo>
                  <a:lnTo>
                    <a:pt x="143" y="61"/>
                  </a:lnTo>
                  <a:lnTo>
                    <a:pt x="142" y="57"/>
                  </a:lnTo>
                  <a:lnTo>
                    <a:pt x="142" y="57"/>
                  </a:lnTo>
                  <a:lnTo>
                    <a:pt x="140" y="56"/>
                  </a:lnTo>
                  <a:lnTo>
                    <a:pt x="136" y="55"/>
                  </a:lnTo>
                  <a:lnTo>
                    <a:pt x="136" y="55"/>
                  </a:lnTo>
                  <a:lnTo>
                    <a:pt x="117" y="53"/>
                  </a:lnTo>
                  <a:lnTo>
                    <a:pt x="103" y="50"/>
                  </a:lnTo>
                  <a:lnTo>
                    <a:pt x="88" y="46"/>
                  </a:lnTo>
                  <a:lnTo>
                    <a:pt x="73" y="39"/>
                  </a:lnTo>
                  <a:lnTo>
                    <a:pt x="66" y="35"/>
                  </a:lnTo>
                  <a:lnTo>
                    <a:pt x="59" y="31"/>
                  </a:lnTo>
                  <a:lnTo>
                    <a:pt x="52" y="25"/>
                  </a:lnTo>
                  <a:lnTo>
                    <a:pt x="48" y="19"/>
                  </a:lnTo>
                  <a:lnTo>
                    <a:pt x="43" y="12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0" y="10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5" y="3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4" y="53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18" y="53"/>
                  </a:lnTo>
                  <a:lnTo>
                    <a:pt x="26" y="54"/>
                  </a:lnTo>
                  <a:lnTo>
                    <a:pt x="33" y="56"/>
                  </a:lnTo>
                  <a:lnTo>
                    <a:pt x="41" y="59"/>
                  </a:lnTo>
                  <a:lnTo>
                    <a:pt x="48" y="64"/>
                  </a:lnTo>
                  <a:lnTo>
                    <a:pt x="53" y="69"/>
                  </a:lnTo>
                  <a:lnTo>
                    <a:pt x="66" y="79"/>
                  </a:lnTo>
                  <a:lnTo>
                    <a:pt x="76" y="92"/>
                  </a:lnTo>
                  <a:lnTo>
                    <a:pt x="84" y="103"/>
                  </a:lnTo>
                  <a:lnTo>
                    <a:pt x="95" y="120"/>
                  </a:lnTo>
                  <a:lnTo>
                    <a:pt x="95" y="120"/>
                  </a:lnTo>
                  <a:lnTo>
                    <a:pt x="97" y="123"/>
                  </a:lnTo>
                  <a:lnTo>
                    <a:pt x="99" y="124"/>
                  </a:lnTo>
                  <a:lnTo>
                    <a:pt x="99" y="12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">
              <a:extLst>
                <a:ext uri="{FF2B5EF4-FFF2-40B4-BE49-F238E27FC236}">
                  <a16:creationId xmlns:a16="http://schemas.microsoft.com/office/drawing/2014/main" id="{8DD93B05-A223-422C-A8E6-A3ACB52D55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7375" y="3836988"/>
              <a:ext cx="44450" cy="57150"/>
            </a:xfrm>
            <a:custGeom>
              <a:avLst/>
              <a:gdLst>
                <a:gd name="T0" fmla="*/ 5 w 55"/>
                <a:gd name="T1" fmla="*/ 70 h 71"/>
                <a:gd name="T2" fmla="*/ 5 w 55"/>
                <a:gd name="T3" fmla="*/ 70 h 71"/>
                <a:gd name="T4" fmla="*/ 2 w 55"/>
                <a:gd name="T5" fmla="*/ 67 h 71"/>
                <a:gd name="T6" fmla="*/ 0 w 55"/>
                <a:gd name="T7" fmla="*/ 63 h 71"/>
                <a:gd name="T8" fmla="*/ 0 w 55"/>
                <a:gd name="T9" fmla="*/ 57 h 71"/>
                <a:gd name="T10" fmla="*/ 0 w 55"/>
                <a:gd name="T11" fmla="*/ 52 h 71"/>
                <a:gd name="T12" fmla="*/ 1 w 55"/>
                <a:gd name="T13" fmla="*/ 46 h 71"/>
                <a:gd name="T14" fmla="*/ 2 w 55"/>
                <a:gd name="T15" fmla="*/ 39 h 71"/>
                <a:gd name="T16" fmla="*/ 5 w 55"/>
                <a:gd name="T17" fmla="*/ 32 h 71"/>
                <a:gd name="T18" fmla="*/ 10 w 55"/>
                <a:gd name="T19" fmla="*/ 25 h 71"/>
                <a:gd name="T20" fmla="*/ 10 w 55"/>
                <a:gd name="T21" fmla="*/ 25 h 71"/>
                <a:gd name="T22" fmla="*/ 15 w 55"/>
                <a:gd name="T23" fmla="*/ 18 h 71"/>
                <a:gd name="T24" fmla="*/ 19 w 55"/>
                <a:gd name="T25" fmla="*/ 12 h 71"/>
                <a:gd name="T26" fmla="*/ 25 w 55"/>
                <a:gd name="T27" fmla="*/ 8 h 71"/>
                <a:gd name="T28" fmla="*/ 30 w 55"/>
                <a:gd name="T29" fmla="*/ 4 h 71"/>
                <a:gd name="T30" fmla="*/ 35 w 55"/>
                <a:gd name="T31" fmla="*/ 1 h 71"/>
                <a:gd name="T32" fmla="*/ 40 w 55"/>
                <a:gd name="T33" fmla="*/ 0 h 71"/>
                <a:gd name="T34" fmla="*/ 45 w 55"/>
                <a:gd name="T35" fmla="*/ 0 h 71"/>
                <a:gd name="T36" fmla="*/ 49 w 55"/>
                <a:gd name="T37" fmla="*/ 2 h 71"/>
                <a:gd name="T38" fmla="*/ 49 w 55"/>
                <a:gd name="T39" fmla="*/ 2 h 71"/>
                <a:gd name="T40" fmla="*/ 52 w 55"/>
                <a:gd name="T41" fmla="*/ 4 h 71"/>
                <a:gd name="T42" fmla="*/ 54 w 55"/>
                <a:gd name="T43" fmla="*/ 9 h 71"/>
                <a:gd name="T44" fmla="*/ 55 w 55"/>
                <a:gd name="T45" fmla="*/ 14 h 71"/>
                <a:gd name="T46" fmla="*/ 55 w 55"/>
                <a:gd name="T47" fmla="*/ 19 h 71"/>
                <a:gd name="T48" fmla="*/ 54 w 55"/>
                <a:gd name="T49" fmla="*/ 26 h 71"/>
                <a:gd name="T50" fmla="*/ 52 w 55"/>
                <a:gd name="T51" fmla="*/ 33 h 71"/>
                <a:gd name="T52" fmla="*/ 48 w 55"/>
                <a:gd name="T53" fmla="*/ 40 h 71"/>
                <a:gd name="T54" fmla="*/ 45 w 55"/>
                <a:gd name="T55" fmla="*/ 47 h 71"/>
                <a:gd name="T56" fmla="*/ 45 w 55"/>
                <a:gd name="T57" fmla="*/ 47 h 71"/>
                <a:gd name="T58" fmla="*/ 40 w 55"/>
                <a:gd name="T59" fmla="*/ 54 h 71"/>
                <a:gd name="T60" fmla="*/ 34 w 55"/>
                <a:gd name="T61" fmla="*/ 60 h 71"/>
                <a:gd name="T62" fmla="*/ 30 w 55"/>
                <a:gd name="T63" fmla="*/ 64 h 71"/>
                <a:gd name="T64" fmla="*/ 24 w 55"/>
                <a:gd name="T65" fmla="*/ 68 h 71"/>
                <a:gd name="T66" fmla="*/ 19 w 55"/>
                <a:gd name="T67" fmla="*/ 70 h 71"/>
                <a:gd name="T68" fmla="*/ 14 w 55"/>
                <a:gd name="T69" fmla="*/ 71 h 71"/>
                <a:gd name="T70" fmla="*/ 9 w 55"/>
                <a:gd name="T71" fmla="*/ 71 h 71"/>
                <a:gd name="T72" fmla="*/ 5 w 55"/>
                <a:gd name="T73" fmla="*/ 70 h 71"/>
                <a:gd name="T74" fmla="*/ 5 w 55"/>
                <a:gd name="T75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71">
                  <a:moveTo>
                    <a:pt x="5" y="70"/>
                  </a:moveTo>
                  <a:lnTo>
                    <a:pt x="5" y="70"/>
                  </a:lnTo>
                  <a:lnTo>
                    <a:pt x="2" y="67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1" y="46"/>
                  </a:lnTo>
                  <a:lnTo>
                    <a:pt x="2" y="39"/>
                  </a:lnTo>
                  <a:lnTo>
                    <a:pt x="5" y="32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5" y="18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0" y="4"/>
                  </a:lnTo>
                  <a:lnTo>
                    <a:pt x="35" y="1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2" y="4"/>
                  </a:lnTo>
                  <a:lnTo>
                    <a:pt x="54" y="9"/>
                  </a:lnTo>
                  <a:lnTo>
                    <a:pt x="55" y="14"/>
                  </a:lnTo>
                  <a:lnTo>
                    <a:pt x="55" y="19"/>
                  </a:lnTo>
                  <a:lnTo>
                    <a:pt x="54" y="26"/>
                  </a:lnTo>
                  <a:lnTo>
                    <a:pt x="52" y="33"/>
                  </a:lnTo>
                  <a:lnTo>
                    <a:pt x="48" y="40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0" y="54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8"/>
                  </a:lnTo>
                  <a:lnTo>
                    <a:pt x="19" y="70"/>
                  </a:lnTo>
                  <a:lnTo>
                    <a:pt x="14" y="71"/>
                  </a:lnTo>
                  <a:lnTo>
                    <a:pt x="9" y="71"/>
                  </a:lnTo>
                  <a:lnTo>
                    <a:pt x="5" y="70"/>
                  </a:lnTo>
                  <a:lnTo>
                    <a:pt x="5" y="7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">
              <a:extLst>
                <a:ext uri="{FF2B5EF4-FFF2-40B4-BE49-F238E27FC236}">
                  <a16:creationId xmlns:a16="http://schemas.microsoft.com/office/drawing/2014/main" id="{9F39C51B-C100-4E7A-BE51-E74D052776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98625" y="3630613"/>
              <a:ext cx="109538" cy="61913"/>
            </a:xfrm>
            <a:custGeom>
              <a:avLst/>
              <a:gdLst>
                <a:gd name="T0" fmla="*/ 132 w 139"/>
                <a:gd name="T1" fmla="*/ 79 h 80"/>
                <a:gd name="T2" fmla="*/ 136 w 139"/>
                <a:gd name="T3" fmla="*/ 75 h 80"/>
                <a:gd name="T4" fmla="*/ 138 w 139"/>
                <a:gd name="T5" fmla="*/ 70 h 80"/>
                <a:gd name="T6" fmla="*/ 139 w 139"/>
                <a:gd name="T7" fmla="*/ 40 h 80"/>
                <a:gd name="T8" fmla="*/ 138 w 139"/>
                <a:gd name="T9" fmla="*/ 19 h 80"/>
                <a:gd name="T10" fmla="*/ 133 w 139"/>
                <a:gd name="T11" fmla="*/ 5 h 80"/>
                <a:gd name="T12" fmla="*/ 131 w 139"/>
                <a:gd name="T13" fmla="*/ 3 h 80"/>
                <a:gd name="T14" fmla="*/ 128 w 139"/>
                <a:gd name="T15" fmla="*/ 2 h 80"/>
                <a:gd name="T16" fmla="*/ 123 w 139"/>
                <a:gd name="T17" fmla="*/ 2 h 80"/>
                <a:gd name="T18" fmla="*/ 105 w 139"/>
                <a:gd name="T19" fmla="*/ 12 h 80"/>
                <a:gd name="T20" fmla="*/ 78 w 139"/>
                <a:gd name="T21" fmla="*/ 22 h 80"/>
                <a:gd name="T22" fmla="*/ 53 w 139"/>
                <a:gd name="T23" fmla="*/ 26 h 80"/>
                <a:gd name="T24" fmla="*/ 37 w 139"/>
                <a:gd name="T25" fmla="*/ 26 h 80"/>
                <a:gd name="T26" fmla="*/ 21 w 139"/>
                <a:gd name="T27" fmla="*/ 20 h 80"/>
                <a:gd name="T28" fmla="*/ 14 w 139"/>
                <a:gd name="T29" fmla="*/ 17 h 80"/>
                <a:gd name="T30" fmla="*/ 14 w 139"/>
                <a:gd name="T31" fmla="*/ 15 h 80"/>
                <a:gd name="T32" fmla="*/ 7 w 139"/>
                <a:gd name="T33" fmla="*/ 14 h 80"/>
                <a:gd name="T34" fmla="*/ 4 w 139"/>
                <a:gd name="T35" fmla="*/ 17 h 80"/>
                <a:gd name="T36" fmla="*/ 3 w 139"/>
                <a:gd name="T37" fmla="*/ 20 h 80"/>
                <a:gd name="T38" fmla="*/ 2 w 139"/>
                <a:gd name="T39" fmla="*/ 45 h 80"/>
                <a:gd name="T40" fmla="*/ 2 w 139"/>
                <a:gd name="T41" fmla="*/ 59 h 80"/>
                <a:gd name="T42" fmla="*/ 4 w 139"/>
                <a:gd name="T43" fmla="*/ 70 h 80"/>
                <a:gd name="T44" fmla="*/ 10 w 139"/>
                <a:gd name="T45" fmla="*/ 75 h 80"/>
                <a:gd name="T46" fmla="*/ 13 w 139"/>
                <a:gd name="T47" fmla="*/ 75 h 80"/>
                <a:gd name="T48" fmla="*/ 17 w 139"/>
                <a:gd name="T49" fmla="*/ 73 h 80"/>
                <a:gd name="T50" fmla="*/ 17 w 139"/>
                <a:gd name="T51" fmla="*/ 73 h 80"/>
                <a:gd name="T52" fmla="*/ 30 w 139"/>
                <a:gd name="T53" fmla="*/ 65 h 80"/>
                <a:gd name="T54" fmla="*/ 46 w 139"/>
                <a:gd name="T55" fmla="*/ 60 h 80"/>
                <a:gd name="T56" fmla="*/ 63 w 139"/>
                <a:gd name="T57" fmla="*/ 60 h 80"/>
                <a:gd name="T58" fmla="*/ 94 w 139"/>
                <a:gd name="T59" fmla="*/ 66 h 80"/>
                <a:gd name="T60" fmla="*/ 126 w 139"/>
                <a:gd name="T61" fmla="*/ 79 h 80"/>
                <a:gd name="T62" fmla="*/ 128 w 139"/>
                <a:gd name="T63" fmla="*/ 80 h 80"/>
                <a:gd name="T64" fmla="*/ 132 w 139"/>
                <a:gd name="T6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80">
                  <a:moveTo>
                    <a:pt x="132" y="79"/>
                  </a:moveTo>
                  <a:lnTo>
                    <a:pt x="132" y="79"/>
                  </a:lnTo>
                  <a:lnTo>
                    <a:pt x="134" y="78"/>
                  </a:lnTo>
                  <a:lnTo>
                    <a:pt x="136" y="75"/>
                  </a:lnTo>
                  <a:lnTo>
                    <a:pt x="136" y="75"/>
                  </a:lnTo>
                  <a:lnTo>
                    <a:pt x="138" y="70"/>
                  </a:lnTo>
                  <a:lnTo>
                    <a:pt x="139" y="60"/>
                  </a:lnTo>
                  <a:lnTo>
                    <a:pt x="139" y="40"/>
                  </a:lnTo>
                  <a:lnTo>
                    <a:pt x="139" y="40"/>
                  </a:lnTo>
                  <a:lnTo>
                    <a:pt x="138" y="19"/>
                  </a:lnTo>
                  <a:lnTo>
                    <a:pt x="135" y="11"/>
                  </a:lnTo>
                  <a:lnTo>
                    <a:pt x="133" y="5"/>
                  </a:lnTo>
                  <a:lnTo>
                    <a:pt x="133" y="5"/>
                  </a:lnTo>
                  <a:lnTo>
                    <a:pt x="131" y="3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6" y="0"/>
                  </a:lnTo>
                  <a:lnTo>
                    <a:pt x="123" y="2"/>
                  </a:lnTo>
                  <a:lnTo>
                    <a:pt x="123" y="2"/>
                  </a:lnTo>
                  <a:lnTo>
                    <a:pt x="105" y="12"/>
                  </a:lnTo>
                  <a:lnTo>
                    <a:pt x="93" y="17"/>
                  </a:lnTo>
                  <a:lnTo>
                    <a:pt x="78" y="22"/>
                  </a:lnTo>
                  <a:lnTo>
                    <a:pt x="61" y="26"/>
                  </a:lnTo>
                  <a:lnTo>
                    <a:pt x="53" y="26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29" y="23"/>
                  </a:lnTo>
                  <a:lnTo>
                    <a:pt x="21" y="20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1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0" y="32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59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6" y="73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3" y="75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23" y="68"/>
                  </a:lnTo>
                  <a:lnTo>
                    <a:pt x="30" y="65"/>
                  </a:lnTo>
                  <a:lnTo>
                    <a:pt x="38" y="63"/>
                  </a:lnTo>
                  <a:lnTo>
                    <a:pt x="46" y="60"/>
                  </a:lnTo>
                  <a:lnTo>
                    <a:pt x="55" y="60"/>
                  </a:lnTo>
                  <a:lnTo>
                    <a:pt x="63" y="60"/>
                  </a:lnTo>
                  <a:lnTo>
                    <a:pt x="79" y="63"/>
                  </a:lnTo>
                  <a:lnTo>
                    <a:pt x="94" y="66"/>
                  </a:lnTo>
                  <a:lnTo>
                    <a:pt x="108" y="71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8" y="80"/>
                  </a:lnTo>
                  <a:lnTo>
                    <a:pt x="132" y="79"/>
                  </a:lnTo>
                  <a:lnTo>
                    <a:pt x="132" y="79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2">
              <a:extLst>
                <a:ext uri="{FF2B5EF4-FFF2-40B4-BE49-F238E27FC236}">
                  <a16:creationId xmlns:a16="http://schemas.microsoft.com/office/drawing/2014/main" id="{444A18DA-874F-41F6-BDE8-43F000EDA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5938" y="3629026"/>
              <a:ext cx="33338" cy="63500"/>
            </a:xfrm>
            <a:custGeom>
              <a:avLst/>
              <a:gdLst>
                <a:gd name="T0" fmla="*/ 22 w 41"/>
                <a:gd name="T1" fmla="*/ 81 h 81"/>
                <a:gd name="T2" fmla="*/ 22 w 41"/>
                <a:gd name="T3" fmla="*/ 81 h 81"/>
                <a:gd name="T4" fmla="*/ 18 w 41"/>
                <a:gd name="T5" fmla="*/ 81 h 81"/>
                <a:gd name="T6" fmla="*/ 14 w 41"/>
                <a:gd name="T7" fmla="*/ 79 h 81"/>
                <a:gd name="T8" fmla="*/ 10 w 41"/>
                <a:gd name="T9" fmla="*/ 75 h 81"/>
                <a:gd name="T10" fmla="*/ 7 w 41"/>
                <a:gd name="T11" fmla="*/ 71 h 81"/>
                <a:gd name="T12" fmla="*/ 4 w 41"/>
                <a:gd name="T13" fmla="*/ 65 h 81"/>
                <a:gd name="T14" fmla="*/ 2 w 41"/>
                <a:gd name="T15" fmla="*/ 58 h 81"/>
                <a:gd name="T16" fmla="*/ 1 w 41"/>
                <a:gd name="T17" fmla="*/ 50 h 81"/>
                <a:gd name="T18" fmla="*/ 0 w 41"/>
                <a:gd name="T19" fmla="*/ 42 h 81"/>
                <a:gd name="T20" fmla="*/ 0 w 41"/>
                <a:gd name="T21" fmla="*/ 42 h 81"/>
                <a:gd name="T22" fmla="*/ 0 w 41"/>
                <a:gd name="T23" fmla="*/ 34 h 81"/>
                <a:gd name="T24" fmla="*/ 1 w 41"/>
                <a:gd name="T25" fmla="*/ 26 h 81"/>
                <a:gd name="T26" fmla="*/ 2 w 41"/>
                <a:gd name="T27" fmla="*/ 19 h 81"/>
                <a:gd name="T28" fmla="*/ 4 w 41"/>
                <a:gd name="T29" fmla="*/ 13 h 81"/>
                <a:gd name="T30" fmla="*/ 8 w 41"/>
                <a:gd name="T31" fmla="*/ 8 h 81"/>
                <a:gd name="T32" fmla="*/ 11 w 41"/>
                <a:gd name="T33" fmla="*/ 4 h 81"/>
                <a:gd name="T34" fmla="*/ 15 w 41"/>
                <a:gd name="T35" fmla="*/ 1 h 81"/>
                <a:gd name="T36" fmla="*/ 19 w 41"/>
                <a:gd name="T37" fmla="*/ 0 h 81"/>
                <a:gd name="T38" fmla="*/ 19 w 41"/>
                <a:gd name="T39" fmla="*/ 0 h 81"/>
                <a:gd name="T40" fmla="*/ 23 w 41"/>
                <a:gd name="T41" fmla="*/ 1 h 81"/>
                <a:gd name="T42" fmla="*/ 28 w 41"/>
                <a:gd name="T43" fmla="*/ 4 h 81"/>
                <a:gd name="T44" fmla="*/ 31 w 41"/>
                <a:gd name="T45" fmla="*/ 7 h 81"/>
                <a:gd name="T46" fmla="*/ 34 w 41"/>
                <a:gd name="T47" fmla="*/ 12 h 81"/>
                <a:gd name="T48" fmla="*/ 37 w 41"/>
                <a:gd name="T49" fmla="*/ 18 h 81"/>
                <a:gd name="T50" fmla="*/ 39 w 41"/>
                <a:gd name="T51" fmla="*/ 24 h 81"/>
                <a:gd name="T52" fmla="*/ 40 w 41"/>
                <a:gd name="T53" fmla="*/ 33 h 81"/>
                <a:gd name="T54" fmla="*/ 41 w 41"/>
                <a:gd name="T55" fmla="*/ 41 h 81"/>
                <a:gd name="T56" fmla="*/ 41 w 41"/>
                <a:gd name="T57" fmla="*/ 41 h 81"/>
                <a:gd name="T58" fmla="*/ 41 w 41"/>
                <a:gd name="T59" fmla="*/ 49 h 81"/>
                <a:gd name="T60" fmla="*/ 40 w 41"/>
                <a:gd name="T61" fmla="*/ 56 h 81"/>
                <a:gd name="T62" fmla="*/ 39 w 41"/>
                <a:gd name="T63" fmla="*/ 62 h 81"/>
                <a:gd name="T64" fmla="*/ 37 w 41"/>
                <a:gd name="T65" fmla="*/ 69 h 81"/>
                <a:gd name="T66" fmla="*/ 33 w 41"/>
                <a:gd name="T67" fmla="*/ 74 h 81"/>
                <a:gd name="T68" fmla="*/ 30 w 41"/>
                <a:gd name="T69" fmla="*/ 77 h 81"/>
                <a:gd name="T70" fmla="*/ 26 w 41"/>
                <a:gd name="T71" fmla="*/ 81 h 81"/>
                <a:gd name="T72" fmla="*/ 22 w 41"/>
                <a:gd name="T73" fmla="*/ 81 h 81"/>
                <a:gd name="T74" fmla="*/ 22 w 41"/>
                <a:gd name="T7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" h="81">
                  <a:moveTo>
                    <a:pt x="22" y="81"/>
                  </a:moveTo>
                  <a:lnTo>
                    <a:pt x="22" y="81"/>
                  </a:lnTo>
                  <a:lnTo>
                    <a:pt x="18" y="81"/>
                  </a:lnTo>
                  <a:lnTo>
                    <a:pt x="14" y="79"/>
                  </a:lnTo>
                  <a:lnTo>
                    <a:pt x="10" y="75"/>
                  </a:lnTo>
                  <a:lnTo>
                    <a:pt x="7" y="71"/>
                  </a:lnTo>
                  <a:lnTo>
                    <a:pt x="4" y="65"/>
                  </a:lnTo>
                  <a:lnTo>
                    <a:pt x="2" y="58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2" y="19"/>
                  </a:lnTo>
                  <a:lnTo>
                    <a:pt x="4" y="13"/>
                  </a:lnTo>
                  <a:lnTo>
                    <a:pt x="8" y="8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8" y="4"/>
                  </a:lnTo>
                  <a:lnTo>
                    <a:pt x="31" y="7"/>
                  </a:lnTo>
                  <a:lnTo>
                    <a:pt x="34" y="12"/>
                  </a:lnTo>
                  <a:lnTo>
                    <a:pt x="37" y="18"/>
                  </a:lnTo>
                  <a:lnTo>
                    <a:pt x="39" y="24"/>
                  </a:lnTo>
                  <a:lnTo>
                    <a:pt x="40" y="33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41" y="49"/>
                  </a:lnTo>
                  <a:lnTo>
                    <a:pt x="40" y="56"/>
                  </a:lnTo>
                  <a:lnTo>
                    <a:pt x="39" y="62"/>
                  </a:lnTo>
                  <a:lnTo>
                    <a:pt x="37" y="69"/>
                  </a:lnTo>
                  <a:lnTo>
                    <a:pt x="33" y="74"/>
                  </a:lnTo>
                  <a:lnTo>
                    <a:pt x="30" y="77"/>
                  </a:lnTo>
                  <a:lnTo>
                    <a:pt x="26" y="81"/>
                  </a:lnTo>
                  <a:lnTo>
                    <a:pt x="22" y="81"/>
                  </a:lnTo>
                  <a:lnTo>
                    <a:pt x="22" y="8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3">
              <a:extLst>
                <a:ext uri="{FF2B5EF4-FFF2-40B4-BE49-F238E27FC236}">
                  <a16:creationId xmlns:a16="http://schemas.microsoft.com/office/drawing/2014/main" id="{7A8C5D0A-2B8C-44E1-884A-41FA88F03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4125" y="3492501"/>
              <a:ext cx="107950" cy="109538"/>
            </a:xfrm>
            <a:custGeom>
              <a:avLst/>
              <a:gdLst>
                <a:gd name="T0" fmla="*/ 55 w 137"/>
                <a:gd name="T1" fmla="*/ 1 h 137"/>
                <a:gd name="T2" fmla="*/ 49 w 137"/>
                <a:gd name="T3" fmla="*/ 1 h 137"/>
                <a:gd name="T4" fmla="*/ 43 w 137"/>
                <a:gd name="T5" fmla="*/ 3 h 137"/>
                <a:gd name="T6" fmla="*/ 21 w 137"/>
                <a:gd name="T7" fmla="*/ 23 h 137"/>
                <a:gd name="T8" fmla="*/ 7 w 137"/>
                <a:gd name="T9" fmla="*/ 39 h 137"/>
                <a:gd name="T10" fmla="*/ 0 w 137"/>
                <a:gd name="T11" fmla="*/ 52 h 137"/>
                <a:gd name="T12" fmla="*/ 0 w 137"/>
                <a:gd name="T13" fmla="*/ 55 h 137"/>
                <a:gd name="T14" fmla="*/ 0 w 137"/>
                <a:gd name="T15" fmla="*/ 57 h 137"/>
                <a:gd name="T16" fmla="*/ 5 w 137"/>
                <a:gd name="T17" fmla="*/ 61 h 137"/>
                <a:gd name="T18" fmla="*/ 25 w 137"/>
                <a:gd name="T19" fmla="*/ 68 h 137"/>
                <a:gd name="T20" fmla="*/ 51 w 137"/>
                <a:gd name="T21" fmla="*/ 80 h 137"/>
                <a:gd name="T22" fmla="*/ 71 w 137"/>
                <a:gd name="T23" fmla="*/ 94 h 137"/>
                <a:gd name="T24" fmla="*/ 82 w 137"/>
                <a:gd name="T25" fmla="*/ 107 h 137"/>
                <a:gd name="T26" fmla="*/ 89 w 137"/>
                <a:gd name="T27" fmla="*/ 121 h 137"/>
                <a:gd name="T28" fmla="*/ 90 w 137"/>
                <a:gd name="T29" fmla="*/ 129 h 137"/>
                <a:gd name="T30" fmla="*/ 91 w 137"/>
                <a:gd name="T31" fmla="*/ 130 h 137"/>
                <a:gd name="T32" fmla="*/ 95 w 137"/>
                <a:gd name="T33" fmla="*/ 136 h 137"/>
                <a:gd name="T34" fmla="*/ 98 w 137"/>
                <a:gd name="T35" fmla="*/ 137 h 137"/>
                <a:gd name="T36" fmla="*/ 102 w 137"/>
                <a:gd name="T37" fmla="*/ 136 h 137"/>
                <a:gd name="T38" fmla="*/ 121 w 137"/>
                <a:gd name="T39" fmla="*/ 118 h 137"/>
                <a:gd name="T40" fmla="*/ 131 w 137"/>
                <a:gd name="T41" fmla="*/ 108 h 137"/>
                <a:gd name="T42" fmla="*/ 136 w 137"/>
                <a:gd name="T43" fmla="*/ 99 h 137"/>
                <a:gd name="T44" fmla="*/ 136 w 137"/>
                <a:gd name="T45" fmla="*/ 92 h 137"/>
                <a:gd name="T46" fmla="*/ 134 w 137"/>
                <a:gd name="T47" fmla="*/ 90 h 137"/>
                <a:gd name="T48" fmla="*/ 131 w 137"/>
                <a:gd name="T49" fmla="*/ 88 h 137"/>
                <a:gd name="T50" fmla="*/ 131 w 137"/>
                <a:gd name="T51" fmla="*/ 88 h 137"/>
                <a:gd name="T52" fmla="*/ 114 w 137"/>
                <a:gd name="T53" fmla="*/ 84 h 137"/>
                <a:gd name="T54" fmla="*/ 101 w 137"/>
                <a:gd name="T55" fmla="*/ 76 h 137"/>
                <a:gd name="T56" fmla="*/ 89 w 137"/>
                <a:gd name="T57" fmla="*/ 64 h 137"/>
                <a:gd name="T58" fmla="*/ 72 w 137"/>
                <a:gd name="T59" fmla="*/ 38 h 137"/>
                <a:gd name="T60" fmla="*/ 59 w 137"/>
                <a:gd name="T61" fmla="*/ 5 h 137"/>
                <a:gd name="T62" fmla="*/ 57 w 137"/>
                <a:gd name="T63" fmla="*/ 3 h 137"/>
                <a:gd name="T64" fmla="*/ 55 w 137"/>
                <a:gd name="T65" fmla="*/ 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" h="137">
                  <a:moveTo>
                    <a:pt x="55" y="1"/>
                  </a:moveTo>
                  <a:lnTo>
                    <a:pt x="55" y="1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3" y="3"/>
                  </a:lnTo>
                  <a:lnTo>
                    <a:pt x="36" y="9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7" y="39"/>
                  </a:lnTo>
                  <a:lnTo>
                    <a:pt x="3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5" y="61"/>
                  </a:lnTo>
                  <a:lnTo>
                    <a:pt x="5" y="61"/>
                  </a:lnTo>
                  <a:lnTo>
                    <a:pt x="25" y="68"/>
                  </a:lnTo>
                  <a:lnTo>
                    <a:pt x="37" y="72"/>
                  </a:lnTo>
                  <a:lnTo>
                    <a:pt x="51" y="80"/>
                  </a:lnTo>
                  <a:lnTo>
                    <a:pt x="65" y="90"/>
                  </a:lnTo>
                  <a:lnTo>
                    <a:pt x="71" y="94"/>
                  </a:lnTo>
                  <a:lnTo>
                    <a:pt x="76" y="100"/>
                  </a:lnTo>
                  <a:lnTo>
                    <a:pt x="82" y="107"/>
                  </a:lnTo>
                  <a:lnTo>
                    <a:pt x="86" y="114"/>
                  </a:lnTo>
                  <a:lnTo>
                    <a:pt x="89" y="121"/>
                  </a:lnTo>
                  <a:lnTo>
                    <a:pt x="90" y="129"/>
                  </a:lnTo>
                  <a:lnTo>
                    <a:pt x="90" y="129"/>
                  </a:lnTo>
                  <a:lnTo>
                    <a:pt x="91" y="130"/>
                  </a:lnTo>
                  <a:lnTo>
                    <a:pt x="91" y="130"/>
                  </a:lnTo>
                  <a:lnTo>
                    <a:pt x="93" y="133"/>
                  </a:lnTo>
                  <a:lnTo>
                    <a:pt x="95" y="136"/>
                  </a:lnTo>
                  <a:lnTo>
                    <a:pt x="95" y="136"/>
                  </a:lnTo>
                  <a:lnTo>
                    <a:pt x="98" y="137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11" y="129"/>
                  </a:lnTo>
                  <a:lnTo>
                    <a:pt x="121" y="118"/>
                  </a:lnTo>
                  <a:lnTo>
                    <a:pt x="121" y="118"/>
                  </a:lnTo>
                  <a:lnTo>
                    <a:pt x="131" y="108"/>
                  </a:lnTo>
                  <a:lnTo>
                    <a:pt x="136" y="99"/>
                  </a:lnTo>
                  <a:lnTo>
                    <a:pt x="136" y="99"/>
                  </a:lnTo>
                  <a:lnTo>
                    <a:pt x="137" y="95"/>
                  </a:lnTo>
                  <a:lnTo>
                    <a:pt x="136" y="92"/>
                  </a:lnTo>
                  <a:lnTo>
                    <a:pt x="136" y="92"/>
                  </a:lnTo>
                  <a:lnTo>
                    <a:pt x="134" y="90"/>
                  </a:lnTo>
                  <a:lnTo>
                    <a:pt x="131" y="88"/>
                  </a:lnTo>
                  <a:lnTo>
                    <a:pt x="131" y="88"/>
                  </a:lnTo>
                  <a:lnTo>
                    <a:pt x="131" y="88"/>
                  </a:lnTo>
                  <a:lnTo>
                    <a:pt x="131" y="88"/>
                  </a:lnTo>
                  <a:lnTo>
                    <a:pt x="121" y="86"/>
                  </a:lnTo>
                  <a:lnTo>
                    <a:pt x="114" y="84"/>
                  </a:lnTo>
                  <a:lnTo>
                    <a:pt x="108" y="80"/>
                  </a:lnTo>
                  <a:lnTo>
                    <a:pt x="101" y="76"/>
                  </a:lnTo>
                  <a:lnTo>
                    <a:pt x="95" y="70"/>
                  </a:lnTo>
                  <a:lnTo>
                    <a:pt x="89" y="64"/>
                  </a:lnTo>
                  <a:lnTo>
                    <a:pt x="80" y="50"/>
                  </a:lnTo>
                  <a:lnTo>
                    <a:pt x="72" y="38"/>
                  </a:lnTo>
                  <a:lnTo>
                    <a:pt x="66" y="24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7" y="3"/>
                  </a:lnTo>
                  <a:lnTo>
                    <a:pt x="55" y="1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AC48F97A-AA02-4345-9691-4F12D32778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9363" y="3490913"/>
              <a:ext cx="50800" cy="50800"/>
            </a:xfrm>
            <a:custGeom>
              <a:avLst/>
              <a:gdLst>
                <a:gd name="T0" fmla="*/ 60 w 63"/>
                <a:gd name="T1" fmla="*/ 4 h 65"/>
                <a:gd name="T2" fmla="*/ 60 w 63"/>
                <a:gd name="T3" fmla="*/ 4 h 65"/>
                <a:gd name="T4" fmla="*/ 62 w 63"/>
                <a:gd name="T5" fmla="*/ 7 h 65"/>
                <a:gd name="T6" fmla="*/ 63 w 63"/>
                <a:gd name="T7" fmla="*/ 12 h 65"/>
                <a:gd name="T8" fmla="*/ 63 w 63"/>
                <a:gd name="T9" fmla="*/ 16 h 65"/>
                <a:gd name="T10" fmla="*/ 62 w 63"/>
                <a:gd name="T11" fmla="*/ 22 h 65"/>
                <a:gd name="T12" fmla="*/ 60 w 63"/>
                <a:gd name="T13" fmla="*/ 29 h 65"/>
                <a:gd name="T14" fmla="*/ 56 w 63"/>
                <a:gd name="T15" fmla="*/ 35 h 65"/>
                <a:gd name="T16" fmla="*/ 52 w 63"/>
                <a:gd name="T17" fmla="*/ 41 h 65"/>
                <a:gd name="T18" fmla="*/ 46 w 63"/>
                <a:gd name="T19" fmla="*/ 47 h 65"/>
                <a:gd name="T20" fmla="*/ 46 w 63"/>
                <a:gd name="T21" fmla="*/ 47 h 65"/>
                <a:gd name="T22" fmla="*/ 40 w 63"/>
                <a:gd name="T23" fmla="*/ 53 h 65"/>
                <a:gd name="T24" fmla="*/ 34 w 63"/>
                <a:gd name="T25" fmla="*/ 58 h 65"/>
                <a:gd name="T26" fmla="*/ 29 w 63"/>
                <a:gd name="T27" fmla="*/ 61 h 65"/>
                <a:gd name="T28" fmla="*/ 23 w 63"/>
                <a:gd name="T29" fmla="*/ 64 h 65"/>
                <a:gd name="T30" fmla="*/ 17 w 63"/>
                <a:gd name="T31" fmla="*/ 65 h 65"/>
                <a:gd name="T32" fmla="*/ 11 w 63"/>
                <a:gd name="T33" fmla="*/ 65 h 65"/>
                <a:gd name="T34" fmla="*/ 7 w 63"/>
                <a:gd name="T35" fmla="*/ 65 h 65"/>
                <a:gd name="T36" fmla="*/ 3 w 63"/>
                <a:gd name="T37" fmla="*/ 62 h 65"/>
                <a:gd name="T38" fmla="*/ 3 w 63"/>
                <a:gd name="T39" fmla="*/ 62 h 65"/>
                <a:gd name="T40" fmla="*/ 1 w 63"/>
                <a:gd name="T41" fmla="*/ 59 h 65"/>
                <a:gd name="T42" fmla="*/ 0 w 63"/>
                <a:gd name="T43" fmla="*/ 54 h 65"/>
                <a:gd name="T44" fmla="*/ 0 w 63"/>
                <a:gd name="T45" fmla="*/ 49 h 65"/>
                <a:gd name="T46" fmla="*/ 1 w 63"/>
                <a:gd name="T47" fmla="*/ 43 h 65"/>
                <a:gd name="T48" fmla="*/ 3 w 63"/>
                <a:gd name="T49" fmla="*/ 37 h 65"/>
                <a:gd name="T50" fmla="*/ 7 w 63"/>
                <a:gd name="T51" fmla="*/ 31 h 65"/>
                <a:gd name="T52" fmla="*/ 11 w 63"/>
                <a:gd name="T53" fmla="*/ 24 h 65"/>
                <a:gd name="T54" fmla="*/ 17 w 63"/>
                <a:gd name="T55" fmla="*/ 19 h 65"/>
                <a:gd name="T56" fmla="*/ 17 w 63"/>
                <a:gd name="T57" fmla="*/ 19 h 65"/>
                <a:gd name="T58" fmla="*/ 23 w 63"/>
                <a:gd name="T59" fmla="*/ 13 h 65"/>
                <a:gd name="T60" fmla="*/ 29 w 63"/>
                <a:gd name="T61" fmla="*/ 8 h 65"/>
                <a:gd name="T62" fmla="*/ 34 w 63"/>
                <a:gd name="T63" fmla="*/ 5 h 65"/>
                <a:gd name="T64" fmla="*/ 41 w 63"/>
                <a:gd name="T65" fmla="*/ 3 h 65"/>
                <a:gd name="T66" fmla="*/ 46 w 63"/>
                <a:gd name="T67" fmla="*/ 0 h 65"/>
                <a:gd name="T68" fmla="*/ 52 w 63"/>
                <a:gd name="T69" fmla="*/ 0 h 65"/>
                <a:gd name="T70" fmla="*/ 56 w 63"/>
                <a:gd name="T71" fmla="*/ 1 h 65"/>
                <a:gd name="T72" fmla="*/ 60 w 63"/>
                <a:gd name="T73" fmla="*/ 4 h 65"/>
                <a:gd name="T74" fmla="*/ 60 w 63"/>
                <a:gd name="T75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5">
                  <a:moveTo>
                    <a:pt x="60" y="4"/>
                  </a:moveTo>
                  <a:lnTo>
                    <a:pt x="60" y="4"/>
                  </a:lnTo>
                  <a:lnTo>
                    <a:pt x="62" y="7"/>
                  </a:lnTo>
                  <a:lnTo>
                    <a:pt x="63" y="12"/>
                  </a:lnTo>
                  <a:lnTo>
                    <a:pt x="63" y="16"/>
                  </a:lnTo>
                  <a:lnTo>
                    <a:pt x="62" y="22"/>
                  </a:lnTo>
                  <a:lnTo>
                    <a:pt x="60" y="29"/>
                  </a:lnTo>
                  <a:lnTo>
                    <a:pt x="56" y="35"/>
                  </a:lnTo>
                  <a:lnTo>
                    <a:pt x="52" y="41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0" y="53"/>
                  </a:lnTo>
                  <a:lnTo>
                    <a:pt x="34" y="58"/>
                  </a:lnTo>
                  <a:lnTo>
                    <a:pt x="29" y="61"/>
                  </a:lnTo>
                  <a:lnTo>
                    <a:pt x="23" y="64"/>
                  </a:lnTo>
                  <a:lnTo>
                    <a:pt x="17" y="65"/>
                  </a:lnTo>
                  <a:lnTo>
                    <a:pt x="11" y="65"/>
                  </a:lnTo>
                  <a:lnTo>
                    <a:pt x="7" y="65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1" y="59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1" y="43"/>
                  </a:lnTo>
                  <a:lnTo>
                    <a:pt x="3" y="37"/>
                  </a:lnTo>
                  <a:lnTo>
                    <a:pt x="7" y="31"/>
                  </a:lnTo>
                  <a:lnTo>
                    <a:pt x="11" y="24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3" y="13"/>
                  </a:lnTo>
                  <a:lnTo>
                    <a:pt x="29" y="8"/>
                  </a:lnTo>
                  <a:lnTo>
                    <a:pt x="34" y="5"/>
                  </a:lnTo>
                  <a:lnTo>
                    <a:pt x="41" y="3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1"/>
                  </a:lnTo>
                  <a:lnTo>
                    <a:pt x="60" y="4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5">
              <a:extLst>
                <a:ext uri="{FF2B5EF4-FFF2-40B4-BE49-F238E27FC236}">
                  <a16:creationId xmlns:a16="http://schemas.microsoft.com/office/drawing/2014/main" id="{7CEA2C17-6C5C-4C2F-9520-4F266990AB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9275" y="3695701"/>
              <a:ext cx="138113" cy="77788"/>
            </a:xfrm>
            <a:custGeom>
              <a:avLst/>
              <a:gdLst>
                <a:gd name="T0" fmla="*/ 164 w 174"/>
                <a:gd name="T1" fmla="*/ 98 h 98"/>
                <a:gd name="T2" fmla="*/ 170 w 174"/>
                <a:gd name="T3" fmla="*/ 94 h 98"/>
                <a:gd name="T4" fmla="*/ 172 w 174"/>
                <a:gd name="T5" fmla="*/ 86 h 98"/>
                <a:gd name="T6" fmla="*/ 174 w 174"/>
                <a:gd name="T7" fmla="*/ 63 h 98"/>
                <a:gd name="T8" fmla="*/ 173 w 174"/>
                <a:gd name="T9" fmla="*/ 49 h 98"/>
                <a:gd name="T10" fmla="*/ 172 w 174"/>
                <a:gd name="T11" fmla="*/ 22 h 98"/>
                <a:gd name="T12" fmla="*/ 166 w 174"/>
                <a:gd name="T13" fmla="*/ 5 h 98"/>
                <a:gd name="T14" fmla="*/ 164 w 174"/>
                <a:gd name="T15" fmla="*/ 1 h 98"/>
                <a:gd name="T16" fmla="*/ 160 w 174"/>
                <a:gd name="T17" fmla="*/ 0 h 98"/>
                <a:gd name="T18" fmla="*/ 154 w 174"/>
                <a:gd name="T19" fmla="*/ 1 h 98"/>
                <a:gd name="T20" fmla="*/ 144 w 174"/>
                <a:gd name="T21" fmla="*/ 6 h 98"/>
                <a:gd name="T22" fmla="*/ 114 w 174"/>
                <a:gd name="T23" fmla="*/ 20 h 98"/>
                <a:gd name="T24" fmla="*/ 87 w 174"/>
                <a:gd name="T25" fmla="*/ 29 h 98"/>
                <a:gd name="T26" fmla="*/ 66 w 174"/>
                <a:gd name="T27" fmla="*/ 31 h 98"/>
                <a:gd name="T28" fmla="*/ 45 w 174"/>
                <a:gd name="T29" fmla="*/ 30 h 98"/>
                <a:gd name="T30" fmla="*/ 27 w 174"/>
                <a:gd name="T31" fmla="*/ 25 h 98"/>
                <a:gd name="T32" fmla="*/ 18 w 174"/>
                <a:gd name="T33" fmla="*/ 19 h 98"/>
                <a:gd name="T34" fmla="*/ 16 w 174"/>
                <a:gd name="T35" fmla="*/ 19 h 98"/>
                <a:gd name="T36" fmla="*/ 8 w 174"/>
                <a:gd name="T37" fmla="*/ 18 h 98"/>
                <a:gd name="T38" fmla="*/ 4 w 174"/>
                <a:gd name="T39" fmla="*/ 20 h 98"/>
                <a:gd name="T40" fmla="*/ 1 w 174"/>
                <a:gd name="T41" fmla="*/ 23 h 98"/>
                <a:gd name="T42" fmla="*/ 0 w 174"/>
                <a:gd name="T43" fmla="*/ 37 h 98"/>
                <a:gd name="T44" fmla="*/ 0 w 174"/>
                <a:gd name="T45" fmla="*/ 56 h 98"/>
                <a:gd name="T46" fmla="*/ 3 w 174"/>
                <a:gd name="T47" fmla="*/ 80 h 98"/>
                <a:gd name="T48" fmla="*/ 5 w 174"/>
                <a:gd name="T49" fmla="*/ 87 h 98"/>
                <a:gd name="T50" fmla="*/ 11 w 174"/>
                <a:gd name="T51" fmla="*/ 92 h 98"/>
                <a:gd name="T52" fmla="*/ 15 w 174"/>
                <a:gd name="T53" fmla="*/ 92 h 98"/>
                <a:gd name="T54" fmla="*/ 20 w 174"/>
                <a:gd name="T55" fmla="*/ 91 h 98"/>
                <a:gd name="T56" fmla="*/ 20 w 174"/>
                <a:gd name="T57" fmla="*/ 90 h 98"/>
                <a:gd name="T58" fmla="*/ 38 w 174"/>
                <a:gd name="T59" fmla="*/ 80 h 98"/>
                <a:gd name="T60" fmla="*/ 58 w 174"/>
                <a:gd name="T61" fmla="*/ 75 h 98"/>
                <a:gd name="T62" fmla="*/ 78 w 174"/>
                <a:gd name="T63" fmla="*/ 74 h 98"/>
                <a:gd name="T64" fmla="*/ 98 w 174"/>
                <a:gd name="T65" fmla="*/ 76 h 98"/>
                <a:gd name="T66" fmla="*/ 134 w 174"/>
                <a:gd name="T67" fmla="*/ 88 h 98"/>
                <a:gd name="T68" fmla="*/ 157 w 174"/>
                <a:gd name="T69" fmla="*/ 97 h 98"/>
                <a:gd name="T70" fmla="*/ 160 w 174"/>
                <a:gd name="T71" fmla="*/ 98 h 98"/>
                <a:gd name="T72" fmla="*/ 164 w 174"/>
                <a:gd name="T7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4" h="98">
                  <a:moveTo>
                    <a:pt x="164" y="98"/>
                  </a:moveTo>
                  <a:lnTo>
                    <a:pt x="164" y="98"/>
                  </a:lnTo>
                  <a:lnTo>
                    <a:pt x="167" y="96"/>
                  </a:lnTo>
                  <a:lnTo>
                    <a:pt x="170" y="94"/>
                  </a:lnTo>
                  <a:lnTo>
                    <a:pt x="170" y="94"/>
                  </a:lnTo>
                  <a:lnTo>
                    <a:pt x="172" y="86"/>
                  </a:lnTo>
                  <a:lnTo>
                    <a:pt x="173" y="75"/>
                  </a:lnTo>
                  <a:lnTo>
                    <a:pt x="174" y="63"/>
                  </a:lnTo>
                  <a:lnTo>
                    <a:pt x="173" y="49"/>
                  </a:lnTo>
                  <a:lnTo>
                    <a:pt x="173" y="49"/>
                  </a:lnTo>
                  <a:lnTo>
                    <a:pt x="173" y="35"/>
                  </a:lnTo>
                  <a:lnTo>
                    <a:pt x="172" y="22"/>
                  </a:lnTo>
                  <a:lnTo>
                    <a:pt x="170" y="12"/>
                  </a:lnTo>
                  <a:lnTo>
                    <a:pt x="166" y="5"/>
                  </a:lnTo>
                  <a:lnTo>
                    <a:pt x="166" y="5"/>
                  </a:lnTo>
                  <a:lnTo>
                    <a:pt x="164" y="1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7" y="0"/>
                  </a:lnTo>
                  <a:lnTo>
                    <a:pt x="154" y="1"/>
                  </a:lnTo>
                  <a:lnTo>
                    <a:pt x="154" y="1"/>
                  </a:lnTo>
                  <a:lnTo>
                    <a:pt x="144" y="6"/>
                  </a:lnTo>
                  <a:lnTo>
                    <a:pt x="132" y="13"/>
                  </a:lnTo>
                  <a:lnTo>
                    <a:pt x="114" y="20"/>
                  </a:lnTo>
                  <a:lnTo>
                    <a:pt x="96" y="27"/>
                  </a:lnTo>
                  <a:lnTo>
                    <a:pt x="87" y="29"/>
                  </a:lnTo>
                  <a:lnTo>
                    <a:pt x="76" y="30"/>
                  </a:lnTo>
                  <a:lnTo>
                    <a:pt x="66" y="31"/>
                  </a:lnTo>
                  <a:lnTo>
                    <a:pt x="56" y="31"/>
                  </a:lnTo>
                  <a:lnTo>
                    <a:pt x="45" y="30"/>
                  </a:lnTo>
                  <a:lnTo>
                    <a:pt x="36" y="28"/>
                  </a:lnTo>
                  <a:lnTo>
                    <a:pt x="27" y="25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2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30"/>
                  </a:lnTo>
                  <a:lnTo>
                    <a:pt x="0" y="37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3" y="80"/>
                  </a:lnTo>
                  <a:lnTo>
                    <a:pt x="5" y="87"/>
                  </a:lnTo>
                  <a:lnTo>
                    <a:pt x="5" y="87"/>
                  </a:lnTo>
                  <a:lnTo>
                    <a:pt x="7" y="90"/>
                  </a:lnTo>
                  <a:lnTo>
                    <a:pt x="11" y="92"/>
                  </a:lnTo>
                  <a:lnTo>
                    <a:pt x="11" y="92"/>
                  </a:lnTo>
                  <a:lnTo>
                    <a:pt x="15" y="92"/>
                  </a:lnTo>
                  <a:lnTo>
                    <a:pt x="20" y="91"/>
                  </a:lnTo>
                  <a:lnTo>
                    <a:pt x="20" y="91"/>
                  </a:lnTo>
                  <a:lnTo>
                    <a:pt x="20" y="90"/>
                  </a:lnTo>
                  <a:lnTo>
                    <a:pt x="20" y="90"/>
                  </a:lnTo>
                  <a:lnTo>
                    <a:pt x="29" y="84"/>
                  </a:lnTo>
                  <a:lnTo>
                    <a:pt x="38" y="80"/>
                  </a:lnTo>
                  <a:lnTo>
                    <a:pt x="48" y="76"/>
                  </a:lnTo>
                  <a:lnTo>
                    <a:pt x="58" y="75"/>
                  </a:lnTo>
                  <a:lnTo>
                    <a:pt x="67" y="74"/>
                  </a:lnTo>
                  <a:lnTo>
                    <a:pt x="78" y="74"/>
                  </a:lnTo>
                  <a:lnTo>
                    <a:pt x="88" y="75"/>
                  </a:lnTo>
                  <a:lnTo>
                    <a:pt x="98" y="76"/>
                  </a:lnTo>
                  <a:lnTo>
                    <a:pt x="117" y="82"/>
                  </a:lnTo>
                  <a:lnTo>
                    <a:pt x="134" y="88"/>
                  </a:lnTo>
                  <a:lnTo>
                    <a:pt x="148" y="94"/>
                  </a:lnTo>
                  <a:lnTo>
                    <a:pt x="157" y="97"/>
                  </a:lnTo>
                  <a:lnTo>
                    <a:pt x="157" y="97"/>
                  </a:lnTo>
                  <a:lnTo>
                    <a:pt x="160" y="98"/>
                  </a:lnTo>
                  <a:lnTo>
                    <a:pt x="164" y="98"/>
                  </a:lnTo>
                  <a:lnTo>
                    <a:pt x="164" y="9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6">
              <a:extLst>
                <a:ext uri="{FF2B5EF4-FFF2-40B4-BE49-F238E27FC236}">
                  <a16:creationId xmlns:a16="http://schemas.microsoft.com/office/drawing/2014/main" id="{E1B8BF6B-976E-42C1-80EA-A24318588D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7225" y="3694113"/>
              <a:ext cx="41275" cy="80963"/>
            </a:xfrm>
            <a:custGeom>
              <a:avLst/>
              <a:gdLst>
                <a:gd name="T0" fmla="*/ 28 w 52"/>
                <a:gd name="T1" fmla="*/ 101 h 101"/>
                <a:gd name="T2" fmla="*/ 28 w 52"/>
                <a:gd name="T3" fmla="*/ 101 h 101"/>
                <a:gd name="T4" fmla="*/ 22 w 52"/>
                <a:gd name="T5" fmla="*/ 100 h 101"/>
                <a:gd name="T6" fmla="*/ 18 w 52"/>
                <a:gd name="T7" fmla="*/ 98 h 101"/>
                <a:gd name="T8" fmla="*/ 13 w 52"/>
                <a:gd name="T9" fmla="*/ 93 h 101"/>
                <a:gd name="T10" fmla="*/ 10 w 52"/>
                <a:gd name="T11" fmla="*/ 88 h 101"/>
                <a:gd name="T12" fmla="*/ 6 w 52"/>
                <a:gd name="T13" fmla="*/ 81 h 101"/>
                <a:gd name="T14" fmla="*/ 3 w 52"/>
                <a:gd name="T15" fmla="*/ 71 h 101"/>
                <a:gd name="T16" fmla="*/ 2 w 52"/>
                <a:gd name="T17" fmla="*/ 62 h 101"/>
                <a:gd name="T18" fmla="*/ 0 w 52"/>
                <a:gd name="T19" fmla="*/ 52 h 101"/>
                <a:gd name="T20" fmla="*/ 0 w 52"/>
                <a:gd name="T21" fmla="*/ 52 h 101"/>
                <a:gd name="T22" fmla="*/ 0 w 52"/>
                <a:gd name="T23" fmla="*/ 41 h 101"/>
                <a:gd name="T24" fmla="*/ 2 w 52"/>
                <a:gd name="T25" fmla="*/ 32 h 101"/>
                <a:gd name="T26" fmla="*/ 4 w 52"/>
                <a:gd name="T27" fmla="*/ 23 h 101"/>
                <a:gd name="T28" fmla="*/ 6 w 52"/>
                <a:gd name="T29" fmla="*/ 16 h 101"/>
                <a:gd name="T30" fmla="*/ 10 w 52"/>
                <a:gd name="T31" fmla="*/ 9 h 101"/>
                <a:gd name="T32" fmla="*/ 14 w 52"/>
                <a:gd name="T33" fmla="*/ 5 h 101"/>
                <a:gd name="T34" fmla="*/ 19 w 52"/>
                <a:gd name="T35" fmla="*/ 1 h 101"/>
                <a:gd name="T36" fmla="*/ 25 w 52"/>
                <a:gd name="T37" fmla="*/ 0 h 101"/>
                <a:gd name="T38" fmla="*/ 25 w 52"/>
                <a:gd name="T39" fmla="*/ 0 h 101"/>
                <a:gd name="T40" fmla="*/ 29 w 52"/>
                <a:gd name="T41" fmla="*/ 1 h 101"/>
                <a:gd name="T42" fmla="*/ 35 w 52"/>
                <a:gd name="T43" fmla="*/ 3 h 101"/>
                <a:gd name="T44" fmla="*/ 38 w 52"/>
                <a:gd name="T45" fmla="*/ 8 h 101"/>
                <a:gd name="T46" fmla="*/ 43 w 52"/>
                <a:gd name="T47" fmla="*/ 15 h 101"/>
                <a:gd name="T48" fmla="*/ 46 w 52"/>
                <a:gd name="T49" fmla="*/ 22 h 101"/>
                <a:gd name="T50" fmla="*/ 49 w 52"/>
                <a:gd name="T51" fmla="*/ 30 h 101"/>
                <a:gd name="T52" fmla="*/ 51 w 52"/>
                <a:gd name="T53" fmla="*/ 40 h 101"/>
                <a:gd name="T54" fmla="*/ 52 w 52"/>
                <a:gd name="T55" fmla="*/ 50 h 101"/>
                <a:gd name="T56" fmla="*/ 52 w 52"/>
                <a:gd name="T57" fmla="*/ 50 h 101"/>
                <a:gd name="T58" fmla="*/ 52 w 52"/>
                <a:gd name="T59" fmla="*/ 60 h 101"/>
                <a:gd name="T60" fmla="*/ 51 w 52"/>
                <a:gd name="T61" fmla="*/ 70 h 101"/>
                <a:gd name="T62" fmla="*/ 49 w 52"/>
                <a:gd name="T63" fmla="*/ 78 h 101"/>
                <a:gd name="T64" fmla="*/ 45 w 52"/>
                <a:gd name="T65" fmla="*/ 86 h 101"/>
                <a:gd name="T66" fmla="*/ 42 w 52"/>
                <a:gd name="T67" fmla="*/ 92 h 101"/>
                <a:gd name="T68" fmla="*/ 38 w 52"/>
                <a:gd name="T69" fmla="*/ 97 h 101"/>
                <a:gd name="T70" fmla="*/ 34 w 52"/>
                <a:gd name="T71" fmla="*/ 100 h 101"/>
                <a:gd name="T72" fmla="*/ 28 w 52"/>
                <a:gd name="T73" fmla="*/ 101 h 101"/>
                <a:gd name="T74" fmla="*/ 28 w 52"/>
                <a:gd name="T7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" h="101">
                  <a:moveTo>
                    <a:pt x="28" y="101"/>
                  </a:moveTo>
                  <a:lnTo>
                    <a:pt x="28" y="101"/>
                  </a:lnTo>
                  <a:lnTo>
                    <a:pt x="22" y="100"/>
                  </a:lnTo>
                  <a:lnTo>
                    <a:pt x="18" y="98"/>
                  </a:lnTo>
                  <a:lnTo>
                    <a:pt x="13" y="93"/>
                  </a:lnTo>
                  <a:lnTo>
                    <a:pt x="10" y="88"/>
                  </a:lnTo>
                  <a:lnTo>
                    <a:pt x="6" y="81"/>
                  </a:lnTo>
                  <a:lnTo>
                    <a:pt x="3" y="71"/>
                  </a:lnTo>
                  <a:lnTo>
                    <a:pt x="2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3"/>
                  </a:lnTo>
                  <a:lnTo>
                    <a:pt x="6" y="16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5" y="3"/>
                  </a:lnTo>
                  <a:lnTo>
                    <a:pt x="38" y="8"/>
                  </a:lnTo>
                  <a:lnTo>
                    <a:pt x="43" y="15"/>
                  </a:lnTo>
                  <a:lnTo>
                    <a:pt x="46" y="22"/>
                  </a:lnTo>
                  <a:lnTo>
                    <a:pt x="49" y="30"/>
                  </a:lnTo>
                  <a:lnTo>
                    <a:pt x="51" y="40"/>
                  </a:lnTo>
                  <a:lnTo>
                    <a:pt x="52" y="50"/>
                  </a:lnTo>
                  <a:lnTo>
                    <a:pt x="52" y="50"/>
                  </a:lnTo>
                  <a:lnTo>
                    <a:pt x="52" y="60"/>
                  </a:lnTo>
                  <a:lnTo>
                    <a:pt x="51" y="70"/>
                  </a:lnTo>
                  <a:lnTo>
                    <a:pt x="49" y="78"/>
                  </a:lnTo>
                  <a:lnTo>
                    <a:pt x="45" y="86"/>
                  </a:lnTo>
                  <a:lnTo>
                    <a:pt x="42" y="92"/>
                  </a:lnTo>
                  <a:lnTo>
                    <a:pt x="38" y="97"/>
                  </a:lnTo>
                  <a:lnTo>
                    <a:pt x="34" y="100"/>
                  </a:lnTo>
                  <a:lnTo>
                    <a:pt x="28" y="101"/>
                  </a:lnTo>
                  <a:lnTo>
                    <a:pt x="28" y="10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7">
              <a:extLst>
                <a:ext uri="{FF2B5EF4-FFF2-40B4-BE49-F238E27FC236}">
                  <a16:creationId xmlns:a16="http://schemas.microsoft.com/office/drawing/2014/main" id="{13B88A4F-8F47-42C5-AD39-236DF06DE9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51000" y="3817938"/>
              <a:ext cx="146050" cy="139700"/>
            </a:xfrm>
            <a:custGeom>
              <a:avLst/>
              <a:gdLst>
                <a:gd name="T0" fmla="*/ 118 w 186"/>
                <a:gd name="T1" fmla="*/ 176 h 177"/>
                <a:gd name="T2" fmla="*/ 125 w 186"/>
                <a:gd name="T3" fmla="*/ 176 h 177"/>
                <a:gd name="T4" fmla="*/ 133 w 186"/>
                <a:gd name="T5" fmla="*/ 171 h 177"/>
                <a:gd name="T6" fmla="*/ 150 w 186"/>
                <a:gd name="T7" fmla="*/ 155 h 177"/>
                <a:gd name="T8" fmla="*/ 159 w 186"/>
                <a:gd name="T9" fmla="*/ 143 h 177"/>
                <a:gd name="T10" fmla="*/ 177 w 186"/>
                <a:gd name="T11" fmla="*/ 123 h 177"/>
                <a:gd name="T12" fmla="*/ 186 w 186"/>
                <a:gd name="T13" fmla="*/ 104 h 177"/>
                <a:gd name="T14" fmla="*/ 186 w 186"/>
                <a:gd name="T15" fmla="*/ 101 h 177"/>
                <a:gd name="T16" fmla="*/ 185 w 186"/>
                <a:gd name="T17" fmla="*/ 97 h 177"/>
                <a:gd name="T18" fmla="*/ 178 w 186"/>
                <a:gd name="T19" fmla="*/ 93 h 177"/>
                <a:gd name="T20" fmla="*/ 167 w 186"/>
                <a:gd name="T21" fmla="*/ 90 h 177"/>
                <a:gd name="T22" fmla="*/ 135 w 186"/>
                <a:gd name="T23" fmla="*/ 80 h 177"/>
                <a:gd name="T24" fmla="*/ 106 w 186"/>
                <a:gd name="T25" fmla="*/ 66 h 177"/>
                <a:gd name="T26" fmla="*/ 89 w 186"/>
                <a:gd name="T27" fmla="*/ 55 h 177"/>
                <a:gd name="T28" fmla="*/ 74 w 186"/>
                <a:gd name="T29" fmla="*/ 38 h 177"/>
                <a:gd name="T30" fmla="*/ 63 w 186"/>
                <a:gd name="T31" fmla="*/ 20 h 177"/>
                <a:gd name="T32" fmla="*/ 60 w 186"/>
                <a:gd name="T33" fmla="*/ 10 h 177"/>
                <a:gd name="T34" fmla="*/ 59 w 186"/>
                <a:gd name="T35" fmla="*/ 9 h 177"/>
                <a:gd name="T36" fmla="*/ 53 w 186"/>
                <a:gd name="T37" fmla="*/ 2 h 177"/>
                <a:gd name="T38" fmla="*/ 49 w 186"/>
                <a:gd name="T39" fmla="*/ 0 h 177"/>
                <a:gd name="T40" fmla="*/ 44 w 186"/>
                <a:gd name="T41" fmla="*/ 3 h 177"/>
                <a:gd name="T42" fmla="*/ 34 w 186"/>
                <a:gd name="T43" fmla="*/ 12 h 177"/>
                <a:gd name="T44" fmla="*/ 21 w 186"/>
                <a:gd name="T45" fmla="*/ 26 h 177"/>
                <a:gd name="T46" fmla="*/ 5 w 186"/>
                <a:gd name="T47" fmla="*/ 47 h 177"/>
                <a:gd name="T48" fmla="*/ 2 w 186"/>
                <a:gd name="T49" fmla="*/ 53 h 177"/>
                <a:gd name="T50" fmla="*/ 3 w 186"/>
                <a:gd name="T51" fmla="*/ 63 h 177"/>
                <a:gd name="T52" fmla="*/ 6 w 186"/>
                <a:gd name="T53" fmla="*/ 66 h 177"/>
                <a:gd name="T54" fmla="*/ 10 w 186"/>
                <a:gd name="T55" fmla="*/ 67 h 177"/>
                <a:gd name="T56" fmla="*/ 12 w 186"/>
                <a:gd name="T57" fmla="*/ 67 h 177"/>
                <a:gd name="T58" fmla="*/ 33 w 186"/>
                <a:gd name="T59" fmla="*/ 72 h 177"/>
                <a:gd name="T60" fmla="*/ 51 w 186"/>
                <a:gd name="T61" fmla="*/ 81 h 177"/>
                <a:gd name="T62" fmla="*/ 67 w 186"/>
                <a:gd name="T63" fmla="*/ 96 h 177"/>
                <a:gd name="T64" fmla="*/ 81 w 186"/>
                <a:gd name="T65" fmla="*/ 112 h 177"/>
                <a:gd name="T66" fmla="*/ 102 w 186"/>
                <a:gd name="T67" fmla="*/ 146 h 177"/>
                <a:gd name="T68" fmla="*/ 112 w 186"/>
                <a:gd name="T69" fmla="*/ 170 h 177"/>
                <a:gd name="T70" fmla="*/ 114 w 186"/>
                <a:gd name="T71" fmla="*/ 173 h 177"/>
                <a:gd name="T72" fmla="*/ 118 w 186"/>
                <a:gd name="T73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177">
                  <a:moveTo>
                    <a:pt x="118" y="176"/>
                  </a:moveTo>
                  <a:lnTo>
                    <a:pt x="118" y="176"/>
                  </a:lnTo>
                  <a:lnTo>
                    <a:pt x="121" y="177"/>
                  </a:lnTo>
                  <a:lnTo>
                    <a:pt x="125" y="176"/>
                  </a:lnTo>
                  <a:lnTo>
                    <a:pt x="125" y="176"/>
                  </a:lnTo>
                  <a:lnTo>
                    <a:pt x="133" y="171"/>
                  </a:lnTo>
                  <a:lnTo>
                    <a:pt x="141" y="164"/>
                  </a:lnTo>
                  <a:lnTo>
                    <a:pt x="150" y="155"/>
                  </a:lnTo>
                  <a:lnTo>
                    <a:pt x="159" y="143"/>
                  </a:lnTo>
                  <a:lnTo>
                    <a:pt x="159" y="143"/>
                  </a:lnTo>
                  <a:lnTo>
                    <a:pt x="169" y="133"/>
                  </a:lnTo>
                  <a:lnTo>
                    <a:pt x="177" y="123"/>
                  </a:lnTo>
                  <a:lnTo>
                    <a:pt x="182" y="112"/>
                  </a:lnTo>
                  <a:lnTo>
                    <a:pt x="186" y="104"/>
                  </a:lnTo>
                  <a:lnTo>
                    <a:pt x="186" y="104"/>
                  </a:lnTo>
                  <a:lnTo>
                    <a:pt x="186" y="101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1" y="94"/>
                  </a:lnTo>
                  <a:lnTo>
                    <a:pt x="178" y="93"/>
                  </a:lnTo>
                  <a:lnTo>
                    <a:pt x="178" y="93"/>
                  </a:lnTo>
                  <a:lnTo>
                    <a:pt x="167" y="90"/>
                  </a:lnTo>
                  <a:lnTo>
                    <a:pt x="152" y="86"/>
                  </a:lnTo>
                  <a:lnTo>
                    <a:pt x="135" y="80"/>
                  </a:lnTo>
                  <a:lnTo>
                    <a:pt x="116" y="72"/>
                  </a:lnTo>
                  <a:lnTo>
                    <a:pt x="106" y="66"/>
                  </a:lnTo>
                  <a:lnTo>
                    <a:pt x="97" y="60"/>
                  </a:lnTo>
                  <a:lnTo>
                    <a:pt x="89" y="55"/>
                  </a:lnTo>
                  <a:lnTo>
                    <a:pt x="81" y="47"/>
                  </a:lnTo>
                  <a:lnTo>
                    <a:pt x="74" y="38"/>
                  </a:lnTo>
                  <a:lnTo>
                    <a:pt x="67" y="30"/>
                  </a:lnTo>
                  <a:lnTo>
                    <a:pt x="63" y="2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0" y="7"/>
                  </a:lnTo>
                  <a:lnTo>
                    <a:pt x="34" y="12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10" y="41"/>
                  </a:lnTo>
                  <a:lnTo>
                    <a:pt x="5" y="47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0" y="58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6" y="66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22" y="68"/>
                  </a:lnTo>
                  <a:lnTo>
                    <a:pt x="33" y="72"/>
                  </a:lnTo>
                  <a:lnTo>
                    <a:pt x="42" y="76"/>
                  </a:lnTo>
                  <a:lnTo>
                    <a:pt x="51" y="81"/>
                  </a:lnTo>
                  <a:lnTo>
                    <a:pt x="59" y="88"/>
                  </a:lnTo>
                  <a:lnTo>
                    <a:pt x="67" y="96"/>
                  </a:lnTo>
                  <a:lnTo>
                    <a:pt x="75" y="104"/>
                  </a:lnTo>
                  <a:lnTo>
                    <a:pt x="81" y="112"/>
                  </a:lnTo>
                  <a:lnTo>
                    <a:pt x="93" y="129"/>
                  </a:lnTo>
                  <a:lnTo>
                    <a:pt x="102" y="146"/>
                  </a:lnTo>
                  <a:lnTo>
                    <a:pt x="109" y="159"/>
                  </a:lnTo>
                  <a:lnTo>
                    <a:pt x="112" y="170"/>
                  </a:lnTo>
                  <a:lnTo>
                    <a:pt x="112" y="170"/>
                  </a:lnTo>
                  <a:lnTo>
                    <a:pt x="114" y="173"/>
                  </a:lnTo>
                  <a:lnTo>
                    <a:pt x="118" y="176"/>
                  </a:lnTo>
                  <a:lnTo>
                    <a:pt x="118" y="176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8">
              <a:extLst>
                <a:ext uri="{FF2B5EF4-FFF2-40B4-BE49-F238E27FC236}">
                  <a16:creationId xmlns:a16="http://schemas.microsoft.com/office/drawing/2014/main" id="{B3FEF763-4059-4CED-A69B-1AE1731C8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38313" y="3890963"/>
              <a:ext cx="63500" cy="69850"/>
            </a:xfrm>
            <a:custGeom>
              <a:avLst/>
              <a:gdLst>
                <a:gd name="T0" fmla="*/ 6 w 81"/>
                <a:gd name="T1" fmla="*/ 85 h 88"/>
                <a:gd name="T2" fmla="*/ 6 w 81"/>
                <a:gd name="T3" fmla="*/ 85 h 88"/>
                <a:gd name="T4" fmla="*/ 2 w 81"/>
                <a:gd name="T5" fmla="*/ 80 h 88"/>
                <a:gd name="T6" fmla="*/ 1 w 81"/>
                <a:gd name="T7" fmla="*/ 74 h 88"/>
                <a:gd name="T8" fmla="*/ 0 w 81"/>
                <a:gd name="T9" fmla="*/ 68 h 88"/>
                <a:gd name="T10" fmla="*/ 1 w 81"/>
                <a:gd name="T11" fmla="*/ 59 h 88"/>
                <a:gd name="T12" fmla="*/ 3 w 81"/>
                <a:gd name="T13" fmla="*/ 51 h 88"/>
                <a:gd name="T14" fmla="*/ 8 w 81"/>
                <a:gd name="T15" fmla="*/ 43 h 88"/>
                <a:gd name="T16" fmla="*/ 13 w 81"/>
                <a:gd name="T17" fmla="*/ 34 h 88"/>
                <a:gd name="T18" fmla="*/ 20 w 81"/>
                <a:gd name="T19" fmla="*/ 26 h 88"/>
                <a:gd name="T20" fmla="*/ 20 w 81"/>
                <a:gd name="T21" fmla="*/ 26 h 88"/>
                <a:gd name="T22" fmla="*/ 26 w 81"/>
                <a:gd name="T23" fmla="*/ 18 h 88"/>
                <a:gd name="T24" fmla="*/ 35 w 81"/>
                <a:gd name="T25" fmla="*/ 11 h 88"/>
                <a:gd name="T26" fmla="*/ 43 w 81"/>
                <a:gd name="T27" fmla="*/ 7 h 88"/>
                <a:gd name="T28" fmla="*/ 51 w 81"/>
                <a:gd name="T29" fmla="*/ 2 h 88"/>
                <a:gd name="T30" fmla="*/ 58 w 81"/>
                <a:gd name="T31" fmla="*/ 0 h 88"/>
                <a:gd name="T32" fmla="*/ 64 w 81"/>
                <a:gd name="T33" fmla="*/ 0 h 88"/>
                <a:gd name="T34" fmla="*/ 70 w 81"/>
                <a:gd name="T35" fmla="*/ 1 h 88"/>
                <a:gd name="T36" fmla="*/ 75 w 81"/>
                <a:gd name="T37" fmla="*/ 3 h 88"/>
                <a:gd name="T38" fmla="*/ 75 w 81"/>
                <a:gd name="T39" fmla="*/ 3 h 88"/>
                <a:gd name="T40" fmla="*/ 78 w 81"/>
                <a:gd name="T41" fmla="*/ 8 h 88"/>
                <a:gd name="T42" fmla="*/ 81 w 81"/>
                <a:gd name="T43" fmla="*/ 13 h 88"/>
                <a:gd name="T44" fmla="*/ 81 w 81"/>
                <a:gd name="T45" fmla="*/ 20 h 88"/>
                <a:gd name="T46" fmla="*/ 79 w 81"/>
                <a:gd name="T47" fmla="*/ 27 h 88"/>
                <a:gd name="T48" fmla="*/ 77 w 81"/>
                <a:gd name="T49" fmla="*/ 35 h 88"/>
                <a:gd name="T50" fmla="*/ 73 w 81"/>
                <a:gd name="T51" fmla="*/ 45 h 88"/>
                <a:gd name="T52" fmla="*/ 68 w 81"/>
                <a:gd name="T53" fmla="*/ 53 h 88"/>
                <a:gd name="T54" fmla="*/ 61 w 81"/>
                <a:gd name="T55" fmla="*/ 62 h 88"/>
                <a:gd name="T56" fmla="*/ 61 w 81"/>
                <a:gd name="T57" fmla="*/ 62 h 88"/>
                <a:gd name="T58" fmla="*/ 54 w 81"/>
                <a:gd name="T59" fmla="*/ 69 h 88"/>
                <a:gd name="T60" fmla="*/ 46 w 81"/>
                <a:gd name="T61" fmla="*/ 76 h 88"/>
                <a:gd name="T62" fmla="*/ 38 w 81"/>
                <a:gd name="T63" fmla="*/ 81 h 88"/>
                <a:gd name="T64" fmla="*/ 31 w 81"/>
                <a:gd name="T65" fmla="*/ 85 h 88"/>
                <a:gd name="T66" fmla="*/ 23 w 81"/>
                <a:gd name="T67" fmla="*/ 87 h 88"/>
                <a:gd name="T68" fmla="*/ 17 w 81"/>
                <a:gd name="T69" fmla="*/ 88 h 88"/>
                <a:gd name="T70" fmla="*/ 11 w 81"/>
                <a:gd name="T71" fmla="*/ 87 h 88"/>
                <a:gd name="T72" fmla="*/ 6 w 81"/>
                <a:gd name="T73" fmla="*/ 85 h 88"/>
                <a:gd name="T74" fmla="*/ 6 w 81"/>
                <a:gd name="T75" fmla="*/ 8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8">
                  <a:moveTo>
                    <a:pt x="6" y="85"/>
                  </a:moveTo>
                  <a:lnTo>
                    <a:pt x="6" y="85"/>
                  </a:lnTo>
                  <a:lnTo>
                    <a:pt x="2" y="80"/>
                  </a:lnTo>
                  <a:lnTo>
                    <a:pt x="1" y="74"/>
                  </a:lnTo>
                  <a:lnTo>
                    <a:pt x="0" y="68"/>
                  </a:lnTo>
                  <a:lnTo>
                    <a:pt x="1" y="59"/>
                  </a:lnTo>
                  <a:lnTo>
                    <a:pt x="3" y="51"/>
                  </a:lnTo>
                  <a:lnTo>
                    <a:pt x="8" y="43"/>
                  </a:lnTo>
                  <a:lnTo>
                    <a:pt x="13" y="3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18"/>
                  </a:lnTo>
                  <a:lnTo>
                    <a:pt x="35" y="11"/>
                  </a:lnTo>
                  <a:lnTo>
                    <a:pt x="43" y="7"/>
                  </a:lnTo>
                  <a:lnTo>
                    <a:pt x="51" y="2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1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8" y="8"/>
                  </a:lnTo>
                  <a:lnTo>
                    <a:pt x="81" y="13"/>
                  </a:lnTo>
                  <a:lnTo>
                    <a:pt x="81" y="20"/>
                  </a:lnTo>
                  <a:lnTo>
                    <a:pt x="79" y="27"/>
                  </a:lnTo>
                  <a:lnTo>
                    <a:pt x="77" y="35"/>
                  </a:lnTo>
                  <a:lnTo>
                    <a:pt x="73" y="45"/>
                  </a:lnTo>
                  <a:lnTo>
                    <a:pt x="68" y="53"/>
                  </a:lnTo>
                  <a:lnTo>
                    <a:pt x="61" y="62"/>
                  </a:lnTo>
                  <a:lnTo>
                    <a:pt x="61" y="62"/>
                  </a:lnTo>
                  <a:lnTo>
                    <a:pt x="54" y="69"/>
                  </a:lnTo>
                  <a:lnTo>
                    <a:pt x="46" y="76"/>
                  </a:lnTo>
                  <a:lnTo>
                    <a:pt x="38" y="81"/>
                  </a:lnTo>
                  <a:lnTo>
                    <a:pt x="31" y="85"/>
                  </a:lnTo>
                  <a:lnTo>
                    <a:pt x="23" y="87"/>
                  </a:lnTo>
                  <a:lnTo>
                    <a:pt x="17" y="88"/>
                  </a:lnTo>
                  <a:lnTo>
                    <a:pt x="11" y="87"/>
                  </a:lnTo>
                  <a:lnTo>
                    <a:pt x="6" y="85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9">
              <a:extLst>
                <a:ext uri="{FF2B5EF4-FFF2-40B4-BE49-F238E27FC236}">
                  <a16:creationId xmlns:a16="http://schemas.microsoft.com/office/drawing/2014/main" id="{EA618C34-D473-4431-B439-787431F2A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6988" y="3638551"/>
              <a:ext cx="84138" cy="85725"/>
            </a:xfrm>
            <a:custGeom>
              <a:avLst/>
              <a:gdLst>
                <a:gd name="T0" fmla="*/ 16 w 106"/>
                <a:gd name="T1" fmla="*/ 107 h 107"/>
                <a:gd name="T2" fmla="*/ 16 w 106"/>
                <a:gd name="T3" fmla="*/ 107 h 107"/>
                <a:gd name="T4" fmla="*/ 23 w 106"/>
                <a:gd name="T5" fmla="*/ 106 h 107"/>
                <a:gd name="T6" fmla="*/ 34 w 106"/>
                <a:gd name="T7" fmla="*/ 104 h 107"/>
                <a:gd name="T8" fmla="*/ 49 w 106"/>
                <a:gd name="T9" fmla="*/ 99 h 107"/>
                <a:gd name="T10" fmla="*/ 64 w 106"/>
                <a:gd name="T11" fmla="*/ 92 h 107"/>
                <a:gd name="T12" fmla="*/ 79 w 106"/>
                <a:gd name="T13" fmla="*/ 85 h 107"/>
                <a:gd name="T14" fmla="*/ 93 w 106"/>
                <a:gd name="T15" fmla="*/ 76 h 107"/>
                <a:gd name="T16" fmla="*/ 97 w 106"/>
                <a:gd name="T17" fmla="*/ 71 h 107"/>
                <a:gd name="T18" fmla="*/ 102 w 106"/>
                <a:gd name="T19" fmla="*/ 67 h 107"/>
                <a:gd name="T20" fmla="*/ 104 w 106"/>
                <a:gd name="T21" fmla="*/ 61 h 107"/>
                <a:gd name="T22" fmla="*/ 106 w 106"/>
                <a:gd name="T23" fmla="*/ 56 h 107"/>
                <a:gd name="T24" fmla="*/ 106 w 106"/>
                <a:gd name="T25" fmla="*/ 56 h 107"/>
                <a:gd name="T26" fmla="*/ 106 w 106"/>
                <a:gd name="T27" fmla="*/ 51 h 107"/>
                <a:gd name="T28" fmla="*/ 103 w 106"/>
                <a:gd name="T29" fmla="*/ 45 h 107"/>
                <a:gd name="T30" fmla="*/ 100 w 106"/>
                <a:gd name="T31" fmla="*/ 40 h 107"/>
                <a:gd name="T32" fmla="*/ 95 w 106"/>
                <a:gd name="T33" fmla="*/ 34 h 107"/>
                <a:gd name="T34" fmla="*/ 89 w 106"/>
                <a:gd name="T35" fmla="*/ 30 h 107"/>
                <a:gd name="T36" fmla="*/ 82 w 106"/>
                <a:gd name="T37" fmla="*/ 25 h 107"/>
                <a:gd name="T38" fmla="*/ 69 w 106"/>
                <a:gd name="T39" fmla="*/ 17 h 107"/>
                <a:gd name="T40" fmla="*/ 54 w 106"/>
                <a:gd name="T41" fmla="*/ 10 h 107"/>
                <a:gd name="T42" fmla="*/ 40 w 106"/>
                <a:gd name="T43" fmla="*/ 6 h 107"/>
                <a:gd name="T44" fmla="*/ 29 w 106"/>
                <a:gd name="T45" fmla="*/ 2 h 107"/>
                <a:gd name="T46" fmla="*/ 23 w 106"/>
                <a:gd name="T47" fmla="*/ 0 h 107"/>
                <a:gd name="T48" fmla="*/ 23 w 106"/>
                <a:gd name="T49" fmla="*/ 0 h 107"/>
                <a:gd name="T50" fmla="*/ 18 w 106"/>
                <a:gd name="T51" fmla="*/ 1 h 107"/>
                <a:gd name="T52" fmla="*/ 15 w 106"/>
                <a:gd name="T53" fmla="*/ 5 h 107"/>
                <a:gd name="T54" fmla="*/ 11 w 106"/>
                <a:gd name="T55" fmla="*/ 9 h 107"/>
                <a:gd name="T56" fmla="*/ 8 w 106"/>
                <a:gd name="T57" fmla="*/ 15 h 107"/>
                <a:gd name="T58" fmla="*/ 4 w 106"/>
                <a:gd name="T59" fmla="*/ 23 h 107"/>
                <a:gd name="T60" fmla="*/ 2 w 106"/>
                <a:gd name="T61" fmla="*/ 32 h 107"/>
                <a:gd name="T62" fmla="*/ 1 w 106"/>
                <a:gd name="T63" fmla="*/ 41 h 107"/>
                <a:gd name="T64" fmla="*/ 0 w 106"/>
                <a:gd name="T65" fmla="*/ 52 h 107"/>
                <a:gd name="T66" fmla="*/ 0 w 106"/>
                <a:gd name="T67" fmla="*/ 52 h 107"/>
                <a:gd name="T68" fmla="*/ 0 w 106"/>
                <a:gd name="T69" fmla="*/ 63 h 107"/>
                <a:gd name="T70" fmla="*/ 0 w 106"/>
                <a:gd name="T71" fmla="*/ 72 h 107"/>
                <a:gd name="T72" fmla="*/ 1 w 106"/>
                <a:gd name="T73" fmla="*/ 82 h 107"/>
                <a:gd name="T74" fmla="*/ 3 w 106"/>
                <a:gd name="T75" fmla="*/ 90 h 107"/>
                <a:gd name="T76" fmla="*/ 5 w 106"/>
                <a:gd name="T77" fmla="*/ 97 h 107"/>
                <a:gd name="T78" fmla="*/ 9 w 106"/>
                <a:gd name="T79" fmla="*/ 102 h 107"/>
                <a:gd name="T80" fmla="*/ 12 w 106"/>
                <a:gd name="T81" fmla="*/ 105 h 107"/>
                <a:gd name="T82" fmla="*/ 16 w 106"/>
                <a:gd name="T83" fmla="*/ 107 h 107"/>
                <a:gd name="T84" fmla="*/ 16 w 106"/>
                <a:gd name="T8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" h="107">
                  <a:moveTo>
                    <a:pt x="16" y="107"/>
                  </a:moveTo>
                  <a:lnTo>
                    <a:pt x="16" y="107"/>
                  </a:lnTo>
                  <a:lnTo>
                    <a:pt x="23" y="106"/>
                  </a:lnTo>
                  <a:lnTo>
                    <a:pt x="34" y="104"/>
                  </a:lnTo>
                  <a:lnTo>
                    <a:pt x="49" y="99"/>
                  </a:lnTo>
                  <a:lnTo>
                    <a:pt x="64" y="92"/>
                  </a:lnTo>
                  <a:lnTo>
                    <a:pt x="79" y="85"/>
                  </a:lnTo>
                  <a:lnTo>
                    <a:pt x="93" y="76"/>
                  </a:lnTo>
                  <a:lnTo>
                    <a:pt x="97" y="71"/>
                  </a:lnTo>
                  <a:lnTo>
                    <a:pt x="102" y="67"/>
                  </a:lnTo>
                  <a:lnTo>
                    <a:pt x="104" y="61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6" y="51"/>
                  </a:lnTo>
                  <a:lnTo>
                    <a:pt x="103" y="45"/>
                  </a:lnTo>
                  <a:lnTo>
                    <a:pt x="100" y="40"/>
                  </a:lnTo>
                  <a:lnTo>
                    <a:pt x="95" y="34"/>
                  </a:lnTo>
                  <a:lnTo>
                    <a:pt x="89" y="30"/>
                  </a:lnTo>
                  <a:lnTo>
                    <a:pt x="82" y="25"/>
                  </a:lnTo>
                  <a:lnTo>
                    <a:pt x="69" y="17"/>
                  </a:lnTo>
                  <a:lnTo>
                    <a:pt x="54" y="10"/>
                  </a:lnTo>
                  <a:lnTo>
                    <a:pt x="40" y="6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8" y="1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5"/>
                  </a:lnTo>
                  <a:lnTo>
                    <a:pt x="4" y="23"/>
                  </a:lnTo>
                  <a:lnTo>
                    <a:pt x="2" y="32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" y="82"/>
                  </a:lnTo>
                  <a:lnTo>
                    <a:pt x="3" y="90"/>
                  </a:lnTo>
                  <a:lnTo>
                    <a:pt x="5" y="97"/>
                  </a:lnTo>
                  <a:lnTo>
                    <a:pt x="9" y="102"/>
                  </a:lnTo>
                  <a:lnTo>
                    <a:pt x="12" y="105"/>
                  </a:lnTo>
                  <a:lnTo>
                    <a:pt x="16" y="107"/>
                  </a:lnTo>
                  <a:lnTo>
                    <a:pt x="16" y="10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0">
              <a:extLst>
                <a:ext uri="{FF2B5EF4-FFF2-40B4-BE49-F238E27FC236}">
                  <a16:creationId xmlns:a16="http://schemas.microsoft.com/office/drawing/2014/main" id="{94B48C80-F2C0-43BD-971D-FB6AB5BC8D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6988" y="3638551"/>
              <a:ext cx="30163" cy="85725"/>
            </a:xfrm>
            <a:custGeom>
              <a:avLst/>
              <a:gdLst>
                <a:gd name="T0" fmla="*/ 16 w 39"/>
                <a:gd name="T1" fmla="*/ 107 h 107"/>
                <a:gd name="T2" fmla="*/ 16 w 39"/>
                <a:gd name="T3" fmla="*/ 107 h 107"/>
                <a:gd name="T4" fmla="*/ 20 w 39"/>
                <a:gd name="T5" fmla="*/ 106 h 107"/>
                <a:gd name="T6" fmla="*/ 24 w 39"/>
                <a:gd name="T7" fmla="*/ 102 h 107"/>
                <a:gd name="T8" fmla="*/ 27 w 39"/>
                <a:gd name="T9" fmla="*/ 98 h 107"/>
                <a:gd name="T10" fmla="*/ 31 w 39"/>
                <a:gd name="T11" fmla="*/ 92 h 107"/>
                <a:gd name="T12" fmla="*/ 34 w 39"/>
                <a:gd name="T13" fmla="*/ 84 h 107"/>
                <a:gd name="T14" fmla="*/ 36 w 39"/>
                <a:gd name="T15" fmla="*/ 75 h 107"/>
                <a:gd name="T16" fmla="*/ 38 w 39"/>
                <a:gd name="T17" fmla="*/ 66 h 107"/>
                <a:gd name="T18" fmla="*/ 39 w 39"/>
                <a:gd name="T19" fmla="*/ 55 h 107"/>
                <a:gd name="T20" fmla="*/ 39 w 39"/>
                <a:gd name="T21" fmla="*/ 55 h 107"/>
                <a:gd name="T22" fmla="*/ 39 w 39"/>
                <a:gd name="T23" fmla="*/ 44 h 107"/>
                <a:gd name="T24" fmla="*/ 39 w 39"/>
                <a:gd name="T25" fmla="*/ 34 h 107"/>
                <a:gd name="T26" fmla="*/ 38 w 39"/>
                <a:gd name="T27" fmla="*/ 25 h 107"/>
                <a:gd name="T28" fmla="*/ 35 w 39"/>
                <a:gd name="T29" fmla="*/ 17 h 107"/>
                <a:gd name="T30" fmla="*/ 33 w 39"/>
                <a:gd name="T31" fmla="*/ 10 h 107"/>
                <a:gd name="T32" fmla="*/ 29 w 39"/>
                <a:gd name="T33" fmla="*/ 5 h 107"/>
                <a:gd name="T34" fmla="*/ 26 w 39"/>
                <a:gd name="T35" fmla="*/ 1 h 107"/>
                <a:gd name="T36" fmla="*/ 23 w 39"/>
                <a:gd name="T37" fmla="*/ 0 h 107"/>
                <a:gd name="T38" fmla="*/ 23 w 39"/>
                <a:gd name="T39" fmla="*/ 0 h 107"/>
                <a:gd name="T40" fmla="*/ 18 w 39"/>
                <a:gd name="T41" fmla="*/ 1 h 107"/>
                <a:gd name="T42" fmla="*/ 15 w 39"/>
                <a:gd name="T43" fmla="*/ 5 h 107"/>
                <a:gd name="T44" fmla="*/ 11 w 39"/>
                <a:gd name="T45" fmla="*/ 9 h 107"/>
                <a:gd name="T46" fmla="*/ 8 w 39"/>
                <a:gd name="T47" fmla="*/ 15 h 107"/>
                <a:gd name="T48" fmla="*/ 4 w 39"/>
                <a:gd name="T49" fmla="*/ 23 h 107"/>
                <a:gd name="T50" fmla="*/ 2 w 39"/>
                <a:gd name="T51" fmla="*/ 32 h 107"/>
                <a:gd name="T52" fmla="*/ 1 w 39"/>
                <a:gd name="T53" fmla="*/ 41 h 107"/>
                <a:gd name="T54" fmla="*/ 0 w 39"/>
                <a:gd name="T55" fmla="*/ 52 h 107"/>
                <a:gd name="T56" fmla="*/ 0 w 39"/>
                <a:gd name="T57" fmla="*/ 52 h 107"/>
                <a:gd name="T58" fmla="*/ 0 w 39"/>
                <a:gd name="T59" fmla="*/ 63 h 107"/>
                <a:gd name="T60" fmla="*/ 0 w 39"/>
                <a:gd name="T61" fmla="*/ 72 h 107"/>
                <a:gd name="T62" fmla="*/ 1 w 39"/>
                <a:gd name="T63" fmla="*/ 82 h 107"/>
                <a:gd name="T64" fmla="*/ 3 w 39"/>
                <a:gd name="T65" fmla="*/ 90 h 107"/>
                <a:gd name="T66" fmla="*/ 5 w 39"/>
                <a:gd name="T67" fmla="*/ 97 h 107"/>
                <a:gd name="T68" fmla="*/ 9 w 39"/>
                <a:gd name="T69" fmla="*/ 102 h 107"/>
                <a:gd name="T70" fmla="*/ 12 w 39"/>
                <a:gd name="T71" fmla="*/ 105 h 107"/>
                <a:gd name="T72" fmla="*/ 16 w 39"/>
                <a:gd name="T73" fmla="*/ 107 h 107"/>
                <a:gd name="T74" fmla="*/ 16 w 39"/>
                <a:gd name="T7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107">
                  <a:moveTo>
                    <a:pt x="16" y="107"/>
                  </a:moveTo>
                  <a:lnTo>
                    <a:pt x="16" y="107"/>
                  </a:lnTo>
                  <a:lnTo>
                    <a:pt x="20" y="106"/>
                  </a:lnTo>
                  <a:lnTo>
                    <a:pt x="24" y="102"/>
                  </a:lnTo>
                  <a:lnTo>
                    <a:pt x="27" y="98"/>
                  </a:lnTo>
                  <a:lnTo>
                    <a:pt x="31" y="92"/>
                  </a:lnTo>
                  <a:lnTo>
                    <a:pt x="34" y="84"/>
                  </a:lnTo>
                  <a:lnTo>
                    <a:pt x="36" y="75"/>
                  </a:lnTo>
                  <a:lnTo>
                    <a:pt x="38" y="66"/>
                  </a:lnTo>
                  <a:lnTo>
                    <a:pt x="39" y="55"/>
                  </a:lnTo>
                  <a:lnTo>
                    <a:pt x="39" y="55"/>
                  </a:lnTo>
                  <a:lnTo>
                    <a:pt x="39" y="44"/>
                  </a:lnTo>
                  <a:lnTo>
                    <a:pt x="39" y="34"/>
                  </a:lnTo>
                  <a:lnTo>
                    <a:pt x="38" y="25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29" y="5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8" y="1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5"/>
                  </a:lnTo>
                  <a:lnTo>
                    <a:pt x="4" y="23"/>
                  </a:lnTo>
                  <a:lnTo>
                    <a:pt x="2" y="32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0" y="72"/>
                  </a:lnTo>
                  <a:lnTo>
                    <a:pt x="1" y="82"/>
                  </a:lnTo>
                  <a:lnTo>
                    <a:pt x="3" y="90"/>
                  </a:lnTo>
                  <a:lnTo>
                    <a:pt x="5" y="97"/>
                  </a:lnTo>
                  <a:lnTo>
                    <a:pt x="9" y="102"/>
                  </a:lnTo>
                  <a:lnTo>
                    <a:pt x="12" y="105"/>
                  </a:lnTo>
                  <a:lnTo>
                    <a:pt x="16" y="107"/>
                  </a:lnTo>
                  <a:lnTo>
                    <a:pt x="16" y="107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B9EFB4CB-EE27-49D1-AFC0-F26BD6D48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2738" y="3487738"/>
              <a:ext cx="80963" cy="80963"/>
            </a:xfrm>
            <a:custGeom>
              <a:avLst/>
              <a:gdLst>
                <a:gd name="T0" fmla="*/ 101 w 103"/>
                <a:gd name="T1" fmla="*/ 70 h 102"/>
                <a:gd name="T2" fmla="*/ 101 w 103"/>
                <a:gd name="T3" fmla="*/ 70 h 102"/>
                <a:gd name="T4" fmla="*/ 96 w 103"/>
                <a:gd name="T5" fmla="*/ 73 h 102"/>
                <a:gd name="T6" fmla="*/ 84 w 103"/>
                <a:gd name="T7" fmla="*/ 79 h 102"/>
                <a:gd name="T8" fmla="*/ 53 w 103"/>
                <a:gd name="T9" fmla="*/ 91 h 102"/>
                <a:gd name="T10" fmla="*/ 37 w 103"/>
                <a:gd name="T11" fmla="*/ 97 h 102"/>
                <a:gd name="T12" fmla="*/ 22 w 103"/>
                <a:gd name="T13" fmla="*/ 100 h 102"/>
                <a:gd name="T14" fmla="*/ 10 w 103"/>
                <a:gd name="T15" fmla="*/ 102 h 102"/>
                <a:gd name="T16" fmla="*/ 6 w 103"/>
                <a:gd name="T17" fmla="*/ 102 h 102"/>
                <a:gd name="T18" fmla="*/ 4 w 103"/>
                <a:gd name="T19" fmla="*/ 101 h 102"/>
                <a:gd name="T20" fmla="*/ 4 w 103"/>
                <a:gd name="T21" fmla="*/ 101 h 102"/>
                <a:gd name="T22" fmla="*/ 1 w 103"/>
                <a:gd name="T23" fmla="*/ 100 h 102"/>
                <a:gd name="T24" fmla="*/ 0 w 103"/>
                <a:gd name="T25" fmla="*/ 97 h 102"/>
                <a:gd name="T26" fmla="*/ 0 w 103"/>
                <a:gd name="T27" fmla="*/ 85 h 102"/>
                <a:gd name="T28" fmla="*/ 1 w 103"/>
                <a:gd name="T29" fmla="*/ 70 h 102"/>
                <a:gd name="T30" fmla="*/ 5 w 103"/>
                <a:gd name="T31" fmla="*/ 53 h 102"/>
                <a:gd name="T32" fmla="*/ 8 w 103"/>
                <a:gd name="T33" fmla="*/ 37 h 102"/>
                <a:gd name="T34" fmla="*/ 12 w 103"/>
                <a:gd name="T35" fmla="*/ 21 h 102"/>
                <a:gd name="T36" fmla="*/ 16 w 103"/>
                <a:gd name="T37" fmla="*/ 9 h 102"/>
                <a:gd name="T38" fmla="*/ 19 w 103"/>
                <a:gd name="T39" fmla="*/ 3 h 102"/>
                <a:gd name="T40" fmla="*/ 19 w 103"/>
                <a:gd name="T41" fmla="*/ 3 h 102"/>
                <a:gd name="T42" fmla="*/ 22 w 103"/>
                <a:gd name="T43" fmla="*/ 0 h 102"/>
                <a:gd name="T44" fmla="*/ 27 w 103"/>
                <a:gd name="T45" fmla="*/ 0 h 102"/>
                <a:gd name="T46" fmla="*/ 32 w 103"/>
                <a:gd name="T47" fmla="*/ 0 h 102"/>
                <a:gd name="T48" fmla="*/ 39 w 103"/>
                <a:gd name="T49" fmla="*/ 2 h 102"/>
                <a:gd name="T50" fmla="*/ 47 w 103"/>
                <a:gd name="T51" fmla="*/ 4 h 102"/>
                <a:gd name="T52" fmla="*/ 55 w 103"/>
                <a:gd name="T53" fmla="*/ 9 h 102"/>
                <a:gd name="T54" fmla="*/ 65 w 103"/>
                <a:gd name="T55" fmla="*/ 15 h 102"/>
                <a:gd name="T56" fmla="*/ 73 w 103"/>
                <a:gd name="T57" fmla="*/ 21 h 102"/>
                <a:gd name="T58" fmla="*/ 73 w 103"/>
                <a:gd name="T59" fmla="*/ 21 h 102"/>
                <a:gd name="T60" fmla="*/ 81 w 103"/>
                <a:gd name="T61" fmla="*/ 29 h 102"/>
                <a:gd name="T62" fmla="*/ 88 w 103"/>
                <a:gd name="T63" fmla="*/ 35 h 102"/>
                <a:gd name="T64" fmla="*/ 93 w 103"/>
                <a:gd name="T65" fmla="*/ 42 h 102"/>
                <a:gd name="T66" fmla="*/ 98 w 103"/>
                <a:gd name="T67" fmla="*/ 49 h 102"/>
                <a:gd name="T68" fmla="*/ 101 w 103"/>
                <a:gd name="T69" fmla="*/ 56 h 102"/>
                <a:gd name="T70" fmla="*/ 103 w 103"/>
                <a:gd name="T71" fmla="*/ 62 h 102"/>
                <a:gd name="T72" fmla="*/ 103 w 103"/>
                <a:gd name="T73" fmla="*/ 67 h 102"/>
                <a:gd name="T74" fmla="*/ 101 w 103"/>
                <a:gd name="T75" fmla="*/ 70 h 102"/>
                <a:gd name="T76" fmla="*/ 101 w 103"/>
                <a:gd name="T77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102">
                  <a:moveTo>
                    <a:pt x="101" y="70"/>
                  </a:moveTo>
                  <a:lnTo>
                    <a:pt x="101" y="70"/>
                  </a:lnTo>
                  <a:lnTo>
                    <a:pt x="96" y="73"/>
                  </a:lnTo>
                  <a:lnTo>
                    <a:pt x="84" y="79"/>
                  </a:lnTo>
                  <a:lnTo>
                    <a:pt x="53" y="91"/>
                  </a:lnTo>
                  <a:lnTo>
                    <a:pt x="37" y="97"/>
                  </a:lnTo>
                  <a:lnTo>
                    <a:pt x="22" y="100"/>
                  </a:lnTo>
                  <a:lnTo>
                    <a:pt x="10" y="102"/>
                  </a:lnTo>
                  <a:lnTo>
                    <a:pt x="6" y="102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85"/>
                  </a:lnTo>
                  <a:lnTo>
                    <a:pt x="1" y="70"/>
                  </a:lnTo>
                  <a:lnTo>
                    <a:pt x="5" y="53"/>
                  </a:lnTo>
                  <a:lnTo>
                    <a:pt x="8" y="37"/>
                  </a:lnTo>
                  <a:lnTo>
                    <a:pt x="12" y="21"/>
                  </a:lnTo>
                  <a:lnTo>
                    <a:pt x="16" y="9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9" y="2"/>
                  </a:lnTo>
                  <a:lnTo>
                    <a:pt x="47" y="4"/>
                  </a:lnTo>
                  <a:lnTo>
                    <a:pt x="55" y="9"/>
                  </a:lnTo>
                  <a:lnTo>
                    <a:pt x="65" y="15"/>
                  </a:lnTo>
                  <a:lnTo>
                    <a:pt x="73" y="21"/>
                  </a:lnTo>
                  <a:lnTo>
                    <a:pt x="73" y="21"/>
                  </a:lnTo>
                  <a:lnTo>
                    <a:pt x="81" y="29"/>
                  </a:lnTo>
                  <a:lnTo>
                    <a:pt x="88" y="35"/>
                  </a:lnTo>
                  <a:lnTo>
                    <a:pt x="93" y="42"/>
                  </a:lnTo>
                  <a:lnTo>
                    <a:pt x="98" y="49"/>
                  </a:lnTo>
                  <a:lnTo>
                    <a:pt x="101" y="56"/>
                  </a:lnTo>
                  <a:lnTo>
                    <a:pt x="103" y="62"/>
                  </a:lnTo>
                  <a:lnTo>
                    <a:pt x="103" y="67"/>
                  </a:lnTo>
                  <a:lnTo>
                    <a:pt x="101" y="70"/>
                  </a:lnTo>
                  <a:lnTo>
                    <a:pt x="101" y="7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D571AEDE-704C-488F-96F0-E34C40D746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7025" y="3487738"/>
              <a:ext cx="66675" cy="58738"/>
            </a:xfrm>
            <a:custGeom>
              <a:avLst/>
              <a:gdLst>
                <a:gd name="T0" fmla="*/ 84 w 86"/>
                <a:gd name="T1" fmla="*/ 70 h 73"/>
                <a:gd name="T2" fmla="*/ 84 w 86"/>
                <a:gd name="T3" fmla="*/ 70 h 73"/>
                <a:gd name="T4" fmla="*/ 81 w 86"/>
                <a:gd name="T5" fmla="*/ 72 h 73"/>
                <a:gd name="T6" fmla="*/ 76 w 86"/>
                <a:gd name="T7" fmla="*/ 73 h 73"/>
                <a:gd name="T8" fmla="*/ 71 w 86"/>
                <a:gd name="T9" fmla="*/ 72 h 73"/>
                <a:gd name="T10" fmla="*/ 64 w 86"/>
                <a:gd name="T11" fmla="*/ 71 h 73"/>
                <a:gd name="T12" fmla="*/ 56 w 86"/>
                <a:gd name="T13" fmla="*/ 68 h 73"/>
                <a:gd name="T14" fmla="*/ 48 w 86"/>
                <a:gd name="T15" fmla="*/ 63 h 73"/>
                <a:gd name="T16" fmla="*/ 40 w 86"/>
                <a:gd name="T17" fmla="*/ 59 h 73"/>
                <a:gd name="T18" fmla="*/ 30 w 86"/>
                <a:gd name="T19" fmla="*/ 52 h 73"/>
                <a:gd name="T20" fmla="*/ 30 w 86"/>
                <a:gd name="T21" fmla="*/ 52 h 73"/>
                <a:gd name="T22" fmla="*/ 22 w 86"/>
                <a:gd name="T23" fmla="*/ 45 h 73"/>
                <a:gd name="T24" fmla="*/ 15 w 86"/>
                <a:gd name="T25" fmla="*/ 38 h 73"/>
                <a:gd name="T26" fmla="*/ 10 w 86"/>
                <a:gd name="T27" fmla="*/ 30 h 73"/>
                <a:gd name="T28" fmla="*/ 5 w 86"/>
                <a:gd name="T29" fmla="*/ 24 h 73"/>
                <a:gd name="T30" fmla="*/ 2 w 86"/>
                <a:gd name="T31" fmla="*/ 17 h 73"/>
                <a:gd name="T32" fmla="*/ 0 w 86"/>
                <a:gd name="T33" fmla="*/ 11 h 73"/>
                <a:gd name="T34" fmla="*/ 0 w 86"/>
                <a:gd name="T35" fmla="*/ 7 h 73"/>
                <a:gd name="T36" fmla="*/ 2 w 86"/>
                <a:gd name="T37" fmla="*/ 3 h 73"/>
                <a:gd name="T38" fmla="*/ 2 w 86"/>
                <a:gd name="T39" fmla="*/ 3 h 73"/>
                <a:gd name="T40" fmla="*/ 5 w 86"/>
                <a:gd name="T41" fmla="*/ 0 h 73"/>
                <a:gd name="T42" fmla="*/ 10 w 86"/>
                <a:gd name="T43" fmla="*/ 0 h 73"/>
                <a:gd name="T44" fmla="*/ 15 w 86"/>
                <a:gd name="T45" fmla="*/ 0 h 73"/>
                <a:gd name="T46" fmla="*/ 22 w 86"/>
                <a:gd name="T47" fmla="*/ 2 h 73"/>
                <a:gd name="T48" fmla="*/ 30 w 86"/>
                <a:gd name="T49" fmla="*/ 4 h 73"/>
                <a:gd name="T50" fmla="*/ 38 w 86"/>
                <a:gd name="T51" fmla="*/ 9 h 73"/>
                <a:gd name="T52" fmla="*/ 48 w 86"/>
                <a:gd name="T53" fmla="*/ 15 h 73"/>
                <a:gd name="T54" fmla="*/ 56 w 86"/>
                <a:gd name="T55" fmla="*/ 21 h 73"/>
                <a:gd name="T56" fmla="*/ 56 w 86"/>
                <a:gd name="T57" fmla="*/ 21 h 73"/>
                <a:gd name="T58" fmla="*/ 64 w 86"/>
                <a:gd name="T59" fmla="*/ 29 h 73"/>
                <a:gd name="T60" fmla="*/ 71 w 86"/>
                <a:gd name="T61" fmla="*/ 35 h 73"/>
                <a:gd name="T62" fmla="*/ 76 w 86"/>
                <a:gd name="T63" fmla="*/ 42 h 73"/>
                <a:gd name="T64" fmla="*/ 81 w 86"/>
                <a:gd name="T65" fmla="*/ 49 h 73"/>
                <a:gd name="T66" fmla="*/ 84 w 86"/>
                <a:gd name="T67" fmla="*/ 56 h 73"/>
                <a:gd name="T68" fmla="*/ 86 w 86"/>
                <a:gd name="T69" fmla="*/ 62 h 73"/>
                <a:gd name="T70" fmla="*/ 86 w 86"/>
                <a:gd name="T71" fmla="*/ 67 h 73"/>
                <a:gd name="T72" fmla="*/ 84 w 86"/>
                <a:gd name="T73" fmla="*/ 70 h 73"/>
                <a:gd name="T74" fmla="*/ 84 w 86"/>
                <a:gd name="T75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73">
                  <a:moveTo>
                    <a:pt x="84" y="70"/>
                  </a:moveTo>
                  <a:lnTo>
                    <a:pt x="84" y="70"/>
                  </a:lnTo>
                  <a:lnTo>
                    <a:pt x="81" y="72"/>
                  </a:lnTo>
                  <a:lnTo>
                    <a:pt x="76" y="73"/>
                  </a:lnTo>
                  <a:lnTo>
                    <a:pt x="71" y="72"/>
                  </a:lnTo>
                  <a:lnTo>
                    <a:pt x="64" y="71"/>
                  </a:lnTo>
                  <a:lnTo>
                    <a:pt x="56" y="68"/>
                  </a:lnTo>
                  <a:lnTo>
                    <a:pt x="48" y="63"/>
                  </a:lnTo>
                  <a:lnTo>
                    <a:pt x="40" y="59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2" y="45"/>
                  </a:lnTo>
                  <a:lnTo>
                    <a:pt x="15" y="38"/>
                  </a:lnTo>
                  <a:lnTo>
                    <a:pt x="10" y="30"/>
                  </a:lnTo>
                  <a:lnTo>
                    <a:pt x="5" y="24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30" y="4"/>
                  </a:lnTo>
                  <a:lnTo>
                    <a:pt x="38" y="9"/>
                  </a:lnTo>
                  <a:lnTo>
                    <a:pt x="48" y="15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64" y="29"/>
                  </a:lnTo>
                  <a:lnTo>
                    <a:pt x="71" y="35"/>
                  </a:lnTo>
                  <a:lnTo>
                    <a:pt x="76" y="42"/>
                  </a:lnTo>
                  <a:lnTo>
                    <a:pt x="81" y="49"/>
                  </a:lnTo>
                  <a:lnTo>
                    <a:pt x="84" y="56"/>
                  </a:lnTo>
                  <a:lnTo>
                    <a:pt x="86" y="62"/>
                  </a:lnTo>
                  <a:lnTo>
                    <a:pt x="86" y="67"/>
                  </a:lnTo>
                  <a:lnTo>
                    <a:pt x="84" y="70"/>
                  </a:lnTo>
                  <a:lnTo>
                    <a:pt x="84" y="7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7CE7B1B1-354A-4051-9DA0-123A2B8354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8588" y="3527426"/>
              <a:ext cx="84138" cy="74613"/>
            </a:xfrm>
            <a:custGeom>
              <a:avLst/>
              <a:gdLst>
                <a:gd name="T0" fmla="*/ 2 w 106"/>
                <a:gd name="T1" fmla="*/ 49 h 94"/>
                <a:gd name="T2" fmla="*/ 2 w 106"/>
                <a:gd name="T3" fmla="*/ 49 h 94"/>
                <a:gd name="T4" fmla="*/ 5 w 106"/>
                <a:gd name="T5" fmla="*/ 57 h 94"/>
                <a:gd name="T6" fmla="*/ 10 w 106"/>
                <a:gd name="T7" fmla="*/ 65 h 94"/>
                <a:gd name="T8" fmla="*/ 18 w 106"/>
                <a:gd name="T9" fmla="*/ 73 h 94"/>
                <a:gd name="T10" fmla="*/ 27 w 106"/>
                <a:gd name="T11" fmla="*/ 81 h 94"/>
                <a:gd name="T12" fmla="*/ 37 w 106"/>
                <a:gd name="T13" fmla="*/ 87 h 94"/>
                <a:gd name="T14" fmla="*/ 49 w 106"/>
                <a:gd name="T15" fmla="*/ 91 h 94"/>
                <a:gd name="T16" fmla="*/ 55 w 106"/>
                <a:gd name="T17" fmla="*/ 94 h 94"/>
                <a:gd name="T18" fmla="*/ 59 w 106"/>
                <a:gd name="T19" fmla="*/ 94 h 94"/>
                <a:gd name="T20" fmla="*/ 65 w 106"/>
                <a:gd name="T21" fmla="*/ 94 h 94"/>
                <a:gd name="T22" fmla="*/ 71 w 106"/>
                <a:gd name="T23" fmla="*/ 94 h 94"/>
                <a:gd name="T24" fmla="*/ 71 w 106"/>
                <a:gd name="T25" fmla="*/ 94 h 94"/>
                <a:gd name="T26" fmla="*/ 75 w 106"/>
                <a:gd name="T27" fmla="*/ 91 h 94"/>
                <a:gd name="T28" fmla="*/ 81 w 106"/>
                <a:gd name="T29" fmla="*/ 89 h 94"/>
                <a:gd name="T30" fmla="*/ 85 w 106"/>
                <a:gd name="T31" fmla="*/ 86 h 94"/>
                <a:gd name="T32" fmla="*/ 89 w 106"/>
                <a:gd name="T33" fmla="*/ 82 h 94"/>
                <a:gd name="T34" fmla="*/ 95 w 106"/>
                <a:gd name="T35" fmla="*/ 73 h 94"/>
                <a:gd name="T36" fmla="*/ 101 w 106"/>
                <a:gd name="T37" fmla="*/ 63 h 94"/>
                <a:gd name="T38" fmla="*/ 104 w 106"/>
                <a:gd name="T39" fmla="*/ 52 h 94"/>
                <a:gd name="T40" fmla="*/ 105 w 106"/>
                <a:gd name="T41" fmla="*/ 42 h 94"/>
                <a:gd name="T42" fmla="*/ 106 w 106"/>
                <a:gd name="T43" fmla="*/ 33 h 94"/>
                <a:gd name="T44" fmla="*/ 105 w 106"/>
                <a:gd name="T45" fmla="*/ 25 h 94"/>
                <a:gd name="T46" fmla="*/ 105 w 106"/>
                <a:gd name="T47" fmla="*/ 25 h 94"/>
                <a:gd name="T48" fmla="*/ 102 w 106"/>
                <a:gd name="T49" fmla="*/ 18 h 94"/>
                <a:gd name="T50" fmla="*/ 97 w 106"/>
                <a:gd name="T51" fmla="*/ 12 h 94"/>
                <a:gd name="T52" fmla="*/ 91 w 106"/>
                <a:gd name="T53" fmla="*/ 7 h 94"/>
                <a:gd name="T54" fmla="*/ 85 w 106"/>
                <a:gd name="T55" fmla="*/ 4 h 94"/>
                <a:gd name="T56" fmla="*/ 75 w 106"/>
                <a:gd name="T57" fmla="*/ 2 h 94"/>
                <a:gd name="T58" fmla="*/ 66 w 106"/>
                <a:gd name="T59" fmla="*/ 0 h 94"/>
                <a:gd name="T60" fmla="*/ 56 w 106"/>
                <a:gd name="T61" fmla="*/ 2 h 94"/>
                <a:gd name="T62" fmla="*/ 45 w 106"/>
                <a:gd name="T63" fmla="*/ 3 h 94"/>
                <a:gd name="T64" fmla="*/ 45 w 106"/>
                <a:gd name="T65" fmla="*/ 3 h 94"/>
                <a:gd name="T66" fmla="*/ 35 w 106"/>
                <a:gd name="T67" fmla="*/ 6 h 94"/>
                <a:gd name="T68" fmla="*/ 26 w 106"/>
                <a:gd name="T69" fmla="*/ 11 h 94"/>
                <a:gd name="T70" fmla="*/ 18 w 106"/>
                <a:gd name="T71" fmla="*/ 15 h 94"/>
                <a:gd name="T72" fmla="*/ 11 w 106"/>
                <a:gd name="T73" fmla="*/ 22 h 94"/>
                <a:gd name="T74" fmla="*/ 6 w 106"/>
                <a:gd name="T75" fmla="*/ 28 h 94"/>
                <a:gd name="T76" fmla="*/ 3 w 106"/>
                <a:gd name="T77" fmla="*/ 35 h 94"/>
                <a:gd name="T78" fmla="*/ 0 w 106"/>
                <a:gd name="T79" fmla="*/ 42 h 94"/>
                <a:gd name="T80" fmla="*/ 2 w 106"/>
                <a:gd name="T81" fmla="*/ 49 h 94"/>
                <a:gd name="T82" fmla="*/ 2 w 106"/>
                <a:gd name="T83" fmla="*/ 4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" h="94">
                  <a:moveTo>
                    <a:pt x="2" y="49"/>
                  </a:moveTo>
                  <a:lnTo>
                    <a:pt x="2" y="49"/>
                  </a:lnTo>
                  <a:lnTo>
                    <a:pt x="5" y="57"/>
                  </a:lnTo>
                  <a:lnTo>
                    <a:pt x="10" y="65"/>
                  </a:lnTo>
                  <a:lnTo>
                    <a:pt x="18" y="73"/>
                  </a:lnTo>
                  <a:lnTo>
                    <a:pt x="27" y="81"/>
                  </a:lnTo>
                  <a:lnTo>
                    <a:pt x="37" y="87"/>
                  </a:lnTo>
                  <a:lnTo>
                    <a:pt x="49" y="91"/>
                  </a:lnTo>
                  <a:lnTo>
                    <a:pt x="55" y="94"/>
                  </a:lnTo>
                  <a:lnTo>
                    <a:pt x="59" y="94"/>
                  </a:lnTo>
                  <a:lnTo>
                    <a:pt x="65" y="94"/>
                  </a:lnTo>
                  <a:lnTo>
                    <a:pt x="71" y="94"/>
                  </a:lnTo>
                  <a:lnTo>
                    <a:pt x="71" y="94"/>
                  </a:lnTo>
                  <a:lnTo>
                    <a:pt x="75" y="91"/>
                  </a:lnTo>
                  <a:lnTo>
                    <a:pt x="81" y="89"/>
                  </a:lnTo>
                  <a:lnTo>
                    <a:pt x="85" y="86"/>
                  </a:lnTo>
                  <a:lnTo>
                    <a:pt x="89" y="82"/>
                  </a:lnTo>
                  <a:lnTo>
                    <a:pt x="95" y="73"/>
                  </a:lnTo>
                  <a:lnTo>
                    <a:pt x="101" y="63"/>
                  </a:lnTo>
                  <a:lnTo>
                    <a:pt x="104" y="52"/>
                  </a:lnTo>
                  <a:lnTo>
                    <a:pt x="105" y="42"/>
                  </a:lnTo>
                  <a:lnTo>
                    <a:pt x="106" y="33"/>
                  </a:lnTo>
                  <a:lnTo>
                    <a:pt x="105" y="25"/>
                  </a:lnTo>
                  <a:lnTo>
                    <a:pt x="105" y="25"/>
                  </a:lnTo>
                  <a:lnTo>
                    <a:pt x="102" y="18"/>
                  </a:lnTo>
                  <a:lnTo>
                    <a:pt x="97" y="12"/>
                  </a:lnTo>
                  <a:lnTo>
                    <a:pt x="91" y="7"/>
                  </a:lnTo>
                  <a:lnTo>
                    <a:pt x="85" y="4"/>
                  </a:lnTo>
                  <a:lnTo>
                    <a:pt x="75" y="2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35" y="6"/>
                  </a:lnTo>
                  <a:lnTo>
                    <a:pt x="26" y="11"/>
                  </a:lnTo>
                  <a:lnTo>
                    <a:pt x="18" y="15"/>
                  </a:lnTo>
                  <a:lnTo>
                    <a:pt x="11" y="22"/>
                  </a:lnTo>
                  <a:lnTo>
                    <a:pt x="6" y="28"/>
                  </a:lnTo>
                  <a:lnTo>
                    <a:pt x="3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2" y="49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3BC17BC7-53DA-4DCC-9F08-DF35782D4E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98588" y="3527426"/>
              <a:ext cx="82550" cy="58738"/>
            </a:xfrm>
            <a:custGeom>
              <a:avLst/>
              <a:gdLst>
                <a:gd name="T0" fmla="*/ 2 w 105"/>
                <a:gd name="T1" fmla="*/ 49 h 73"/>
                <a:gd name="T2" fmla="*/ 2 w 105"/>
                <a:gd name="T3" fmla="*/ 49 h 73"/>
                <a:gd name="T4" fmla="*/ 4 w 105"/>
                <a:gd name="T5" fmla="*/ 56 h 73"/>
                <a:gd name="T6" fmla="*/ 8 w 105"/>
                <a:gd name="T7" fmla="*/ 61 h 73"/>
                <a:gd name="T8" fmla="*/ 14 w 105"/>
                <a:gd name="T9" fmla="*/ 66 h 73"/>
                <a:gd name="T10" fmla="*/ 22 w 105"/>
                <a:gd name="T11" fmla="*/ 70 h 73"/>
                <a:gd name="T12" fmla="*/ 32 w 105"/>
                <a:gd name="T13" fmla="*/ 72 h 73"/>
                <a:gd name="T14" fmla="*/ 41 w 105"/>
                <a:gd name="T15" fmla="*/ 73 h 73"/>
                <a:gd name="T16" fmla="*/ 51 w 105"/>
                <a:gd name="T17" fmla="*/ 72 h 73"/>
                <a:gd name="T18" fmla="*/ 61 w 105"/>
                <a:gd name="T19" fmla="*/ 71 h 73"/>
                <a:gd name="T20" fmla="*/ 61 w 105"/>
                <a:gd name="T21" fmla="*/ 71 h 73"/>
                <a:gd name="T22" fmla="*/ 72 w 105"/>
                <a:gd name="T23" fmla="*/ 67 h 73"/>
                <a:gd name="T24" fmla="*/ 81 w 105"/>
                <a:gd name="T25" fmla="*/ 63 h 73"/>
                <a:gd name="T26" fmla="*/ 89 w 105"/>
                <a:gd name="T27" fmla="*/ 58 h 73"/>
                <a:gd name="T28" fmla="*/ 96 w 105"/>
                <a:gd name="T29" fmla="*/ 52 h 73"/>
                <a:gd name="T30" fmla="*/ 101 w 105"/>
                <a:gd name="T31" fmla="*/ 45 h 73"/>
                <a:gd name="T32" fmla="*/ 104 w 105"/>
                <a:gd name="T33" fmla="*/ 38 h 73"/>
                <a:gd name="T34" fmla="*/ 105 w 105"/>
                <a:gd name="T35" fmla="*/ 32 h 73"/>
                <a:gd name="T36" fmla="*/ 105 w 105"/>
                <a:gd name="T37" fmla="*/ 25 h 73"/>
                <a:gd name="T38" fmla="*/ 105 w 105"/>
                <a:gd name="T39" fmla="*/ 25 h 73"/>
                <a:gd name="T40" fmla="*/ 102 w 105"/>
                <a:gd name="T41" fmla="*/ 18 h 73"/>
                <a:gd name="T42" fmla="*/ 97 w 105"/>
                <a:gd name="T43" fmla="*/ 12 h 73"/>
                <a:gd name="T44" fmla="*/ 91 w 105"/>
                <a:gd name="T45" fmla="*/ 7 h 73"/>
                <a:gd name="T46" fmla="*/ 85 w 105"/>
                <a:gd name="T47" fmla="*/ 4 h 73"/>
                <a:gd name="T48" fmla="*/ 75 w 105"/>
                <a:gd name="T49" fmla="*/ 2 h 73"/>
                <a:gd name="T50" fmla="*/ 66 w 105"/>
                <a:gd name="T51" fmla="*/ 0 h 73"/>
                <a:gd name="T52" fmla="*/ 56 w 105"/>
                <a:gd name="T53" fmla="*/ 2 h 73"/>
                <a:gd name="T54" fmla="*/ 45 w 105"/>
                <a:gd name="T55" fmla="*/ 3 h 73"/>
                <a:gd name="T56" fmla="*/ 45 w 105"/>
                <a:gd name="T57" fmla="*/ 3 h 73"/>
                <a:gd name="T58" fmla="*/ 35 w 105"/>
                <a:gd name="T59" fmla="*/ 6 h 73"/>
                <a:gd name="T60" fmla="*/ 26 w 105"/>
                <a:gd name="T61" fmla="*/ 11 h 73"/>
                <a:gd name="T62" fmla="*/ 18 w 105"/>
                <a:gd name="T63" fmla="*/ 15 h 73"/>
                <a:gd name="T64" fmla="*/ 11 w 105"/>
                <a:gd name="T65" fmla="*/ 22 h 73"/>
                <a:gd name="T66" fmla="*/ 6 w 105"/>
                <a:gd name="T67" fmla="*/ 28 h 73"/>
                <a:gd name="T68" fmla="*/ 3 w 105"/>
                <a:gd name="T69" fmla="*/ 35 h 73"/>
                <a:gd name="T70" fmla="*/ 0 w 105"/>
                <a:gd name="T71" fmla="*/ 42 h 73"/>
                <a:gd name="T72" fmla="*/ 2 w 105"/>
                <a:gd name="T73" fmla="*/ 49 h 73"/>
                <a:gd name="T74" fmla="*/ 2 w 105"/>
                <a:gd name="T75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73">
                  <a:moveTo>
                    <a:pt x="2" y="49"/>
                  </a:moveTo>
                  <a:lnTo>
                    <a:pt x="2" y="49"/>
                  </a:lnTo>
                  <a:lnTo>
                    <a:pt x="4" y="56"/>
                  </a:lnTo>
                  <a:lnTo>
                    <a:pt x="8" y="61"/>
                  </a:lnTo>
                  <a:lnTo>
                    <a:pt x="14" y="66"/>
                  </a:lnTo>
                  <a:lnTo>
                    <a:pt x="22" y="70"/>
                  </a:lnTo>
                  <a:lnTo>
                    <a:pt x="32" y="72"/>
                  </a:lnTo>
                  <a:lnTo>
                    <a:pt x="41" y="73"/>
                  </a:lnTo>
                  <a:lnTo>
                    <a:pt x="51" y="72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72" y="67"/>
                  </a:lnTo>
                  <a:lnTo>
                    <a:pt x="81" y="63"/>
                  </a:lnTo>
                  <a:lnTo>
                    <a:pt x="89" y="58"/>
                  </a:lnTo>
                  <a:lnTo>
                    <a:pt x="96" y="52"/>
                  </a:lnTo>
                  <a:lnTo>
                    <a:pt x="101" y="45"/>
                  </a:lnTo>
                  <a:lnTo>
                    <a:pt x="104" y="38"/>
                  </a:lnTo>
                  <a:lnTo>
                    <a:pt x="105" y="32"/>
                  </a:lnTo>
                  <a:lnTo>
                    <a:pt x="105" y="25"/>
                  </a:lnTo>
                  <a:lnTo>
                    <a:pt x="105" y="25"/>
                  </a:lnTo>
                  <a:lnTo>
                    <a:pt x="102" y="18"/>
                  </a:lnTo>
                  <a:lnTo>
                    <a:pt x="97" y="12"/>
                  </a:lnTo>
                  <a:lnTo>
                    <a:pt x="91" y="7"/>
                  </a:lnTo>
                  <a:lnTo>
                    <a:pt x="85" y="4"/>
                  </a:lnTo>
                  <a:lnTo>
                    <a:pt x="75" y="2"/>
                  </a:lnTo>
                  <a:lnTo>
                    <a:pt x="66" y="0"/>
                  </a:lnTo>
                  <a:lnTo>
                    <a:pt x="56" y="2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35" y="6"/>
                  </a:lnTo>
                  <a:lnTo>
                    <a:pt x="26" y="11"/>
                  </a:lnTo>
                  <a:lnTo>
                    <a:pt x="18" y="15"/>
                  </a:lnTo>
                  <a:lnTo>
                    <a:pt x="11" y="22"/>
                  </a:lnTo>
                  <a:lnTo>
                    <a:pt x="6" y="28"/>
                  </a:lnTo>
                  <a:lnTo>
                    <a:pt x="3" y="35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2" y="49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773E72D2-9AC6-4DCA-8525-48F96D4822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3665538"/>
              <a:ext cx="82550" cy="55563"/>
            </a:xfrm>
            <a:custGeom>
              <a:avLst/>
              <a:gdLst>
                <a:gd name="T0" fmla="*/ 103 w 103"/>
                <a:gd name="T1" fmla="*/ 31 h 69"/>
                <a:gd name="T2" fmla="*/ 103 w 103"/>
                <a:gd name="T3" fmla="*/ 31 h 69"/>
                <a:gd name="T4" fmla="*/ 102 w 103"/>
                <a:gd name="T5" fmla="*/ 28 h 69"/>
                <a:gd name="T6" fmla="*/ 101 w 103"/>
                <a:gd name="T7" fmla="*/ 25 h 69"/>
                <a:gd name="T8" fmla="*/ 95 w 103"/>
                <a:gd name="T9" fmla="*/ 19 h 69"/>
                <a:gd name="T10" fmla="*/ 87 w 103"/>
                <a:gd name="T11" fmla="*/ 13 h 69"/>
                <a:gd name="T12" fmla="*/ 78 w 103"/>
                <a:gd name="T13" fmla="*/ 8 h 69"/>
                <a:gd name="T14" fmla="*/ 69 w 103"/>
                <a:gd name="T15" fmla="*/ 5 h 69"/>
                <a:gd name="T16" fmla="*/ 61 w 103"/>
                <a:gd name="T17" fmla="*/ 3 h 69"/>
                <a:gd name="T18" fmla="*/ 50 w 103"/>
                <a:gd name="T19" fmla="*/ 0 h 69"/>
                <a:gd name="T20" fmla="*/ 50 w 103"/>
                <a:gd name="T21" fmla="*/ 0 h 69"/>
                <a:gd name="T22" fmla="*/ 42 w 103"/>
                <a:gd name="T23" fmla="*/ 3 h 69"/>
                <a:gd name="T24" fmla="*/ 37 w 103"/>
                <a:gd name="T25" fmla="*/ 5 h 69"/>
                <a:gd name="T26" fmla="*/ 29 w 103"/>
                <a:gd name="T27" fmla="*/ 8 h 69"/>
                <a:gd name="T28" fmla="*/ 20 w 103"/>
                <a:gd name="T29" fmla="*/ 14 h 69"/>
                <a:gd name="T30" fmla="*/ 14 w 103"/>
                <a:gd name="T31" fmla="*/ 21 h 69"/>
                <a:gd name="T32" fmla="*/ 6 w 103"/>
                <a:gd name="T33" fmla="*/ 29 h 69"/>
                <a:gd name="T34" fmla="*/ 0 w 103"/>
                <a:gd name="T35" fmla="*/ 39 h 69"/>
                <a:gd name="T36" fmla="*/ 0 w 103"/>
                <a:gd name="T37" fmla="*/ 39 h 69"/>
                <a:gd name="T38" fmla="*/ 0 w 103"/>
                <a:gd name="T39" fmla="*/ 43 h 69"/>
                <a:gd name="T40" fmla="*/ 0 w 103"/>
                <a:gd name="T41" fmla="*/ 45 h 69"/>
                <a:gd name="T42" fmla="*/ 0 w 103"/>
                <a:gd name="T43" fmla="*/ 49 h 69"/>
                <a:gd name="T44" fmla="*/ 2 w 103"/>
                <a:gd name="T45" fmla="*/ 52 h 69"/>
                <a:gd name="T46" fmla="*/ 7 w 103"/>
                <a:gd name="T47" fmla="*/ 57 h 69"/>
                <a:gd name="T48" fmla="*/ 14 w 103"/>
                <a:gd name="T49" fmla="*/ 61 h 69"/>
                <a:gd name="T50" fmla="*/ 23 w 103"/>
                <a:gd name="T51" fmla="*/ 66 h 69"/>
                <a:gd name="T52" fmla="*/ 34 w 103"/>
                <a:gd name="T53" fmla="*/ 68 h 69"/>
                <a:gd name="T54" fmla="*/ 45 w 103"/>
                <a:gd name="T55" fmla="*/ 69 h 69"/>
                <a:gd name="T56" fmla="*/ 56 w 103"/>
                <a:gd name="T57" fmla="*/ 69 h 69"/>
                <a:gd name="T58" fmla="*/ 56 w 103"/>
                <a:gd name="T59" fmla="*/ 69 h 69"/>
                <a:gd name="T60" fmla="*/ 67 w 103"/>
                <a:gd name="T61" fmla="*/ 68 h 69"/>
                <a:gd name="T62" fmla="*/ 76 w 103"/>
                <a:gd name="T63" fmla="*/ 66 h 69"/>
                <a:gd name="T64" fmla="*/ 84 w 103"/>
                <a:gd name="T65" fmla="*/ 61 h 69"/>
                <a:gd name="T66" fmla="*/ 91 w 103"/>
                <a:gd name="T67" fmla="*/ 57 h 69"/>
                <a:gd name="T68" fmla="*/ 97 w 103"/>
                <a:gd name="T69" fmla="*/ 51 h 69"/>
                <a:gd name="T70" fmla="*/ 100 w 103"/>
                <a:gd name="T71" fmla="*/ 45 h 69"/>
                <a:gd name="T72" fmla="*/ 102 w 103"/>
                <a:gd name="T73" fmla="*/ 38 h 69"/>
                <a:gd name="T74" fmla="*/ 103 w 103"/>
                <a:gd name="T75" fmla="*/ 31 h 69"/>
                <a:gd name="T76" fmla="*/ 103 w 103"/>
                <a:gd name="T77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69">
                  <a:moveTo>
                    <a:pt x="103" y="31"/>
                  </a:moveTo>
                  <a:lnTo>
                    <a:pt x="103" y="31"/>
                  </a:lnTo>
                  <a:lnTo>
                    <a:pt x="102" y="28"/>
                  </a:lnTo>
                  <a:lnTo>
                    <a:pt x="101" y="25"/>
                  </a:lnTo>
                  <a:lnTo>
                    <a:pt x="95" y="19"/>
                  </a:lnTo>
                  <a:lnTo>
                    <a:pt x="87" y="13"/>
                  </a:lnTo>
                  <a:lnTo>
                    <a:pt x="78" y="8"/>
                  </a:lnTo>
                  <a:lnTo>
                    <a:pt x="69" y="5"/>
                  </a:lnTo>
                  <a:lnTo>
                    <a:pt x="61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29" y="8"/>
                  </a:lnTo>
                  <a:lnTo>
                    <a:pt x="20" y="14"/>
                  </a:lnTo>
                  <a:lnTo>
                    <a:pt x="14" y="21"/>
                  </a:lnTo>
                  <a:lnTo>
                    <a:pt x="6" y="2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2" y="52"/>
                  </a:lnTo>
                  <a:lnTo>
                    <a:pt x="7" y="57"/>
                  </a:lnTo>
                  <a:lnTo>
                    <a:pt x="14" y="61"/>
                  </a:lnTo>
                  <a:lnTo>
                    <a:pt x="23" y="66"/>
                  </a:lnTo>
                  <a:lnTo>
                    <a:pt x="34" y="68"/>
                  </a:lnTo>
                  <a:lnTo>
                    <a:pt x="45" y="69"/>
                  </a:lnTo>
                  <a:lnTo>
                    <a:pt x="56" y="69"/>
                  </a:lnTo>
                  <a:lnTo>
                    <a:pt x="56" y="69"/>
                  </a:lnTo>
                  <a:lnTo>
                    <a:pt x="67" y="68"/>
                  </a:lnTo>
                  <a:lnTo>
                    <a:pt x="76" y="66"/>
                  </a:lnTo>
                  <a:lnTo>
                    <a:pt x="84" y="61"/>
                  </a:lnTo>
                  <a:lnTo>
                    <a:pt x="91" y="57"/>
                  </a:lnTo>
                  <a:lnTo>
                    <a:pt x="97" y="51"/>
                  </a:lnTo>
                  <a:lnTo>
                    <a:pt x="100" y="45"/>
                  </a:lnTo>
                  <a:lnTo>
                    <a:pt x="102" y="38"/>
                  </a:lnTo>
                  <a:lnTo>
                    <a:pt x="103" y="31"/>
                  </a:lnTo>
                  <a:lnTo>
                    <a:pt x="103" y="3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593DE959-ABBC-49BE-ADC9-9E74A6EAE0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3673476"/>
              <a:ext cx="84138" cy="53975"/>
            </a:xfrm>
            <a:custGeom>
              <a:avLst/>
              <a:gdLst>
                <a:gd name="T0" fmla="*/ 106 w 106"/>
                <a:gd name="T1" fmla="*/ 31 h 69"/>
                <a:gd name="T2" fmla="*/ 106 w 106"/>
                <a:gd name="T3" fmla="*/ 31 h 69"/>
                <a:gd name="T4" fmla="*/ 105 w 106"/>
                <a:gd name="T5" fmla="*/ 24 h 69"/>
                <a:gd name="T6" fmla="*/ 101 w 106"/>
                <a:gd name="T7" fmla="*/ 17 h 69"/>
                <a:gd name="T8" fmla="*/ 95 w 106"/>
                <a:gd name="T9" fmla="*/ 12 h 69"/>
                <a:gd name="T10" fmla="*/ 88 w 106"/>
                <a:gd name="T11" fmla="*/ 8 h 69"/>
                <a:gd name="T12" fmla="*/ 80 w 106"/>
                <a:gd name="T13" fmla="*/ 4 h 69"/>
                <a:gd name="T14" fmla="*/ 71 w 106"/>
                <a:gd name="T15" fmla="*/ 1 h 69"/>
                <a:gd name="T16" fmla="*/ 61 w 106"/>
                <a:gd name="T17" fmla="*/ 0 h 69"/>
                <a:gd name="T18" fmla="*/ 50 w 106"/>
                <a:gd name="T19" fmla="*/ 0 h 69"/>
                <a:gd name="T20" fmla="*/ 50 w 106"/>
                <a:gd name="T21" fmla="*/ 0 h 69"/>
                <a:gd name="T22" fmla="*/ 39 w 106"/>
                <a:gd name="T23" fmla="*/ 2 h 69"/>
                <a:gd name="T24" fmla="*/ 30 w 106"/>
                <a:gd name="T25" fmla="*/ 4 h 69"/>
                <a:gd name="T26" fmla="*/ 20 w 106"/>
                <a:gd name="T27" fmla="*/ 8 h 69"/>
                <a:gd name="T28" fmla="*/ 14 w 106"/>
                <a:gd name="T29" fmla="*/ 13 h 69"/>
                <a:gd name="T30" fmla="*/ 7 w 106"/>
                <a:gd name="T31" fmla="*/ 18 h 69"/>
                <a:gd name="T32" fmla="*/ 3 w 106"/>
                <a:gd name="T33" fmla="*/ 25 h 69"/>
                <a:gd name="T34" fmla="*/ 0 w 106"/>
                <a:gd name="T35" fmla="*/ 32 h 69"/>
                <a:gd name="T36" fmla="*/ 0 w 106"/>
                <a:gd name="T37" fmla="*/ 39 h 69"/>
                <a:gd name="T38" fmla="*/ 0 w 106"/>
                <a:gd name="T39" fmla="*/ 39 h 69"/>
                <a:gd name="T40" fmla="*/ 1 w 106"/>
                <a:gd name="T41" fmla="*/ 46 h 69"/>
                <a:gd name="T42" fmla="*/ 4 w 106"/>
                <a:gd name="T43" fmla="*/ 51 h 69"/>
                <a:gd name="T44" fmla="*/ 10 w 106"/>
                <a:gd name="T45" fmla="*/ 57 h 69"/>
                <a:gd name="T46" fmla="*/ 17 w 106"/>
                <a:gd name="T47" fmla="*/ 62 h 69"/>
                <a:gd name="T48" fmla="*/ 25 w 106"/>
                <a:gd name="T49" fmla="*/ 65 h 69"/>
                <a:gd name="T50" fmla="*/ 34 w 106"/>
                <a:gd name="T51" fmla="*/ 67 h 69"/>
                <a:gd name="T52" fmla="*/ 45 w 106"/>
                <a:gd name="T53" fmla="*/ 69 h 69"/>
                <a:gd name="T54" fmla="*/ 55 w 106"/>
                <a:gd name="T55" fmla="*/ 69 h 69"/>
                <a:gd name="T56" fmla="*/ 55 w 106"/>
                <a:gd name="T57" fmla="*/ 69 h 69"/>
                <a:gd name="T58" fmla="*/ 65 w 106"/>
                <a:gd name="T59" fmla="*/ 67 h 69"/>
                <a:gd name="T60" fmla="*/ 76 w 106"/>
                <a:gd name="T61" fmla="*/ 65 h 69"/>
                <a:gd name="T62" fmla="*/ 85 w 106"/>
                <a:gd name="T63" fmla="*/ 61 h 69"/>
                <a:gd name="T64" fmla="*/ 92 w 106"/>
                <a:gd name="T65" fmla="*/ 56 h 69"/>
                <a:gd name="T66" fmla="*/ 98 w 106"/>
                <a:gd name="T67" fmla="*/ 50 h 69"/>
                <a:gd name="T68" fmla="*/ 102 w 106"/>
                <a:gd name="T69" fmla="*/ 44 h 69"/>
                <a:gd name="T70" fmla="*/ 106 w 106"/>
                <a:gd name="T71" fmla="*/ 38 h 69"/>
                <a:gd name="T72" fmla="*/ 106 w 106"/>
                <a:gd name="T73" fmla="*/ 31 h 69"/>
                <a:gd name="T74" fmla="*/ 106 w 106"/>
                <a:gd name="T75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69">
                  <a:moveTo>
                    <a:pt x="106" y="31"/>
                  </a:moveTo>
                  <a:lnTo>
                    <a:pt x="106" y="31"/>
                  </a:lnTo>
                  <a:lnTo>
                    <a:pt x="105" y="24"/>
                  </a:lnTo>
                  <a:lnTo>
                    <a:pt x="101" y="17"/>
                  </a:lnTo>
                  <a:lnTo>
                    <a:pt x="95" y="12"/>
                  </a:lnTo>
                  <a:lnTo>
                    <a:pt x="88" y="8"/>
                  </a:lnTo>
                  <a:lnTo>
                    <a:pt x="80" y="4"/>
                  </a:lnTo>
                  <a:lnTo>
                    <a:pt x="71" y="1"/>
                  </a:lnTo>
                  <a:lnTo>
                    <a:pt x="61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9" y="2"/>
                  </a:lnTo>
                  <a:lnTo>
                    <a:pt x="30" y="4"/>
                  </a:lnTo>
                  <a:lnTo>
                    <a:pt x="20" y="8"/>
                  </a:lnTo>
                  <a:lnTo>
                    <a:pt x="14" y="13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10" y="57"/>
                  </a:lnTo>
                  <a:lnTo>
                    <a:pt x="17" y="62"/>
                  </a:lnTo>
                  <a:lnTo>
                    <a:pt x="25" y="65"/>
                  </a:lnTo>
                  <a:lnTo>
                    <a:pt x="34" y="67"/>
                  </a:lnTo>
                  <a:lnTo>
                    <a:pt x="45" y="69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65" y="67"/>
                  </a:lnTo>
                  <a:lnTo>
                    <a:pt x="76" y="65"/>
                  </a:lnTo>
                  <a:lnTo>
                    <a:pt x="85" y="61"/>
                  </a:lnTo>
                  <a:lnTo>
                    <a:pt x="92" y="56"/>
                  </a:lnTo>
                  <a:lnTo>
                    <a:pt x="98" y="50"/>
                  </a:lnTo>
                  <a:lnTo>
                    <a:pt x="102" y="44"/>
                  </a:lnTo>
                  <a:lnTo>
                    <a:pt x="106" y="38"/>
                  </a:lnTo>
                  <a:lnTo>
                    <a:pt x="106" y="31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23031806-5808-46B6-84D4-CE44999F7D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9563" y="3735388"/>
              <a:ext cx="77788" cy="77788"/>
            </a:xfrm>
            <a:custGeom>
              <a:avLst/>
              <a:gdLst>
                <a:gd name="T0" fmla="*/ 87 w 97"/>
                <a:gd name="T1" fmla="*/ 7 h 98"/>
                <a:gd name="T2" fmla="*/ 87 w 97"/>
                <a:gd name="T3" fmla="*/ 7 h 98"/>
                <a:gd name="T4" fmla="*/ 79 w 97"/>
                <a:gd name="T5" fmla="*/ 3 h 98"/>
                <a:gd name="T6" fmla="*/ 70 w 97"/>
                <a:gd name="T7" fmla="*/ 1 h 98"/>
                <a:gd name="T8" fmla="*/ 58 w 97"/>
                <a:gd name="T9" fmla="*/ 0 h 98"/>
                <a:gd name="T10" fmla="*/ 47 w 97"/>
                <a:gd name="T11" fmla="*/ 0 h 98"/>
                <a:gd name="T12" fmla="*/ 35 w 97"/>
                <a:gd name="T13" fmla="*/ 2 h 98"/>
                <a:gd name="T14" fmla="*/ 24 w 97"/>
                <a:gd name="T15" fmla="*/ 6 h 98"/>
                <a:gd name="T16" fmla="*/ 18 w 97"/>
                <a:gd name="T17" fmla="*/ 8 h 98"/>
                <a:gd name="T18" fmla="*/ 13 w 97"/>
                <a:gd name="T19" fmla="*/ 11 h 98"/>
                <a:gd name="T20" fmla="*/ 9 w 97"/>
                <a:gd name="T21" fmla="*/ 15 h 98"/>
                <a:gd name="T22" fmla="*/ 5 w 97"/>
                <a:gd name="T23" fmla="*/ 19 h 98"/>
                <a:gd name="T24" fmla="*/ 5 w 97"/>
                <a:gd name="T25" fmla="*/ 19 h 98"/>
                <a:gd name="T26" fmla="*/ 3 w 97"/>
                <a:gd name="T27" fmla="*/ 24 h 98"/>
                <a:gd name="T28" fmla="*/ 1 w 97"/>
                <a:gd name="T29" fmla="*/ 29 h 98"/>
                <a:gd name="T30" fmla="*/ 0 w 97"/>
                <a:gd name="T31" fmla="*/ 34 h 98"/>
                <a:gd name="T32" fmla="*/ 0 w 97"/>
                <a:gd name="T33" fmla="*/ 39 h 98"/>
                <a:gd name="T34" fmla="*/ 1 w 97"/>
                <a:gd name="T35" fmla="*/ 51 h 98"/>
                <a:gd name="T36" fmla="*/ 3 w 97"/>
                <a:gd name="T37" fmla="*/ 61 h 98"/>
                <a:gd name="T38" fmla="*/ 8 w 97"/>
                <a:gd name="T39" fmla="*/ 71 h 98"/>
                <a:gd name="T40" fmla="*/ 13 w 97"/>
                <a:gd name="T41" fmla="*/ 80 h 98"/>
                <a:gd name="T42" fmla="*/ 19 w 97"/>
                <a:gd name="T43" fmla="*/ 89 h 98"/>
                <a:gd name="T44" fmla="*/ 25 w 97"/>
                <a:gd name="T45" fmla="*/ 93 h 98"/>
                <a:gd name="T46" fmla="*/ 25 w 97"/>
                <a:gd name="T47" fmla="*/ 93 h 98"/>
                <a:gd name="T48" fmla="*/ 32 w 97"/>
                <a:gd name="T49" fmla="*/ 97 h 98"/>
                <a:gd name="T50" fmla="*/ 39 w 97"/>
                <a:gd name="T51" fmla="*/ 98 h 98"/>
                <a:gd name="T52" fmla="*/ 47 w 97"/>
                <a:gd name="T53" fmla="*/ 98 h 98"/>
                <a:gd name="T54" fmla="*/ 54 w 97"/>
                <a:gd name="T55" fmla="*/ 95 h 98"/>
                <a:gd name="T56" fmla="*/ 62 w 97"/>
                <a:gd name="T57" fmla="*/ 91 h 98"/>
                <a:gd name="T58" fmla="*/ 70 w 97"/>
                <a:gd name="T59" fmla="*/ 85 h 98"/>
                <a:gd name="T60" fmla="*/ 78 w 97"/>
                <a:gd name="T61" fmla="*/ 78 h 98"/>
                <a:gd name="T62" fmla="*/ 84 w 97"/>
                <a:gd name="T63" fmla="*/ 70 h 98"/>
                <a:gd name="T64" fmla="*/ 84 w 97"/>
                <a:gd name="T65" fmla="*/ 70 h 98"/>
                <a:gd name="T66" fmla="*/ 89 w 97"/>
                <a:gd name="T67" fmla="*/ 61 h 98"/>
                <a:gd name="T68" fmla="*/ 94 w 97"/>
                <a:gd name="T69" fmla="*/ 52 h 98"/>
                <a:gd name="T70" fmla="*/ 96 w 97"/>
                <a:gd name="T71" fmla="*/ 42 h 98"/>
                <a:gd name="T72" fmla="*/ 97 w 97"/>
                <a:gd name="T73" fmla="*/ 33 h 98"/>
                <a:gd name="T74" fmla="*/ 97 w 97"/>
                <a:gd name="T75" fmla="*/ 25 h 98"/>
                <a:gd name="T76" fmla="*/ 95 w 97"/>
                <a:gd name="T77" fmla="*/ 18 h 98"/>
                <a:gd name="T78" fmla="*/ 92 w 97"/>
                <a:gd name="T79" fmla="*/ 11 h 98"/>
                <a:gd name="T80" fmla="*/ 87 w 97"/>
                <a:gd name="T81" fmla="*/ 7 h 98"/>
                <a:gd name="T82" fmla="*/ 87 w 97"/>
                <a:gd name="T83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" h="98">
                  <a:moveTo>
                    <a:pt x="87" y="7"/>
                  </a:moveTo>
                  <a:lnTo>
                    <a:pt x="87" y="7"/>
                  </a:lnTo>
                  <a:lnTo>
                    <a:pt x="79" y="3"/>
                  </a:lnTo>
                  <a:lnTo>
                    <a:pt x="70" y="1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2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3" y="11"/>
                  </a:lnTo>
                  <a:lnTo>
                    <a:pt x="9" y="15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24"/>
                  </a:lnTo>
                  <a:lnTo>
                    <a:pt x="1" y="29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1" y="51"/>
                  </a:lnTo>
                  <a:lnTo>
                    <a:pt x="3" y="61"/>
                  </a:lnTo>
                  <a:lnTo>
                    <a:pt x="8" y="71"/>
                  </a:lnTo>
                  <a:lnTo>
                    <a:pt x="13" y="80"/>
                  </a:lnTo>
                  <a:lnTo>
                    <a:pt x="19" y="89"/>
                  </a:lnTo>
                  <a:lnTo>
                    <a:pt x="25" y="93"/>
                  </a:lnTo>
                  <a:lnTo>
                    <a:pt x="25" y="93"/>
                  </a:lnTo>
                  <a:lnTo>
                    <a:pt x="32" y="97"/>
                  </a:lnTo>
                  <a:lnTo>
                    <a:pt x="39" y="98"/>
                  </a:lnTo>
                  <a:lnTo>
                    <a:pt x="47" y="98"/>
                  </a:lnTo>
                  <a:lnTo>
                    <a:pt x="54" y="95"/>
                  </a:lnTo>
                  <a:lnTo>
                    <a:pt x="62" y="91"/>
                  </a:lnTo>
                  <a:lnTo>
                    <a:pt x="70" y="85"/>
                  </a:lnTo>
                  <a:lnTo>
                    <a:pt x="78" y="78"/>
                  </a:lnTo>
                  <a:lnTo>
                    <a:pt x="84" y="70"/>
                  </a:lnTo>
                  <a:lnTo>
                    <a:pt x="84" y="70"/>
                  </a:lnTo>
                  <a:lnTo>
                    <a:pt x="89" y="61"/>
                  </a:lnTo>
                  <a:lnTo>
                    <a:pt x="94" y="52"/>
                  </a:lnTo>
                  <a:lnTo>
                    <a:pt x="96" y="42"/>
                  </a:lnTo>
                  <a:lnTo>
                    <a:pt x="97" y="33"/>
                  </a:lnTo>
                  <a:lnTo>
                    <a:pt x="97" y="25"/>
                  </a:lnTo>
                  <a:lnTo>
                    <a:pt x="95" y="18"/>
                  </a:lnTo>
                  <a:lnTo>
                    <a:pt x="92" y="11"/>
                  </a:lnTo>
                  <a:lnTo>
                    <a:pt x="87" y="7"/>
                  </a:lnTo>
                  <a:lnTo>
                    <a:pt x="87" y="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D04FB6E3-A467-4440-907D-B30F03BB9F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0675" y="3736976"/>
              <a:ext cx="66675" cy="76200"/>
            </a:xfrm>
            <a:custGeom>
              <a:avLst/>
              <a:gdLst>
                <a:gd name="T0" fmla="*/ 73 w 83"/>
                <a:gd name="T1" fmla="*/ 5 h 96"/>
                <a:gd name="T2" fmla="*/ 73 w 83"/>
                <a:gd name="T3" fmla="*/ 5 h 96"/>
                <a:gd name="T4" fmla="*/ 66 w 83"/>
                <a:gd name="T5" fmla="*/ 1 h 96"/>
                <a:gd name="T6" fmla="*/ 59 w 83"/>
                <a:gd name="T7" fmla="*/ 0 h 96"/>
                <a:gd name="T8" fmla="*/ 51 w 83"/>
                <a:gd name="T9" fmla="*/ 1 h 96"/>
                <a:gd name="T10" fmla="*/ 44 w 83"/>
                <a:gd name="T11" fmla="*/ 4 h 96"/>
                <a:gd name="T12" fmla="*/ 36 w 83"/>
                <a:gd name="T13" fmla="*/ 7 h 96"/>
                <a:gd name="T14" fmla="*/ 28 w 83"/>
                <a:gd name="T15" fmla="*/ 13 h 96"/>
                <a:gd name="T16" fmla="*/ 20 w 83"/>
                <a:gd name="T17" fmla="*/ 20 h 96"/>
                <a:gd name="T18" fmla="*/ 13 w 83"/>
                <a:gd name="T19" fmla="*/ 28 h 96"/>
                <a:gd name="T20" fmla="*/ 13 w 83"/>
                <a:gd name="T21" fmla="*/ 28 h 96"/>
                <a:gd name="T22" fmla="*/ 9 w 83"/>
                <a:gd name="T23" fmla="*/ 37 h 96"/>
                <a:gd name="T24" fmla="*/ 4 w 83"/>
                <a:gd name="T25" fmla="*/ 46 h 96"/>
                <a:gd name="T26" fmla="*/ 2 w 83"/>
                <a:gd name="T27" fmla="*/ 55 h 96"/>
                <a:gd name="T28" fmla="*/ 0 w 83"/>
                <a:gd name="T29" fmla="*/ 65 h 96"/>
                <a:gd name="T30" fmla="*/ 0 w 83"/>
                <a:gd name="T31" fmla="*/ 73 h 96"/>
                <a:gd name="T32" fmla="*/ 3 w 83"/>
                <a:gd name="T33" fmla="*/ 81 h 96"/>
                <a:gd name="T34" fmla="*/ 6 w 83"/>
                <a:gd name="T35" fmla="*/ 87 h 96"/>
                <a:gd name="T36" fmla="*/ 11 w 83"/>
                <a:gd name="T37" fmla="*/ 91 h 96"/>
                <a:gd name="T38" fmla="*/ 11 w 83"/>
                <a:gd name="T39" fmla="*/ 91 h 96"/>
                <a:gd name="T40" fmla="*/ 18 w 83"/>
                <a:gd name="T41" fmla="*/ 95 h 96"/>
                <a:gd name="T42" fmla="*/ 25 w 83"/>
                <a:gd name="T43" fmla="*/ 96 h 96"/>
                <a:gd name="T44" fmla="*/ 33 w 83"/>
                <a:gd name="T45" fmla="*/ 96 h 96"/>
                <a:gd name="T46" fmla="*/ 40 w 83"/>
                <a:gd name="T47" fmla="*/ 93 h 96"/>
                <a:gd name="T48" fmla="*/ 48 w 83"/>
                <a:gd name="T49" fmla="*/ 89 h 96"/>
                <a:gd name="T50" fmla="*/ 56 w 83"/>
                <a:gd name="T51" fmla="*/ 83 h 96"/>
                <a:gd name="T52" fmla="*/ 64 w 83"/>
                <a:gd name="T53" fmla="*/ 76 h 96"/>
                <a:gd name="T54" fmla="*/ 70 w 83"/>
                <a:gd name="T55" fmla="*/ 68 h 96"/>
                <a:gd name="T56" fmla="*/ 70 w 83"/>
                <a:gd name="T57" fmla="*/ 68 h 96"/>
                <a:gd name="T58" fmla="*/ 75 w 83"/>
                <a:gd name="T59" fmla="*/ 59 h 96"/>
                <a:gd name="T60" fmla="*/ 80 w 83"/>
                <a:gd name="T61" fmla="*/ 50 h 96"/>
                <a:gd name="T62" fmla="*/ 82 w 83"/>
                <a:gd name="T63" fmla="*/ 40 h 96"/>
                <a:gd name="T64" fmla="*/ 83 w 83"/>
                <a:gd name="T65" fmla="*/ 31 h 96"/>
                <a:gd name="T66" fmla="*/ 83 w 83"/>
                <a:gd name="T67" fmla="*/ 23 h 96"/>
                <a:gd name="T68" fmla="*/ 81 w 83"/>
                <a:gd name="T69" fmla="*/ 16 h 96"/>
                <a:gd name="T70" fmla="*/ 78 w 83"/>
                <a:gd name="T71" fmla="*/ 9 h 96"/>
                <a:gd name="T72" fmla="*/ 73 w 83"/>
                <a:gd name="T73" fmla="*/ 5 h 96"/>
                <a:gd name="T74" fmla="*/ 73 w 83"/>
                <a:gd name="T75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96">
                  <a:moveTo>
                    <a:pt x="73" y="5"/>
                  </a:move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51" y="1"/>
                  </a:lnTo>
                  <a:lnTo>
                    <a:pt x="44" y="4"/>
                  </a:lnTo>
                  <a:lnTo>
                    <a:pt x="36" y="7"/>
                  </a:lnTo>
                  <a:lnTo>
                    <a:pt x="28" y="13"/>
                  </a:lnTo>
                  <a:lnTo>
                    <a:pt x="20" y="20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9" y="37"/>
                  </a:lnTo>
                  <a:lnTo>
                    <a:pt x="4" y="46"/>
                  </a:lnTo>
                  <a:lnTo>
                    <a:pt x="2" y="55"/>
                  </a:lnTo>
                  <a:lnTo>
                    <a:pt x="0" y="65"/>
                  </a:lnTo>
                  <a:lnTo>
                    <a:pt x="0" y="73"/>
                  </a:lnTo>
                  <a:lnTo>
                    <a:pt x="3" y="81"/>
                  </a:lnTo>
                  <a:lnTo>
                    <a:pt x="6" y="87"/>
                  </a:lnTo>
                  <a:lnTo>
                    <a:pt x="11" y="91"/>
                  </a:lnTo>
                  <a:lnTo>
                    <a:pt x="11" y="91"/>
                  </a:lnTo>
                  <a:lnTo>
                    <a:pt x="18" y="95"/>
                  </a:lnTo>
                  <a:lnTo>
                    <a:pt x="25" y="96"/>
                  </a:lnTo>
                  <a:lnTo>
                    <a:pt x="33" y="96"/>
                  </a:lnTo>
                  <a:lnTo>
                    <a:pt x="40" y="93"/>
                  </a:lnTo>
                  <a:lnTo>
                    <a:pt x="48" y="89"/>
                  </a:lnTo>
                  <a:lnTo>
                    <a:pt x="56" y="83"/>
                  </a:lnTo>
                  <a:lnTo>
                    <a:pt x="64" y="76"/>
                  </a:lnTo>
                  <a:lnTo>
                    <a:pt x="70" y="68"/>
                  </a:lnTo>
                  <a:lnTo>
                    <a:pt x="70" y="68"/>
                  </a:lnTo>
                  <a:lnTo>
                    <a:pt x="75" y="59"/>
                  </a:lnTo>
                  <a:lnTo>
                    <a:pt x="80" y="50"/>
                  </a:lnTo>
                  <a:lnTo>
                    <a:pt x="82" y="40"/>
                  </a:lnTo>
                  <a:lnTo>
                    <a:pt x="83" y="31"/>
                  </a:lnTo>
                  <a:lnTo>
                    <a:pt x="83" y="23"/>
                  </a:lnTo>
                  <a:lnTo>
                    <a:pt x="81" y="16"/>
                  </a:lnTo>
                  <a:lnTo>
                    <a:pt x="78" y="9"/>
                  </a:lnTo>
                  <a:lnTo>
                    <a:pt x="73" y="5"/>
                  </a:lnTo>
                  <a:lnTo>
                    <a:pt x="73" y="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E115AA39-EE90-4272-91E0-9D02D1C76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713" y="3803651"/>
              <a:ext cx="74613" cy="79375"/>
            </a:xfrm>
            <a:custGeom>
              <a:avLst/>
              <a:gdLst>
                <a:gd name="T0" fmla="*/ 72 w 94"/>
                <a:gd name="T1" fmla="*/ 97 h 101"/>
                <a:gd name="T2" fmla="*/ 72 w 94"/>
                <a:gd name="T3" fmla="*/ 97 h 101"/>
                <a:gd name="T4" fmla="*/ 78 w 94"/>
                <a:gd name="T5" fmla="*/ 91 h 101"/>
                <a:gd name="T6" fmla="*/ 84 w 94"/>
                <a:gd name="T7" fmla="*/ 83 h 101"/>
                <a:gd name="T8" fmla="*/ 89 w 94"/>
                <a:gd name="T9" fmla="*/ 73 h 101"/>
                <a:gd name="T10" fmla="*/ 92 w 94"/>
                <a:gd name="T11" fmla="*/ 61 h 101"/>
                <a:gd name="T12" fmla="*/ 94 w 94"/>
                <a:gd name="T13" fmla="*/ 50 h 101"/>
                <a:gd name="T14" fmla="*/ 94 w 94"/>
                <a:gd name="T15" fmla="*/ 37 h 101"/>
                <a:gd name="T16" fmla="*/ 93 w 94"/>
                <a:gd name="T17" fmla="*/ 31 h 101"/>
                <a:gd name="T18" fmla="*/ 92 w 94"/>
                <a:gd name="T19" fmla="*/ 27 h 101"/>
                <a:gd name="T20" fmla="*/ 90 w 94"/>
                <a:gd name="T21" fmla="*/ 21 h 101"/>
                <a:gd name="T22" fmla="*/ 87 w 94"/>
                <a:gd name="T23" fmla="*/ 16 h 101"/>
                <a:gd name="T24" fmla="*/ 87 w 94"/>
                <a:gd name="T25" fmla="*/ 16 h 101"/>
                <a:gd name="T26" fmla="*/ 84 w 94"/>
                <a:gd name="T27" fmla="*/ 12 h 101"/>
                <a:gd name="T28" fmla="*/ 79 w 94"/>
                <a:gd name="T29" fmla="*/ 8 h 101"/>
                <a:gd name="T30" fmla="*/ 75 w 94"/>
                <a:gd name="T31" fmla="*/ 6 h 101"/>
                <a:gd name="T32" fmla="*/ 70 w 94"/>
                <a:gd name="T33" fmla="*/ 4 h 101"/>
                <a:gd name="T34" fmla="*/ 60 w 94"/>
                <a:gd name="T35" fmla="*/ 1 h 101"/>
                <a:gd name="T36" fmla="*/ 48 w 94"/>
                <a:gd name="T37" fmla="*/ 0 h 101"/>
                <a:gd name="T38" fmla="*/ 37 w 94"/>
                <a:gd name="T39" fmla="*/ 1 h 101"/>
                <a:gd name="T40" fmla="*/ 26 w 94"/>
                <a:gd name="T41" fmla="*/ 2 h 101"/>
                <a:gd name="T42" fmla="*/ 17 w 94"/>
                <a:gd name="T43" fmla="*/ 6 h 101"/>
                <a:gd name="T44" fmla="*/ 10 w 94"/>
                <a:gd name="T45" fmla="*/ 10 h 101"/>
                <a:gd name="T46" fmla="*/ 10 w 94"/>
                <a:gd name="T47" fmla="*/ 10 h 101"/>
                <a:gd name="T48" fmla="*/ 6 w 94"/>
                <a:gd name="T49" fmla="*/ 15 h 101"/>
                <a:gd name="T50" fmla="*/ 2 w 94"/>
                <a:gd name="T51" fmla="*/ 21 h 101"/>
                <a:gd name="T52" fmla="*/ 0 w 94"/>
                <a:gd name="T53" fmla="*/ 29 h 101"/>
                <a:gd name="T54" fmla="*/ 0 w 94"/>
                <a:gd name="T55" fmla="*/ 37 h 101"/>
                <a:gd name="T56" fmla="*/ 1 w 94"/>
                <a:gd name="T57" fmla="*/ 46 h 101"/>
                <a:gd name="T58" fmla="*/ 3 w 94"/>
                <a:gd name="T59" fmla="*/ 55 h 101"/>
                <a:gd name="T60" fmla="*/ 8 w 94"/>
                <a:gd name="T61" fmla="*/ 65 h 101"/>
                <a:gd name="T62" fmla="*/ 14 w 94"/>
                <a:gd name="T63" fmla="*/ 74 h 101"/>
                <a:gd name="T64" fmla="*/ 14 w 94"/>
                <a:gd name="T65" fmla="*/ 74 h 101"/>
                <a:gd name="T66" fmla="*/ 19 w 94"/>
                <a:gd name="T67" fmla="*/ 82 h 101"/>
                <a:gd name="T68" fmla="*/ 27 w 94"/>
                <a:gd name="T69" fmla="*/ 89 h 101"/>
                <a:gd name="T70" fmla="*/ 36 w 94"/>
                <a:gd name="T71" fmla="*/ 94 h 101"/>
                <a:gd name="T72" fmla="*/ 44 w 94"/>
                <a:gd name="T73" fmla="*/ 98 h 101"/>
                <a:gd name="T74" fmla="*/ 52 w 94"/>
                <a:gd name="T75" fmla="*/ 100 h 101"/>
                <a:gd name="T76" fmla="*/ 59 w 94"/>
                <a:gd name="T77" fmla="*/ 101 h 101"/>
                <a:gd name="T78" fmla="*/ 65 w 94"/>
                <a:gd name="T79" fmla="*/ 100 h 101"/>
                <a:gd name="T80" fmla="*/ 72 w 94"/>
                <a:gd name="T81" fmla="*/ 97 h 101"/>
                <a:gd name="T82" fmla="*/ 72 w 94"/>
                <a:gd name="T83" fmla="*/ 9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4" h="101">
                  <a:moveTo>
                    <a:pt x="72" y="97"/>
                  </a:moveTo>
                  <a:lnTo>
                    <a:pt x="72" y="97"/>
                  </a:lnTo>
                  <a:lnTo>
                    <a:pt x="78" y="91"/>
                  </a:lnTo>
                  <a:lnTo>
                    <a:pt x="84" y="83"/>
                  </a:lnTo>
                  <a:lnTo>
                    <a:pt x="89" y="73"/>
                  </a:lnTo>
                  <a:lnTo>
                    <a:pt x="92" y="61"/>
                  </a:lnTo>
                  <a:lnTo>
                    <a:pt x="94" y="50"/>
                  </a:lnTo>
                  <a:lnTo>
                    <a:pt x="94" y="37"/>
                  </a:lnTo>
                  <a:lnTo>
                    <a:pt x="93" y="31"/>
                  </a:lnTo>
                  <a:lnTo>
                    <a:pt x="92" y="27"/>
                  </a:lnTo>
                  <a:lnTo>
                    <a:pt x="90" y="21"/>
                  </a:lnTo>
                  <a:lnTo>
                    <a:pt x="87" y="16"/>
                  </a:lnTo>
                  <a:lnTo>
                    <a:pt x="87" y="16"/>
                  </a:lnTo>
                  <a:lnTo>
                    <a:pt x="84" y="12"/>
                  </a:lnTo>
                  <a:lnTo>
                    <a:pt x="79" y="8"/>
                  </a:lnTo>
                  <a:lnTo>
                    <a:pt x="75" y="6"/>
                  </a:lnTo>
                  <a:lnTo>
                    <a:pt x="70" y="4"/>
                  </a:lnTo>
                  <a:lnTo>
                    <a:pt x="60" y="1"/>
                  </a:lnTo>
                  <a:lnTo>
                    <a:pt x="48" y="0"/>
                  </a:lnTo>
                  <a:lnTo>
                    <a:pt x="37" y="1"/>
                  </a:lnTo>
                  <a:lnTo>
                    <a:pt x="26" y="2"/>
                  </a:lnTo>
                  <a:lnTo>
                    <a:pt x="17" y="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2" y="21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1" y="46"/>
                  </a:lnTo>
                  <a:lnTo>
                    <a:pt x="3" y="55"/>
                  </a:lnTo>
                  <a:lnTo>
                    <a:pt x="8" y="65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9" y="82"/>
                  </a:lnTo>
                  <a:lnTo>
                    <a:pt x="27" y="89"/>
                  </a:lnTo>
                  <a:lnTo>
                    <a:pt x="36" y="94"/>
                  </a:lnTo>
                  <a:lnTo>
                    <a:pt x="44" y="98"/>
                  </a:lnTo>
                  <a:lnTo>
                    <a:pt x="52" y="100"/>
                  </a:lnTo>
                  <a:lnTo>
                    <a:pt x="59" y="101"/>
                  </a:lnTo>
                  <a:lnTo>
                    <a:pt x="65" y="100"/>
                  </a:lnTo>
                  <a:lnTo>
                    <a:pt x="72" y="97"/>
                  </a:lnTo>
                  <a:lnTo>
                    <a:pt x="72" y="9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852BB39D-0E59-4BB8-97E8-057999A87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2713" y="3806826"/>
              <a:ext cx="65088" cy="76200"/>
            </a:xfrm>
            <a:custGeom>
              <a:avLst/>
              <a:gdLst>
                <a:gd name="T0" fmla="*/ 72 w 83"/>
                <a:gd name="T1" fmla="*/ 91 h 95"/>
                <a:gd name="T2" fmla="*/ 72 w 83"/>
                <a:gd name="T3" fmla="*/ 91 h 95"/>
                <a:gd name="T4" fmla="*/ 77 w 83"/>
                <a:gd name="T5" fmla="*/ 86 h 95"/>
                <a:gd name="T6" fmla="*/ 80 w 83"/>
                <a:gd name="T7" fmla="*/ 79 h 95"/>
                <a:gd name="T8" fmla="*/ 83 w 83"/>
                <a:gd name="T9" fmla="*/ 72 h 95"/>
                <a:gd name="T10" fmla="*/ 83 w 83"/>
                <a:gd name="T11" fmla="*/ 64 h 95"/>
                <a:gd name="T12" fmla="*/ 82 w 83"/>
                <a:gd name="T13" fmla="*/ 55 h 95"/>
                <a:gd name="T14" fmla="*/ 79 w 83"/>
                <a:gd name="T15" fmla="*/ 46 h 95"/>
                <a:gd name="T16" fmla="*/ 75 w 83"/>
                <a:gd name="T17" fmla="*/ 37 h 95"/>
                <a:gd name="T18" fmla="*/ 70 w 83"/>
                <a:gd name="T19" fmla="*/ 27 h 95"/>
                <a:gd name="T20" fmla="*/ 70 w 83"/>
                <a:gd name="T21" fmla="*/ 27 h 95"/>
                <a:gd name="T22" fmla="*/ 63 w 83"/>
                <a:gd name="T23" fmla="*/ 19 h 95"/>
                <a:gd name="T24" fmla="*/ 55 w 83"/>
                <a:gd name="T25" fmla="*/ 12 h 95"/>
                <a:gd name="T26" fmla="*/ 47 w 83"/>
                <a:gd name="T27" fmla="*/ 7 h 95"/>
                <a:gd name="T28" fmla="*/ 39 w 83"/>
                <a:gd name="T29" fmla="*/ 2 h 95"/>
                <a:gd name="T30" fmla="*/ 32 w 83"/>
                <a:gd name="T31" fmla="*/ 0 h 95"/>
                <a:gd name="T32" fmla="*/ 24 w 83"/>
                <a:gd name="T33" fmla="*/ 0 h 95"/>
                <a:gd name="T34" fmla="*/ 17 w 83"/>
                <a:gd name="T35" fmla="*/ 1 h 95"/>
                <a:gd name="T36" fmla="*/ 10 w 83"/>
                <a:gd name="T37" fmla="*/ 4 h 95"/>
                <a:gd name="T38" fmla="*/ 10 w 83"/>
                <a:gd name="T39" fmla="*/ 4 h 95"/>
                <a:gd name="T40" fmla="*/ 6 w 83"/>
                <a:gd name="T41" fmla="*/ 9 h 95"/>
                <a:gd name="T42" fmla="*/ 2 w 83"/>
                <a:gd name="T43" fmla="*/ 15 h 95"/>
                <a:gd name="T44" fmla="*/ 0 w 83"/>
                <a:gd name="T45" fmla="*/ 23 h 95"/>
                <a:gd name="T46" fmla="*/ 0 w 83"/>
                <a:gd name="T47" fmla="*/ 31 h 95"/>
                <a:gd name="T48" fmla="*/ 1 w 83"/>
                <a:gd name="T49" fmla="*/ 40 h 95"/>
                <a:gd name="T50" fmla="*/ 3 w 83"/>
                <a:gd name="T51" fmla="*/ 49 h 95"/>
                <a:gd name="T52" fmla="*/ 8 w 83"/>
                <a:gd name="T53" fmla="*/ 59 h 95"/>
                <a:gd name="T54" fmla="*/ 14 w 83"/>
                <a:gd name="T55" fmla="*/ 68 h 95"/>
                <a:gd name="T56" fmla="*/ 14 w 83"/>
                <a:gd name="T57" fmla="*/ 68 h 95"/>
                <a:gd name="T58" fmla="*/ 19 w 83"/>
                <a:gd name="T59" fmla="*/ 76 h 95"/>
                <a:gd name="T60" fmla="*/ 27 w 83"/>
                <a:gd name="T61" fmla="*/ 83 h 95"/>
                <a:gd name="T62" fmla="*/ 36 w 83"/>
                <a:gd name="T63" fmla="*/ 88 h 95"/>
                <a:gd name="T64" fmla="*/ 44 w 83"/>
                <a:gd name="T65" fmla="*/ 92 h 95"/>
                <a:gd name="T66" fmla="*/ 52 w 83"/>
                <a:gd name="T67" fmla="*/ 94 h 95"/>
                <a:gd name="T68" fmla="*/ 59 w 83"/>
                <a:gd name="T69" fmla="*/ 95 h 95"/>
                <a:gd name="T70" fmla="*/ 65 w 83"/>
                <a:gd name="T71" fmla="*/ 94 h 95"/>
                <a:gd name="T72" fmla="*/ 72 w 83"/>
                <a:gd name="T73" fmla="*/ 91 h 95"/>
                <a:gd name="T74" fmla="*/ 72 w 83"/>
                <a:gd name="T75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" h="95">
                  <a:moveTo>
                    <a:pt x="72" y="91"/>
                  </a:moveTo>
                  <a:lnTo>
                    <a:pt x="72" y="91"/>
                  </a:lnTo>
                  <a:lnTo>
                    <a:pt x="77" y="86"/>
                  </a:lnTo>
                  <a:lnTo>
                    <a:pt x="80" y="79"/>
                  </a:lnTo>
                  <a:lnTo>
                    <a:pt x="83" y="72"/>
                  </a:lnTo>
                  <a:lnTo>
                    <a:pt x="83" y="64"/>
                  </a:lnTo>
                  <a:lnTo>
                    <a:pt x="82" y="55"/>
                  </a:lnTo>
                  <a:lnTo>
                    <a:pt x="79" y="46"/>
                  </a:lnTo>
                  <a:lnTo>
                    <a:pt x="75" y="37"/>
                  </a:lnTo>
                  <a:lnTo>
                    <a:pt x="70" y="27"/>
                  </a:lnTo>
                  <a:lnTo>
                    <a:pt x="70" y="27"/>
                  </a:lnTo>
                  <a:lnTo>
                    <a:pt x="63" y="19"/>
                  </a:lnTo>
                  <a:lnTo>
                    <a:pt x="55" y="12"/>
                  </a:lnTo>
                  <a:lnTo>
                    <a:pt x="47" y="7"/>
                  </a:lnTo>
                  <a:lnTo>
                    <a:pt x="39" y="2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9"/>
                  </a:lnTo>
                  <a:lnTo>
                    <a:pt x="2" y="15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1" y="40"/>
                  </a:lnTo>
                  <a:lnTo>
                    <a:pt x="3" y="49"/>
                  </a:lnTo>
                  <a:lnTo>
                    <a:pt x="8" y="59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9" y="76"/>
                  </a:lnTo>
                  <a:lnTo>
                    <a:pt x="27" y="83"/>
                  </a:lnTo>
                  <a:lnTo>
                    <a:pt x="36" y="88"/>
                  </a:lnTo>
                  <a:lnTo>
                    <a:pt x="44" y="92"/>
                  </a:lnTo>
                  <a:lnTo>
                    <a:pt x="52" y="94"/>
                  </a:lnTo>
                  <a:lnTo>
                    <a:pt x="59" y="95"/>
                  </a:lnTo>
                  <a:lnTo>
                    <a:pt x="65" y="94"/>
                  </a:lnTo>
                  <a:lnTo>
                    <a:pt x="72" y="91"/>
                  </a:lnTo>
                  <a:lnTo>
                    <a:pt x="72" y="9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8C11C93-618A-4D52-8174-6615E2C4AE9F}"/>
              </a:ext>
            </a:extLst>
          </p:cNvPr>
          <p:cNvGrpSpPr/>
          <p:nvPr userDrawn="1"/>
        </p:nvGrpSpPr>
        <p:grpSpPr>
          <a:xfrm>
            <a:off x="1073944" y="654048"/>
            <a:ext cx="608013" cy="577850"/>
            <a:chOff x="1133475" y="862013"/>
            <a:chExt cx="608013" cy="577850"/>
          </a:xfrm>
        </p:grpSpPr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437171B8-9F16-4CF1-9661-34271FC84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1900" y="909638"/>
              <a:ext cx="80963" cy="85725"/>
            </a:xfrm>
            <a:custGeom>
              <a:avLst/>
              <a:gdLst>
                <a:gd name="T0" fmla="*/ 1 w 100"/>
                <a:gd name="T1" fmla="*/ 38 h 109"/>
                <a:gd name="T2" fmla="*/ 1 w 100"/>
                <a:gd name="T3" fmla="*/ 34 h 109"/>
                <a:gd name="T4" fmla="*/ 3 w 100"/>
                <a:gd name="T5" fmla="*/ 29 h 109"/>
                <a:gd name="T6" fmla="*/ 21 w 100"/>
                <a:gd name="T7" fmla="*/ 14 h 109"/>
                <a:gd name="T8" fmla="*/ 33 w 100"/>
                <a:gd name="T9" fmla="*/ 5 h 109"/>
                <a:gd name="T10" fmla="*/ 44 w 100"/>
                <a:gd name="T11" fmla="*/ 0 h 109"/>
                <a:gd name="T12" fmla="*/ 46 w 100"/>
                <a:gd name="T13" fmla="*/ 0 h 109"/>
                <a:gd name="T14" fmla="*/ 48 w 100"/>
                <a:gd name="T15" fmla="*/ 2 h 109"/>
                <a:gd name="T16" fmla="*/ 51 w 100"/>
                <a:gd name="T17" fmla="*/ 5 h 109"/>
                <a:gd name="T18" fmla="*/ 53 w 100"/>
                <a:gd name="T19" fmla="*/ 20 h 109"/>
                <a:gd name="T20" fmla="*/ 61 w 100"/>
                <a:gd name="T21" fmla="*/ 42 h 109"/>
                <a:gd name="T22" fmla="*/ 75 w 100"/>
                <a:gd name="T23" fmla="*/ 63 h 109"/>
                <a:gd name="T24" fmla="*/ 84 w 100"/>
                <a:gd name="T25" fmla="*/ 71 h 109"/>
                <a:gd name="T26" fmla="*/ 96 w 100"/>
                <a:gd name="T27" fmla="*/ 75 h 109"/>
                <a:gd name="T28" fmla="*/ 96 w 100"/>
                <a:gd name="T29" fmla="*/ 75 h 109"/>
                <a:gd name="T30" fmla="*/ 98 w 100"/>
                <a:gd name="T31" fmla="*/ 76 h 109"/>
                <a:gd name="T32" fmla="*/ 100 w 100"/>
                <a:gd name="T33" fmla="*/ 79 h 109"/>
                <a:gd name="T34" fmla="*/ 99 w 100"/>
                <a:gd name="T35" fmla="*/ 84 h 109"/>
                <a:gd name="T36" fmla="*/ 93 w 100"/>
                <a:gd name="T37" fmla="*/ 90 h 109"/>
                <a:gd name="T38" fmla="*/ 85 w 100"/>
                <a:gd name="T39" fmla="*/ 97 h 109"/>
                <a:gd name="T40" fmla="*/ 69 w 100"/>
                <a:gd name="T41" fmla="*/ 108 h 109"/>
                <a:gd name="T42" fmla="*/ 66 w 100"/>
                <a:gd name="T43" fmla="*/ 109 h 109"/>
                <a:gd name="T44" fmla="*/ 63 w 100"/>
                <a:gd name="T45" fmla="*/ 108 h 109"/>
                <a:gd name="T46" fmla="*/ 61 w 100"/>
                <a:gd name="T47" fmla="*/ 103 h 109"/>
                <a:gd name="T48" fmla="*/ 61 w 100"/>
                <a:gd name="T49" fmla="*/ 102 h 109"/>
                <a:gd name="T50" fmla="*/ 61 w 100"/>
                <a:gd name="T51" fmla="*/ 96 h 109"/>
                <a:gd name="T52" fmla="*/ 56 w 100"/>
                <a:gd name="T53" fmla="*/ 84 h 109"/>
                <a:gd name="T54" fmla="*/ 46 w 100"/>
                <a:gd name="T55" fmla="*/ 70 h 109"/>
                <a:gd name="T56" fmla="*/ 26 w 100"/>
                <a:gd name="T57" fmla="*/ 53 h 109"/>
                <a:gd name="T58" fmla="*/ 3 w 100"/>
                <a:gd name="T59" fmla="*/ 42 h 109"/>
                <a:gd name="T60" fmla="*/ 2 w 100"/>
                <a:gd name="T61" fmla="*/ 41 h 109"/>
                <a:gd name="T62" fmla="*/ 1 w 100"/>
                <a:gd name="T63" fmla="*/ 3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0" h="109">
                  <a:moveTo>
                    <a:pt x="1" y="38"/>
                  </a:moveTo>
                  <a:lnTo>
                    <a:pt x="1" y="38"/>
                  </a:lnTo>
                  <a:lnTo>
                    <a:pt x="0" y="36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3" y="29"/>
                  </a:lnTo>
                  <a:lnTo>
                    <a:pt x="8" y="2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33" y="5"/>
                  </a:lnTo>
                  <a:lnTo>
                    <a:pt x="39" y="3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9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3" y="20"/>
                  </a:lnTo>
                  <a:lnTo>
                    <a:pt x="56" y="30"/>
                  </a:lnTo>
                  <a:lnTo>
                    <a:pt x="61" y="42"/>
                  </a:lnTo>
                  <a:lnTo>
                    <a:pt x="67" y="52"/>
                  </a:lnTo>
                  <a:lnTo>
                    <a:pt x="75" y="63"/>
                  </a:lnTo>
                  <a:lnTo>
                    <a:pt x="78" y="67"/>
                  </a:lnTo>
                  <a:lnTo>
                    <a:pt x="84" y="71"/>
                  </a:lnTo>
                  <a:lnTo>
                    <a:pt x="89" y="73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98" y="76"/>
                  </a:lnTo>
                  <a:lnTo>
                    <a:pt x="100" y="79"/>
                  </a:lnTo>
                  <a:lnTo>
                    <a:pt x="100" y="79"/>
                  </a:lnTo>
                  <a:lnTo>
                    <a:pt x="100" y="82"/>
                  </a:lnTo>
                  <a:lnTo>
                    <a:pt x="99" y="84"/>
                  </a:lnTo>
                  <a:lnTo>
                    <a:pt x="99" y="84"/>
                  </a:lnTo>
                  <a:lnTo>
                    <a:pt x="93" y="90"/>
                  </a:lnTo>
                  <a:lnTo>
                    <a:pt x="85" y="97"/>
                  </a:lnTo>
                  <a:lnTo>
                    <a:pt x="85" y="97"/>
                  </a:lnTo>
                  <a:lnTo>
                    <a:pt x="76" y="104"/>
                  </a:lnTo>
                  <a:lnTo>
                    <a:pt x="69" y="108"/>
                  </a:lnTo>
                  <a:lnTo>
                    <a:pt x="69" y="108"/>
                  </a:lnTo>
                  <a:lnTo>
                    <a:pt x="66" y="109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62" y="105"/>
                  </a:lnTo>
                  <a:lnTo>
                    <a:pt x="61" y="103"/>
                  </a:lnTo>
                  <a:lnTo>
                    <a:pt x="61" y="10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61" y="96"/>
                  </a:lnTo>
                  <a:lnTo>
                    <a:pt x="59" y="90"/>
                  </a:lnTo>
                  <a:lnTo>
                    <a:pt x="56" y="84"/>
                  </a:lnTo>
                  <a:lnTo>
                    <a:pt x="54" y="79"/>
                  </a:lnTo>
                  <a:lnTo>
                    <a:pt x="46" y="70"/>
                  </a:lnTo>
                  <a:lnTo>
                    <a:pt x="37" y="60"/>
                  </a:lnTo>
                  <a:lnTo>
                    <a:pt x="26" y="53"/>
                  </a:lnTo>
                  <a:lnTo>
                    <a:pt x="17" y="49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2" y="41"/>
                  </a:lnTo>
                  <a:lnTo>
                    <a:pt x="1" y="38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22F21C67-E835-4FA4-8F35-8E575D490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0313" y="906463"/>
              <a:ext cx="41275" cy="34925"/>
            </a:xfrm>
            <a:custGeom>
              <a:avLst/>
              <a:gdLst>
                <a:gd name="T0" fmla="*/ 2 w 51"/>
                <a:gd name="T1" fmla="*/ 41 h 45"/>
                <a:gd name="T2" fmla="*/ 2 w 51"/>
                <a:gd name="T3" fmla="*/ 41 h 45"/>
                <a:gd name="T4" fmla="*/ 4 w 51"/>
                <a:gd name="T5" fmla="*/ 44 h 45"/>
                <a:gd name="T6" fmla="*/ 5 w 51"/>
                <a:gd name="T7" fmla="*/ 45 h 45"/>
                <a:gd name="T8" fmla="*/ 8 w 51"/>
                <a:gd name="T9" fmla="*/ 45 h 45"/>
                <a:gd name="T10" fmla="*/ 10 w 51"/>
                <a:gd name="T11" fmla="*/ 44 h 45"/>
                <a:gd name="T12" fmla="*/ 16 w 51"/>
                <a:gd name="T13" fmla="*/ 39 h 45"/>
                <a:gd name="T14" fmla="*/ 24 w 51"/>
                <a:gd name="T15" fmla="*/ 32 h 45"/>
                <a:gd name="T16" fmla="*/ 24 w 51"/>
                <a:gd name="T17" fmla="*/ 32 h 45"/>
                <a:gd name="T18" fmla="*/ 35 w 51"/>
                <a:gd name="T19" fmla="*/ 24 h 45"/>
                <a:gd name="T20" fmla="*/ 45 w 51"/>
                <a:gd name="T21" fmla="*/ 17 h 45"/>
                <a:gd name="T22" fmla="*/ 48 w 51"/>
                <a:gd name="T23" fmla="*/ 13 h 45"/>
                <a:gd name="T24" fmla="*/ 50 w 51"/>
                <a:gd name="T25" fmla="*/ 9 h 45"/>
                <a:gd name="T26" fmla="*/ 51 w 51"/>
                <a:gd name="T27" fmla="*/ 7 h 45"/>
                <a:gd name="T28" fmla="*/ 50 w 51"/>
                <a:gd name="T29" fmla="*/ 3 h 45"/>
                <a:gd name="T30" fmla="*/ 50 w 51"/>
                <a:gd name="T31" fmla="*/ 3 h 45"/>
                <a:gd name="T32" fmla="*/ 48 w 51"/>
                <a:gd name="T33" fmla="*/ 1 h 45"/>
                <a:gd name="T34" fmla="*/ 45 w 51"/>
                <a:gd name="T35" fmla="*/ 0 h 45"/>
                <a:gd name="T36" fmla="*/ 41 w 51"/>
                <a:gd name="T37" fmla="*/ 0 h 45"/>
                <a:gd name="T38" fmla="*/ 36 w 51"/>
                <a:gd name="T39" fmla="*/ 1 h 45"/>
                <a:gd name="T40" fmla="*/ 26 w 51"/>
                <a:gd name="T41" fmla="*/ 3 h 45"/>
                <a:gd name="T42" fmla="*/ 16 w 51"/>
                <a:gd name="T43" fmla="*/ 10 h 45"/>
                <a:gd name="T44" fmla="*/ 16 w 51"/>
                <a:gd name="T45" fmla="*/ 10 h 45"/>
                <a:gd name="T46" fmla="*/ 8 w 51"/>
                <a:gd name="T47" fmla="*/ 18 h 45"/>
                <a:gd name="T48" fmla="*/ 2 w 51"/>
                <a:gd name="T49" fmla="*/ 28 h 45"/>
                <a:gd name="T50" fmla="*/ 1 w 51"/>
                <a:gd name="T51" fmla="*/ 31 h 45"/>
                <a:gd name="T52" fmla="*/ 0 w 51"/>
                <a:gd name="T53" fmla="*/ 36 h 45"/>
                <a:gd name="T54" fmla="*/ 1 w 51"/>
                <a:gd name="T55" fmla="*/ 39 h 45"/>
                <a:gd name="T56" fmla="*/ 2 w 51"/>
                <a:gd name="T57" fmla="*/ 41 h 45"/>
                <a:gd name="T58" fmla="*/ 2 w 51"/>
                <a:gd name="T5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45">
                  <a:moveTo>
                    <a:pt x="2" y="41"/>
                  </a:moveTo>
                  <a:lnTo>
                    <a:pt x="2" y="41"/>
                  </a:lnTo>
                  <a:lnTo>
                    <a:pt x="4" y="44"/>
                  </a:lnTo>
                  <a:lnTo>
                    <a:pt x="5" y="45"/>
                  </a:lnTo>
                  <a:lnTo>
                    <a:pt x="8" y="45"/>
                  </a:lnTo>
                  <a:lnTo>
                    <a:pt x="10" y="44"/>
                  </a:lnTo>
                  <a:lnTo>
                    <a:pt x="16" y="39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35" y="24"/>
                  </a:lnTo>
                  <a:lnTo>
                    <a:pt x="45" y="17"/>
                  </a:lnTo>
                  <a:lnTo>
                    <a:pt x="48" y="13"/>
                  </a:lnTo>
                  <a:lnTo>
                    <a:pt x="50" y="9"/>
                  </a:lnTo>
                  <a:lnTo>
                    <a:pt x="51" y="7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48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36" y="1"/>
                  </a:lnTo>
                  <a:lnTo>
                    <a:pt x="26" y="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8" y="18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3">
              <a:extLst>
                <a:ext uri="{FF2B5EF4-FFF2-40B4-BE49-F238E27FC236}">
                  <a16:creationId xmlns:a16="http://schemas.microsoft.com/office/drawing/2014/main" id="{74A7040E-47C8-4C4B-91F2-A3539B04B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1309688"/>
              <a:ext cx="39688" cy="39688"/>
            </a:xfrm>
            <a:custGeom>
              <a:avLst/>
              <a:gdLst>
                <a:gd name="T0" fmla="*/ 37 w 50"/>
                <a:gd name="T1" fmla="*/ 48 h 48"/>
                <a:gd name="T2" fmla="*/ 37 w 50"/>
                <a:gd name="T3" fmla="*/ 48 h 48"/>
                <a:gd name="T4" fmla="*/ 35 w 50"/>
                <a:gd name="T5" fmla="*/ 48 h 48"/>
                <a:gd name="T6" fmla="*/ 35 w 50"/>
                <a:gd name="T7" fmla="*/ 48 h 48"/>
                <a:gd name="T8" fmla="*/ 28 w 50"/>
                <a:gd name="T9" fmla="*/ 45 h 48"/>
                <a:gd name="T10" fmla="*/ 18 w 50"/>
                <a:gd name="T11" fmla="*/ 39 h 48"/>
                <a:gd name="T12" fmla="*/ 18 w 50"/>
                <a:gd name="T13" fmla="*/ 39 h 48"/>
                <a:gd name="T14" fmla="*/ 8 w 50"/>
                <a:gd name="T15" fmla="*/ 33 h 48"/>
                <a:gd name="T16" fmla="*/ 2 w 50"/>
                <a:gd name="T17" fmla="*/ 29 h 48"/>
                <a:gd name="T18" fmla="*/ 2 w 50"/>
                <a:gd name="T19" fmla="*/ 29 h 48"/>
                <a:gd name="T20" fmla="*/ 0 w 50"/>
                <a:gd name="T21" fmla="*/ 26 h 48"/>
                <a:gd name="T22" fmla="*/ 0 w 50"/>
                <a:gd name="T23" fmla="*/ 26 h 48"/>
                <a:gd name="T24" fmla="*/ 2 w 50"/>
                <a:gd name="T25" fmla="*/ 25 h 48"/>
                <a:gd name="T26" fmla="*/ 2 w 50"/>
                <a:gd name="T27" fmla="*/ 25 h 48"/>
                <a:gd name="T28" fmla="*/ 8 w 50"/>
                <a:gd name="T29" fmla="*/ 23 h 48"/>
                <a:gd name="T30" fmla="*/ 13 w 50"/>
                <a:gd name="T31" fmla="*/ 22 h 48"/>
                <a:gd name="T32" fmla="*/ 17 w 50"/>
                <a:gd name="T33" fmla="*/ 20 h 48"/>
                <a:gd name="T34" fmla="*/ 20 w 50"/>
                <a:gd name="T35" fmla="*/ 16 h 48"/>
                <a:gd name="T36" fmla="*/ 22 w 50"/>
                <a:gd name="T37" fmla="*/ 13 h 48"/>
                <a:gd name="T38" fmla="*/ 23 w 50"/>
                <a:gd name="T39" fmla="*/ 8 h 48"/>
                <a:gd name="T40" fmla="*/ 21 w 50"/>
                <a:gd name="T41" fmla="*/ 2 h 48"/>
                <a:gd name="T42" fmla="*/ 21 w 50"/>
                <a:gd name="T43" fmla="*/ 2 h 48"/>
                <a:gd name="T44" fmla="*/ 21 w 50"/>
                <a:gd name="T45" fmla="*/ 1 h 48"/>
                <a:gd name="T46" fmla="*/ 21 w 50"/>
                <a:gd name="T47" fmla="*/ 1 h 48"/>
                <a:gd name="T48" fmla="*/ 21 w 50"/>
                <a:gd name="T49" fmla="*/ 0 h 48"/>
                <a:gd name="T50" fmla="*/ 22 w 50"/>
                <a:gd name="T51" fmla="*/ 0 h 48"/>
                <a:gd name="T52" fmla="*/ 22 w 50"/>
                <a:gd name="T53" fmla="*/ 0 h 48"/>
                <a:gd name="T54" fmla="*/ 25 w 50"/>
                <a:gd name="T55" fmla="*/ 0 h 48"/>
                <a:gd name="T56" fmla="*/ 25 w 50"/>
                <a:gd name="T57" fmla="*/ 0 h 48"/>
                <a:gd name="T58" fmla="*/ 37 w 50"/>
                <a:gd name="T59" fmla="*/ 7 h 48"/>
                <a:gd name="T60" fmla="*/ 37 w 50"/>
                <a:gd name="T61" fmla="*/ 7 h 48"/>
                <a:gd name="T62" fmla="*/ 49 w 50"/>
                <a:gd name="T63" fmla="*/ 14 h 48"/>
                <a:gd name="T64" fmla="*/ 49 w 50"/>
                <a:gd name="T65" fmla="*/ 14 h 48"/>
                <a:gd name="T66" fmla="*/ 50 w 50"/>
                <a:gd name="T67" fmla="*/ 16 h 48"/>
                <a:gd name="T68" fmla="*/ 50 w 50"/>
                <a:gd name="T69" fmla="*/ 16 h 48"/>
                <a:gd name="T70" fmla="*/ 50 w 50"/>
                <a:gd name="T71" fmla="*/ 17 h 48"/>
                <a:gd name="T72" fmla="*/ 49 w 50"/>
                <a:gd name="T73" fmla="*/ 17 h 48"/>
                <a:gd name="T74" fmla="*/ 49 w 50"/>
                <a:gd name="T75" fmla="*/ 17 h 48"/>
                <a:gd name="T76" fmla="*/ 49 w 50"/>
                <a:gd name="T77" fmla="*/ 17 h 48"/>
                <a:gd name="T78" fmla="*/ 49 w 50"/>
                <a:gd name="T79" fmla="*/ 17 h 48"/>
                <a:gd name="T80" fmla="*/ 43 w 50"/>
                <a:gd name="T81" fmla="*/ 18 h 48"/>
                <a:gd name="T82" fmla="*/ 38 w 50"/>
                <a:gd name="T83" fmla="*/ 22 h 48"/>
                <a:gd name="T84" fmla="*/ 37 w 50"/>
                <a:gd name="T85" fmla="*/ 25 h 48"/>
                <a:gd name="T86" fmla="*/ 36 w 50"/>
                <a:gd name="T87" fmla="*/ 30 h 48"/>
                <a:gd name="T88" fmla="*/ 36 w 50"/>
                <a:gd name="T89" fmla="*/ 34 h 48"/>
                <a:gd name="T90" fmla="*/ 36 w 50"/>
                <a:gd name="T91" fmla="*/ 39 h 48"/>
                <a:gd name="T92" fmla="*/ 38 w 50"/>
                <a:gd name="T93" fmla="*/ 46 h 48"/>
                <a:gd name="T94" fmla="*/ 38 w 50"/>
                <a:gd name="T95" fmla="*/ 46 h 48"/>
                <a:gd name="T96" fmla="*/ 37 w 50"/>
                <a:gd name="T97" fmla="*/ 48 h 48"/>
                <a:gd name="T98" fmla="*/ 37 w 50"/>
                <a:gd name="T9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" h="48">
                  <a:moveTo>
                    <a:pt x="37" y="48"/>
                  </a:move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8" y="33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8" y="23"/>
                  </a:lnTo>
                  <a:lnTo>
                    <a:pt x="13" y="22"/>
                  </a:lnTo>
                  <a:lnTo>
                    <a:pt x="17" y="20"/>
                  </a:lnTo>
                  <a:lnTo>
                    <a:pt x="20" y="16"/>
                  </a:lnTo>
                  <a:lnTo>
                    <a:pt x="22" y="13"/>
                  </a:lnTo>
                  <a:lnTo>
                    <a:pt x="23" y="8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0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3" y="18"/>
                  </a:lnTo>
                  <a:lnTo>
                    <a:pt x="38" y="22"/>
                  </a:lnTo>
                  <a:lnTo>
                    <a:pt x="37" y="25"/>
                  </a:lnTo>
                  <a:lnTo>
                    <a:pt x="36" y="30"/>
                  </a:lnTo>
                  <a:lnTo>
                    <a:pt x="36" y="34"/>
                  </a:lnTo>
                  <a:lnTo>
                    <a:pt x="36" y="39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4">
              <a:extLst>
                <a:ext uri="{FF2B5EF4-FFF2-40B4-BE49-F238E27FC236}">
                  <a16:creationId xmlns:a16="http://schemas.microsoft.com/office/drawing/2014/main" id="{3009F8C4-F8AA-4B3E-8B99-BA58265DB1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1330326"/>
              <a:ext cx="30163" cy="19050"/>
            </a:xfrm>
            <a:custGeom>
              <a:avLst/>
              <a:gdLst>
                <a:gd name="T0" fmla="*/ 39 w 39"/>
                <a:gd name="T1" fmla="*/ 23 h 24"/>
                <a:gd name="T2" fmla="*/ 39 w 39"/>
                <a:gd name="T3" fmla="*/ 23 h 24"/>
                <a:gd name="T4" fmla="*/ 39 w 39"/>
                <a:gd name="T5" fmla="*/ 22 h 24"/>
                <a:gd name="T6" fmla="*/ 38 w 39"/>
                <a:gd name="T7" fmla="*/ 21 h 24"/>
                <a:gd name="T8" fmla="*/ 36 w 39"/>
                <a:gd name="T9" fmla="*/ 16 h 24"/>
                <a:gd name="T10" fmla="*/ 30 w 39"/>
                <a:gd name="T11" fmla="*/ 12 h 24"/>
                <a:gd name="T12" fmla="*/ 23 w 39"/>
                <a:gd name="T13" fmla="*/ 7 h 24"/>
                <a:gd name="T14" fmla="*/ 23 w 39"/>
                <a:gd name="T15" fmla="*/ 7 h 24"/>
                <a:gd name="T16" fmla="*/ 15 w 39"/>
                <a:gd name="T17" fmla="*/ 4 h 24"/>
                <a:gd name="T18" fmla="*/ 8 w 39"/>
                <a:gd name="T19" fmla="*/ 1 h 24"/>
                <a:gd name="T20" fmla="*/ 4 w 39"/>
                <a:gd name="T21" fmla="*/ 0 h 24"/>
                <a:gd name="T22" fmla="*/ 1 w 39"/>
                <a:gd name="T23" fmla="*/ 0 h 24"/>
                <a:gd name="T24" fmla="*/ 1 w 39"/>
                <a:gd name="T25" fmla="*/ 1 h 24"/>
                <a:gd name="T26" fmla="*/ 1 w 39"/>
                <a:gd name="T27" fmla="*/ 1 h 24"/>
                <a:gd name="T28" fmla="*/ 0 w 39"/>
                <a:gd name="T29" fmla="*/ 3 h 24"/>
                <a:gd name="T30" fmla="*/ 1 w 39"/>
                <a:gd name="T31" fmla="*/ 4 h 24"/>
                <a:gd name="T32" fmla="*/ 5 w 39"/>
                <a:gd name="T33" fmla="*/ 8 h 24"/>
                <a:gd name="T34" fmla="*/ 9 w 39"/>
                <a:gd name="T35" fmla="*/ 13 h 24"/>
                <a:gd name="T36" fmla="*/ 18 w 39"/>
                <a:gd name="T37" fmla="*/ 18 h 24"/>
                <a:gd name="T38" fmla="*/ 18 w 39"/>
                <a:gd name="T39" fmla="*/ 18 h 24"/>
                <a:gd name="T40" fmla="*/ 24 w 39"/>
                <a:gd name="T41" fmla="*/ 21 h 24"/>
                <a:gd name="T42" fmla="*/ 31 w 39"/>
                <a:gd name="T43" fmla="*/ 23 h 24"/>
                <a:gd name="T44" fmla="*/ 36 w 39"/>
                <a:gd name="T45" fmla="*/ 24 h 24"/>
                <a:gd name="T46" fmla="*/ 38 w 39"/>
                <a:gd name="T47" fmla="*/ 24 h 24"/>
                <a:gd name="T48" fmla="*/ 39 w 39"/>
                <a:gd name="T49" fmla="*/ 23 h 24"/>
                <a:gd name="T50" fmla="*/ 39 w 39"/>
                <a:gd name="T5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24">
                  <a:moveTo>
                    <a:pt x="39" y="23"/>
                  </a:moveTo>
                  <a:lnTo>
                    <a:pt x="39" y="23"/>
                  </a:lnTo>
                  <a:lnTo>
                    <a:pt x="39" y="22"/>
                  </a:lnTo>
                  <a:lnTo>
                    <a:pt x="38" y="21"/>
                  </a:lnTo>
                  <a:lnTo>
                    <a:pt x="36" y="16"/>
                  </a:lnTo>
                  <a:lnTo>
                    <a:pt x="30" y="12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15" y="4"/>
                  </a:lnTo>
                  <a:lnTo>
                    <a:pt x="8" y="1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1" y="4"/>
                  </a:lnTo>
                  <a:lnTo>
                    <a:pt x="5" y="8"/>
                  </a:lnTo>
                  <a:lnTo>
                    <a:pt x="9" y="13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21"/>
                  </a:lnTo>
                  <a:lnTo>
                    <a:pt x="31" y="23"/>
                  </a:lnTo>
                  <a:lnTo>
                    <a:pt x="36" y="24"/>
                  </a:lnTo>
                  <a:lnTo>
                    <a:pt x="38" y="24"/>
                  </a:lnTo>
                  <a:lnTo>
                    <a:pt x="39" y="23"/>
                  </a:lnTo>
                  <a:lnTo>
                    <a:pt x="39" y="2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5">
              <a:extLst>
                <a:ext uri="{FF2B5EF4-FFF2-40B4-BE49-F238E27FC236}">
                  <a16:creationId xmlns:a16="http://schemas.microsoft.com/office/drawing/2014/main" id="{3911A4FB-AD5A-4C56-83B0-B3B6E4A772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2575" y="1308101"/>
              <a:ext cx="39688" cy="38100"/>
            </a:xfrm>
            <a:custGeom>
              <a:avLst/>
              <a:gdLst>
                <a:gd name="T0" fmla="*/ 13 w 50"/>
                <a:gd name="T1" fmla="*/ 48 h 48"/>
                <a:gd name="T2" fmla="*/ 13 w 50"/>
                <a:gd name="T3" fmla="*/ 48 h 48"/>
                <a:gd name="T4" fmla="*/ 15 w 50"/>
                <a:gd name="T5" fmla="*/ 48 h 48"/>
                <a:gd name="T6" fmla="*/ 15 w 50"/>
                <a:gd name="T7" fmla="*/ 48 h 48"/>
                <a:gd name="T8" fmla="*/ 22 w 50"/>
                <a:gd name="T9" fmla="*/ 45 h 48"/>
                <a:gd name="T10" fmla="*/ 32 w 50"/>
                <a:gd name="T11" fmla="*/ 40 h 48"/>
                <a:gd name="T12" fmla="*/ 32 w 50"/>
                <a:gd name="T13" fmla="*/ 40 h 48"/>
                <a:gd name="T14" fmla="*/ 43 w 50"/>
                <a:gd name="T15" fmla="*/ 33 h 48"/>
                <a:gd name="T16" fmla="*/ 48 w 50"/>
                <a:gd name="T17" fmla="*/ 28 h 48"/>
                <a:gd name="T18" fmla="*/ 48 w 50"/>
                <a:gd name="T19" fmla="*/ 28 h 48"/>
                <a:gd name="T20" fmla="*/ 50 w 50"/>
                <a:gd name="T21" fmla="*/ 26 h 48"/>
                <a:gd name="T22" fmla="*/ 50 w 50"/>
                <a:gd name="T23" fmla="*/ 26 h 48"/>
                <a:gd name="T24" fmla="*/ 48 w 50"/>
                <a:gd name="T25" fmla="*/ 25 h 48"/>
                <a:gd name="T26" fmla="*/ 48 w 50"/>
                <a:gd name="T27" fmla="*/ 25 h 48"/>
                <a:gd name="T28" fmla="*/ 42 w 50"/>
                <a:gd name="T29" fmla="*/ 24 h 48"/>
                <a:gd name="T30" fmla="*/ 38 w 50"/>
                <a:gd name="T31" fmla="*/ 22 h 48"/>
                <a:gd name="T32" fmla="*/ 34 w 50"/>
                <a:gd name="T33" fmla="*/ 19 h 48"/>
                <a:gd name="T34" fmla="*/ 30 w 50"/>
                <a:gd name="T35" fmla="*/ 16 h 48"/>
                <a:gd name="T36" fmla="*/ 28 w 50"/>
                <a:gd name="T37" fmla="*/ 12 h 48"/>
                <a:gd name="T38" fmla="*/ 27 w 50"/>
                <a:gd name="T39" fmla="*/ 8 h 48"/>
                <a:gd name="T40" fmla="*/ 29 w 50"/>
                <a:gd name="T41" fmla="*/ 2 h 48"/>
                <a:gd name="T42" fmla="*/ 29 w 50"/>
                <a:gd name="T43" fmla="*/ 2 h 48"/>
                <a:gd name="T44" fmla="*/ 29 w 50"/>
                <a:gd name="T45" fmla="*/ 2 h 48"/>
                <a:gd name="T46" fmla="*/ 29 w 50"/>
                <a:gd name="T47" fmla="*/ 2 h 48"/>
                <a:gd name="T48" fmla="*/ 29 w 50"/>
                <a:gd name="T49" fmla="*/ 1 h 48"/>
                <a:gd name="T50" fmla="*/ 29 w 50"/>
                <a:gd name="T51" fmla="*/ 0 h 48"/>
                <a:gd name="T52" fmla="*/ 29 w 50"/>
                <a:gd name="T53" fmla="*/ 0 h 48"/>
                <a:gd name="T54" fmla="*/ 25 w 50"/>
                <a:gd name="T55" fmla="*/ 0 h 48"/>
                <a:gd name="T56" fmla="*/ 25 w 50"/>
                <a:gd name="T57" fmla="*/ 0 h 48"/>
                <a:gd name="T58" fmla="*/ 14 w 50"/>
                <a:gd name="T59" fmla="*/ 7 h 48"/>
                <a:gd name="T60" fmla="*/ 14 w 50"/>
                <a:gd name="T61" fmla="*/ 7 h 48"/>
                <a:gd name="T62" fmla="*/ 1 w 50"/>
                <a:gd name="T63" fmla="*/ 13 h 48"/>
                <a:gd name="T64" fmla="*/ 1 w 50"/>
                <a:gd name="T65" fmla="*/ 13 h 48"/>
                <a:gd name="T66" fmla="*/ 0 w 50"/>
                <a:gd name="T67" fmla="*/ 17 h 48"/>
                <a:gd name="T68" fmla="*/ 0 w 50"/>
                <a:gd name="T69" fmla="*/ 17 h 48"/>
                <a:gd name="T70" fmla="*/ 0 w 50"/>
                <a:gd name="T71" fmla="*/ 17 h 48"/>
                <a:gd name="T72" fmla="*/ 1 w 50"/>
                <a:gd name="T73" fmla="*/ 18 h 48"/>
                <a:gd name="T74" fmla="*/ 1 w 50"/>
                <a:gd name="T75" fmla="*/ 18 h 48"/>
                <a:gd name="T76" fmla="*/ 2 w 50"/>
                <a:gd name="T77" fmla="*/ 18 h 48"/>
                <a:gd name="T78" fmla="*/ 2 w 50"/>
                <a:gd name="T79" fmla="*/ 18 h 48"/>
                <a:gd name="T80" fmla="*/ 8 w 50"/>
                <a:gd name="T81" fmla="*/ 19 h 48"/>
                <a:gd name="T82" fmla="*/ 12 w 50"/>
                <a:gd name="T83" fmla="*/ 22 h 48"/>
                <a:gd name="T84" fmla="*/ 14 w 50"/>
                <a:gd name="T85" fmla="*/ 26 h 48"/>
                <a:gd name="T86" fmla="*/ 15 w 50"/>
                <a:gd name="T87" fmla="*/ 31 h 48"/>
                <a:gd name="T88" fmla="*/ 15 w 50"/>
                <a:gd name="T89" fmla="*/ 35 h 48"/>
                <a:gd name="T90" fmla="*/ 14 w 50"/>
                <a:gd name="T91" fmla="*/ 40 h 48"/>
                <a:gd name="T92" fmla="*/ 13 w 50"/>
                <a:gd name="T93" fmla="*/ 47 h 48"/>
                <a:gd name="T94" fmla="*/ 13 w 50"/>
                <a:gd name="T95" fmla="*/ 47 h 48"/>
                <a:gd name="T96" fmla="*/ 13 w 50"/>
                <a:gd name="T97" fmla="*/ 48 h 48"/>
                <a:gd name="T98" fmla="*/ 13 w 50"/>
                <a:gd name="T9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" h="48">
                  <a:moveTo>
                    <a:pt x="13" y="48"/>
                  </a:moveTo>
                  <a:lnTo>
                    <a:pt x="13" y="48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22" y="45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43" y="33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34" y="19"/>
                  </a:lnTo>
                  <a:lnTo>
                    <a:pt x="30" y="16"/>
                  </a:lnTo>
                  <a:lnTo>
                    <a:pt x="28" y="12"/>
                  </a:lnTo>
                  <a:lnTo>
                    <a:pt x="27" y="8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8" y="19"/>
                  </a:lnTo>
                  <a:lnTo>
                    <a:pt x="12" y="22"/>
                  </a:lnTo>
                  <a:lnTo>
                    <a:pt x="14" y="26"/>
                  </a:lnTo>
                  <a:lnTo>
                    <a:pt x="15" y="31"/>
                  </a:lnTo>
                  <a:lnTo>
                    <a:pt x="15" y="35"/>
                  </a:lnTo>
                  <a:lnTo>
                    <a:pt x="14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6">
              <a:extLst>
                <a:ext uri="{FF2B5EF4-FFF2-40B4-BE49-F238E27FC236}">
                  <a16:creationId xmlns:a16="http://schemas.microsoft.com/office/drawing/2014/main" id="{E7DFB1EA-5889-4202-B942-412923470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2100" y="1328738"/>
              <a:ext cx="30163" cy="19050"/>
            </a:xfrm>
            <a:custGeom>
              <a:avLst/>
              <a:gdLst>
                <a:gd name="T0" fmla="*/ 1 w 39"/>
                <a:gd name="T1" fmla="*/ 24 h 24"/>
                <a:gd name="T2" fmla="*/ 1 w 39"/>
                <a:gd name="T3" fmla="*/ 24 h 24"/>
                <a:gd name="T4" fmla="*/ 0 w 39"/>
                <a:gd name="T5" fmla="*/ 22 h 24"/>
                <a:gd name="T6" fmla="*/ 1 w 39"/>
                <a:gd name="T7" fmla="*/ 21 h 24"/>
                <a:gd name="T8" fmla="*/ 4 w 39"/>
                <a:gd name="T9" fmla="*/ 17 h 24"/>
                <a:gd name="T10" fmla="*/ 9 w 39"/>
                <a:gd name="T11" fmla="*/ 13 h 24"/>
                <a:gd name="T12" fmla="*/ 17 w 39"/>
                <a:gd name="T13" fmla="*/ 8 h 24"/>
                <a:gd name="T14" fmla="*/ 17 w 39"/>
                <a:gd name="T15" fmla="*/ 8 h 24"/>
                <a:gd name="T16" fmla="*/ 24 w 39"/>
                <a:gd name="T17" fmla="*/ 3 h 24"/>
                <a:gd name="T18" fmla="*/ 31 w 39"/>
                <a:gd name="T19" fmla="*/ 1 h 24"/>
                <a:gd name="T20" fmla="*/ 35 w 39"/>
                <a:gd name="T21" fmla="*/ 0 h 24"/>
                <a:gd name="T22" fmla="*/ 38 w 39"/>
                <a:gd name="T23" fmla="*/ 1 h 24"/>
                <a:gd name="T24" fmla="*/ 39 w 39"/>
                <a:gd name="T25" fmla="*/ 1 h 24"/>
                <a:gd name="T26" fmla="*/ 39 w 39"/>
                <a:gd name="T27" fmla="*/ 1 h 24"/>
                <a:gd name="T28" fmla="*/ 39 w 39"/>
                <a:gd name="T29" fmla="*/ 2 h 24"/>
                <a:gd name="T30" fmla="*/ 38 w 39"/>
                <a:gd name="T31" fmla="*/ 5 h 24"/>
                <a:gd name="T32" fmla="*/ 35 w 39"/>
                <a:gd name="T33" fmla="*/ 8 h 24"/>
                <a:gd name="T34" fmla="*/ 30 w 39"/>
                <a:gd name="T35" fmla="*/ 13 h 24"/>
                <a:gd name="T36" fmla="*/ 23 w 39"/>
                <a:gd name="T37" fmla="*/ 17 h 24"/>
                <a:gd name="T38" fmla="*/ 23 w 39"/>
                <a:gd name="T39" fmla="*/ 17 h 24"/>
                <a:gd name="T40" fmla="*/ 15 w 39"/>
                <a:gd name="T41" fmla="*/ 22 h 24"/>
                <a:gd name="T42" fmla="*/ 8 w 39"/>
                <a:gd name="T43" fmla="*/ 24 h 24"/>
                <a:gd name="T44" fmla="*/ 3 w 39"/>
                <a:gd name="T45" fmla="*/ 24 h 24"/>
                <a:gd name="T46" fmla="*/ 1 w 39"/>
                <a:gd name="T47" fmla="*/ 24 h 24"/>
                <a:gd name="T48" fmla="*/ 1 w 39"/>
                <a:gd name="T49" fmla="*/ 24 h 24"/>
                <a:gd name="T50" fmla="*/ 1 w 39"/>
                <a:gd name="T5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24">
                  <a:moveTo>
                    <a:pt x="1" y="24"/>
                  </a:moveTo>
                  <a:lnTo>
                    <a:pt x="1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4" y="17"/>
                  </a:lnTo>
                  <a:lnTo>
                    <a:pt x="9" y="13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2"/>
                  </a:lnTo>
                  <a:lnTo>
                    <a:pt x="38" y="5"/>
                  </a:lnTo>
                  <a:lnTo>
                    <a:pt x="35" y="8"/>
                  </a:lnTo>
                  <a:lnTo>
                    <a:pt x="30" y="13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15" y="22"/>
                  </a:lnTo>
                  <a:lnTo>
                    <a:pt x="8" y="24"/>
                  </a:lnTo>
                  <a:lnTo>
                    <a:pt x="3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7">
              <a:extLst>
                <a:ext uri="{FF2B5EF4-FFF2-40B4-BE49-F238E27FC236}">
                  <a16:creationId xmlns:a16="http://schemas.microsoft.com/office/drawing/2014/main" id="{B14DABA8-CDB5-46D9-9231-4F8D612CEA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9038" y="1057276"/>
              <a:ext cx="38100" cy="38100"/>
            </a:xfrm>
            <a:custGeom>
              <a:avLst/>
              <a:gdLst>
                <a:gd name="T0" fmla="*/ 19 w 47"/>
                <a:gd name="T1" fmla="*/ 0 h 48"/>
                <a:gd name="T2" fmla="*/ 19 w 47"/>
                <a:gd name="T3" fmla="*/ 0 h 48"/>
                <a:gd name="T4" fmla="*/ 17 w 47"/>
                <a:gd name="T5" fmla="*/ 1 h 48"/>
                <a:gd name="T6" fmla="*/ 17 w 47"/>
                <a:gd name="T7" fmla="*/ 1 h 48"/>
                <a:gd name="T8" fmla="*/ 12 w 47"/>
                <a:gd name="T9" fmla="*/ 8 h 48"/>
                <a:gd name="T10" fmla="*/ 8 w 47"/>
                <a:gd name="T11" fmla="*/ 18 h 48"/>
                <a:gd name="T12" fmla="*/ 8 w 47"/>
                <a:gd name="T13" fmla="*/ 18 h 48"/>
                <a:gd name="T14" fmla="*/ 2 w 47"/>
                <a:gd name="T15" fmla="*/ 29 h 48"/>
                <a:gd name="T16" fmla="*/ 0 w 47"/>
                <a:gd name="T17" fmla="*/ 36 h 48"/>
                <a:gd name="T18" fmla="*/ 0 w 47"/>
                <a:gd name="T19" fmla="*/ 36 h 48"/>
                <a:gd name="T20" fmla="*/ 0 w 47"/>
                <a:gd name="T21" fmla="*/ 38 h 48"/>
                <a:gd name="T22" fmla="*/ 0 w 47"/>
                <a:gd name="T23" fmla="*/ 38 h 48"/>
                <a:gd name="T24" fmla="*/ 2 w 47"/>
                <a:gd name="T25" fmla="*/ 39 h 48"/>
                <a:gd name="T26" fmla="*/ 2 w 47"/>
                <a:gd name="T27" fmla="*/ 39 h 48"/>
                <a:gd name="T28" fmla="*/ 9 w 47"/>
                <a:gd name="T29" fmla="*/ 37 h 48"/>
                <a:gd name="T30" fmla="*/ 12 w 47"/>
                <a:gd name="T31" fmla="*/ 36 h 48"/>
                <a:gd name="T32" fmla="*/ 18 w 47"/>
                <a:gd name="T33" fmla="*/ 36 h 48"/>
                <a:gd name="T34" fmla="*/ 23 w 47"/>
                <a:gd name="T35" fmla="*/ 36 h 48"/>
                <a:gd name="T36" fmla="*/ 26 w 47"/>
                <a:gd name="T37" fmla="*/ 38 h 48"/>
                <a:gd name="T38" fmla="*/ 30 w 47"/>
                <a:gd name="T39" fmla="*/ 41 h 48"/>
                <a:gd name="T40" fmla="*/ 31 w 47"/>
                <a:gd name="T41" fmla="*/ 47 h 48"/>
                <a:gd name="T42" fmla="*/ 31 w 47"/>
                <a:gd name="T43" fmla="*/ 47 h 48"/>
                <a:gd name="T44" fmla="*/ 31 w 47"/>
                <a:gd name="T45" fmla="*/ 47 h 48"/>
                <a:gd name="T46" fmla="*/ 31 w 47"/>
                <a:gd name="T47" fmla="*/ 47 h 48"/>
                <a:gd name="T48" fmla="*/ 32 w 47"/>
                <a:gd name="T49" fmla="*/ 48 h 48"/>
                <a:gd name="T50" fmla="*/ 33 w 47"/>
                <a:gd name="T51" fmla="*/ 48 h 48"/>
                <a:gd name="T52" fmla="*/ 33 w 47"/>
                <a:gd name="T53" fmla="*/ 48 h 48"/>
                <a:gd name="T54" fmla="*/ 35 w 47"/>
                <a:gd name="T55" fmla="*/ 47 h 48"/>
                <a:gd name="T56" fmla="*/ 35 w 47"/>
                <a:gd name="T57" fmla="*/ 47 h 48"/>
                <a:gd name="T58" fmla="*/ 41 w 47"/>
                <a:gd name="T59" fmla="*/ 35 h 48"/>
                <a:gd name="T60" fmla="*/ 41 w 47"/>
                <a:gd name="T61" fmla="*/ 35 h 48"/>
                <a:gd name="T62" fmla="*/ 47 w 47"/>
                <a:gd name="T63" fmla="*/ 22 h 48"/>
                <a:gd name="T64" fmla="*/ 47 w 47"/>
                <a:gd name="T65" fmla="*/ 22 h 48"/>
                <a:gd name="T66" fmla="*/ 47 w 47"/>
                <a:gd name="T67" fmla="*/ 20 h 48"/>
                <a:gd name="T68" fmla="*/ 47 w 47"/>
                <a:gd name="T69" fmla="*/ 20 h 48"/>
                <a:gd name="T70" fmla="*/ 46 w 47"/>
                <a:gd name="T71" fmla="*/ 18 h 48"/>
                <a:gd name="T72" fmla="*/ 45 w 47"/>
                <a:gd name="T73" fmla="*/ 18 h 48"/>
                <a:gd name="T74" fmla="*/ 45 w 47"/>
                <a:gd name="T75" fmla="*/ 18 h 48"/>
                <a:gd name="T76" fmla="*/ 45 w 47"/>
                <a:gd name="T77" fmla="*/ 20 h 48"/>
                <a:gd name="T78" fmla="*/ 45 w 47"/>
                <a:gd name="T79" fmla="*/ 20 h 48"/>
                <a:gd name="T80" fmla="*/ 39 w 47"/>
                <a:gd name="T81" fmla="*/ 21 h 48"/>
                <a:gd name="T82" fmla="*/ 34 w 47"/>
                <a:gd name="T83" fmla="*/ 21 h 48"/>
                <a:gd name="T84" fmla="*/ 31 w 47"/>
                <a:gd name="T85" fmla="*/ 18 h 48"/>
                <a:gd name="T86" fmla="*/ 27 w 47"/>
                <a:gd name="T87" fmla="*/ 16 h 48"/>
                <a:gd name="T88" fmla="*/ 25 w 47"/>
                <a:gd name="T89" fmla="*/ 11 h 48"/>
                <a:gd name="T90" fmla="*/ 23 w 47"/>
                <a:gd name="T91" fmla="*/ 7 h 48"/>
                <a:gd name="T92" fmla="*/ 20 w 47"/>
                <a:gd name="T93" fmla="*/ 1 h 48"/>
                <a:gd name="T94" fmla="*/ 20 w 47"/>
                <a:gd name="T95" fmla="*/ 1 h 48"/>
                <a:gd name="T96" fmla="*/ 19 w 47"/>
                <a:gd name="T97" fmla="*/ 0 h 48"/>
                <a:gd name="T98" fmla="*/ 19 w 47"/>
                <a:gd name="T9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48">
                  <a:moveTo>
                    <a:pt x="19" y="0"/>
                  </a:moveTo>
                  <a:lnTo>
                    <a:pt x="19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2" y="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9" y="37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3" y="36"/>
                  </a:lnTo>
                  <a:lnTo>
                    <a:pt x="26" y="38"/>
                  </a:lnTo>
                  <a:lnTo>
                    <a:pt x="30" y="41"/>
                  </a:lnTo>
                  <a:lnTo>
                    <a:pt x="31" y="47"/>
                  </a:lnTo>
                  <a:lnTo>
                    <a:pt x="31" y="47"/>
                  </a:lnTo>
                  <a:lnTo>
                    <a:pt x="31" y="47"/>
                  </a:lnTo>
                  <a:lnTo>
                    <a:pt x="31" y="47"/>
                  </a:lnTo>
                  <a:lnTo>
                    <a:pt x="32" y="48"/>
                  </a:lnTo>
                  <a:lnTo>
                    <a:pt x="33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5" y="18"/>
                  </a:lnTo>
                  <a:lnTo>
                    <a:pt x="45" y="18"/>
                  </a:lnTo>
                  <a:lnTo>
                    <a:pt x="45" y="20"/>
                  </a:lnTo>
                  <a:lnTo>
                    <a:pt x="45" y="20"/>
                  </a:lnTo>
                  <a:lnTo>
                    <a:pt x="39" y="21"/>
                  </a:lnTo>
                  <a:lnTo>
                    <a:pt x="34" y="21"/>
                  </a:lnTo>
                  <a:lnTo>
                    <a:pt x="31" y="18"/>
                  </a:lnTo>
                  <a:lnTo>
                    <a:pt x="27" y="16"/>
                  </a:lnTo>
                  <a:lnTo>
                    <a:pt x="25" y="11"/>
                  </a:lnTo>
                  <a:lnTo>
                    <a:pt x="23" y="7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78">
              <a:extLst>
                <a:ext uri="{FF2B5EF4-FFF2-40B4-BE49-F238E27FC236}">
                  <a16:creationId xmlns:a16="http://schemas.microsoft.com/office/drawing/2014/main" id="{137C3C05-1519-4D1C-ACDA-EF75694A5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9038" y="1055688"/>
              <a:ext cx="17463" cy="33338"/>
            </a:xfrm>
            <a:custGeom>
              <a:avLst/>
              <a:gdLst>
                <a:gd name="T0" fmla="*/ 20 w 21"/>
                <a:gd name="T1" fmla="*/ 0 h 40"/>
                <a:gd name="T2" fmla="*/ 20 w 21"/>
                <a:gd name="T3" fmla="*/ 0 h 40"/>
                <a:gd name="T4" fmla="*/ 20 w 21"/>
                <a:gd name="T5" fmla="*/ 1 h 40"/>
                <a:gd name="T6" fmla="*/ 21 w 21"/>
                <a:gd name="T7" fmla="*/ 3 h 40"/>
                <a:gd name="T8" fmla="*/ 20 w 21"/>
                <a:gd name="T9" fmla="*/ 8 h 40"/>
                <a:gd name="T10" fmla="*/ 19 w 21"/>
                <a:gd name="T11" fmla="*/ 15 h 40"/>
                <a:gd name="T12" fmla="*/ 16 w 21"/>
                <a:gd name="T13" fmla="*/ 23 h 40"/>
                <a:gd name="T14" fmla="*/ 16 w 21"/>
                <a:gd name="T15" fmla="*/ 23 h 40"/>
                <a:gd name="T16" fmla="*/ 11 w 21"/>
                <a:gd name="T17" fmla="*/ 30 h 40"/>
                <a:gd name="T18" fmla="*/ 8 w 21"/>
                <a:gd name="T19" fmla="*/ 36 h 40"/>
                <a:gd name="T20" fmla="*/ 3 w 21"/>
                <a:gd name="T21" fmla="*/ 39 h 40"/>
                <a:gd name="T22" fmla="*/ 2 w 21"/>
                <a:gd name="T23" fmla="*/ 40 h 40"/>
                <a:gd name="T24" fmla="*/ 1 w 21"/>
                <a:gd name="T25" fmla="*/ 40 h 40"/>
                <a:gd name="T26" fmla="*/ 1 w 21"/>
                <a:gd name="T27" fmla="*/ 40 h 40"/>
                <a:gd name="T28" fmla="*/ 0 w 21"/>
                <a:gd name="T29" fmla="*/ 39 h 40"/>
                <a:gd name="T30" fmla="*/ 0 w 21"/>
                <a:gd name="T31" fmla="*/ 38 h 40"/>
                <a:gd name="T32" fmla="*/ 0 w 21"/>
                <a:gd name="T33" fmla="*/ 32 h 40"/>
                <a:gd name="T34" fmla="*/ 2 w 21"/>
                <a:gd name="T35" fmla="*/ 25 h 40"/>
                <a:gd name="T36" fmla="*/ 5 w 21"/>
                <a:gd name="T37" fmla="*/ 17 h 40"/>
                <a:gd name="T38" fmla="*/ 5 w 21"/>
                <a:gd name="T39" fmla="*/ 17 h 40"/>
                <a:gd name="T40" fmla="*/ 10 w 21"/>
                <a:gd name="T41" fmla="*/ 10 h 40"/>
                <a:gd name="T42" fmla="*/ 13 w 21"/>
                <a:gd name="T43" fmla="*/ 4 h 40"/>
                <a:gd name="T44" fmla="*/ 17 w 21"/>
                <a:gd name="T45" fmla="*/ 1 h 40"/>
                <a:gd name="T46" fmla="*/ 19 w 21"/>
                <a:gd name="T47" fmla="*/ 0 h 40"/>
                <a:gd name="T48" fmla="*/ 20 w 21"/>
                <a:gd name="T49" fmla="*/ 0 h 40"/>
                <a:gd name="T50" fmla="*/ 20 w 21"/>
                <a:gd name="T5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" h="40">
                  <a:moveTo>
                    <a:pt x="20" y="0"/>
                  </a:moveTo>
                  <a:lnTo>
                    <a:pt x="20" y="0"/>
                  </a:lnTo>
                  <a:lnTo>
                    <a:pt x="20" y="1"/>
                  </a:lnTo>
                  <a:lnTo>
                    <a:pt x="21" y="3"/>
                  </a:lnTo>
                  <a:lnTo>
                    <a:pt x="20" y="8"/>
                  </a:lnTo>
                  <a:lnTo>
                    <a:pt x="19" y="15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1" y="30"/>
                  </a:lnTo>
                  <a:lnTo>
                    <a:pt x="8" y="36"/>
                  </a:lnTo>
                  <a:lnTo>
                    <a:pt x="3" y="39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10" y="10"/>
                  </a:lnTo>
                  <a:lnTo>
                    <a:pt x="13" y="4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9">
              <a:extLst>
                <a:ext uri="{FF2B5EF4-FFF2-40B4-BE49-F238E27FC236}">
                  <a16:creationId xmlns:a16="http://schemas.microsoft.com/office/drawing/2014/main" id="{FB50E7AA-6B35-426C-BA4C-3F5DE4E14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675" y="890588"/>
              <a:ext cx="33338" cy="33338"/>
            </a:xfrm>
            <a:custGeom>
              <a:avLst/>
              <a:gdLst>
                <a:gd name="T0" fmla="*/ 43 w 43"/>
                <a:gd name="T1" fmla="*/ 8 h 42"/>
                <a:gd name="T2" fmla="*/ 43 w 43"/>
                <a:gd name="T3" fmla="*/ 8 h 42"/>
                <a:gd name="T4" fmla="*/ 42 w 43"/>
                <a:gd name="T5" fmla="*/ 7 h 42"/>
                <a:gd name="T6" fmla="*/ 42 w 43"/>
                <a:gd name="T7" fmla="*/ 7 h 42"/>
                <a:gd name="T8" fmla="*/ 34 w 43"/>
                <a:gd name="T9" fmla="*/ 5 h 42"/>
                <a:gd name="T10" fmla="*/ 22 w 43"/>
                <a:gd name="T11" fmla="*/ 3 h 42"/>
                <a:gd name="T12" fmla="*/ 22 w 43"/>
                <a:gd name="T13" fmla="*/ 3 h 42"/>
                <a:gd name="T14" fmla="*/ 11 w 43"/>
                <a:gd name="T15" fmla="*/ 2 h 42"/>
                <a:gd name="T16" fmla="*/ 3 w 43"/>
                <a:gd name="T17" fmla="*/ 0 h 42"/>
                <a:gd name="T18" fmla="*/ 3 w 43"/>
                <a:gd name="T19" fmla="*/ 0 h 42"/>
                <a:gd name="T20" fmla="*/ 2 w 43"/>
                <a:gd name="T21" fmla="*/ 2 h 42"/>
                <a:gd name="T22" fmla="*/ 2 w 43"/>
                <a:gd name="T23" fmla="*/ 2 h 42"/>
                <a:gd name="T24" fmla="*/ 2 w 43"/>
                <a:gd name="T25" fmla="*/ 4 h 42"/>
                <a:gd name="T26" fmla="*/ 2 w 43"/>
                <a:gd name="T27" fmla="*/ 4 h 42"/>
                <a:gd name="T28" fmla="*/ 5 w 43"/>
                <a:gd name="T29" fmla="*/ 10 h 42"/>
                <a:gd name="T30" fmla="*/ 7 w 43"/>
                <a:gd name="T31" fmla="*/ 13 h 42"/>
                <a:gd name="T32" fmla="*/ 8 w 43"/>
                <a:gd name="T33" fmla="*/ 18 h 42"/>
                <a:gd name="T34" fmla="*/ 10 w 43"/>
                <a:gd name="T35" fmla="*/ 22 h 42"/>
                <a:gd name="T36" fmla="*/ 10 w 43"/>
                <a:gd name="T37" fmla="*/ 27 h 42"/>
                <a:gd name="T38" fmla="*/ 6 w 43"/>
                <a:gd name="T39" fmla="*/ 30 h 42"/>
                <a:gd name="T40" fmla="*/ 2 w 43"/>
                <a:gd name="T41" fmla="*/ 34 h 42"/>
                <a:gd name="T42" fmla="*/ 2 w 43"/>
                <a:gd name="T43" fmla="*/ 34 h 42"/>
                <a:gd name="T44" fmla="*/ 2 w 43"/>
                <a:gd name="T45" fmla="*/ 34 h 42"/>
                <a:gd name="T46" fmla="*/ 2 w 43"/>
                <a:gd name="T47" fmla="*/ 34 h 42"/>
                <a:gd name="T48" fmla="*/ 0 w 43"/>
                <a:gd name="T49" fmla="*/ 35 h 42"/>
                <a:gd name="T50" fmla="*/ 0 w 43"/>
                <a:gd name="T51" fmla="*/ 36 h 42"/>
                <a:gd name="T52" fmla="*/ 0 w 43"/>
                <a:gd name="T53" fmla="*/ 36 h 42"/>
                <a:gd name="T54" fmla="*/ 3 w 43"/>
                <a:gd name="T55" fmla="*/ 37 h 42"/>
                <a:gd name="T56" fmla="*/ 3 w 43"/>
                <a:gd name="T57" fmla="*/ 37 h 42"/>
                <a:gd name="T58" fmla="*/ 16 w 43"/>
                <a:gd name="T59" fmla="*/ 41 h 42"/>
                <a:gd name="T60" fmla="*/ 16 w 43"/>
                <a:gd name="T61" fmla="*/ 41 h 42"/>
                <a:gd name="T62" fmla="*/ 30 w 43"/>
                <a:gd name="T63" fmla="*/ 42 h 42"/>
                <a:gd name="T64" fmla="*/ 30 w 43"/>
                <a:gd name="T65" fmla="*/ 42 h 42"/>
                <a:gd name="T66" fmla="*/ 33 w 43"/>
                <a:gd name="T67" fmla="*/ 41 h 42"/>
                <a:gd name="T68" fmla="*/ 33 w 43"/>
                <a:gd name="T69" fmla="*/ 41 h 42"/>
                <a:gd name="T70" fmla="*/ 34 w 43"/>
                <a:gd name="T71" fmla="*/ 41 h 42"/>
                <a:gd name="T72" fmla="*/ 33 w 43"/>
                <a:gd name="T73" fmla="*/ 40 h 42"/>
                <a:gd name="T74" fmla="*/ 33 w 43"/>
                <a:gd name="T75" fmla="*/ 40 h 42"/>
                <a:gd name="T76" fmla="*/ 33 w 43"/>
                <a:gd name="T77" fmla="*/ 38 h 42"/>
                <a:gd name="T78" fmla="*/ 33 w 43"/>
                <a:gd name="T79" fmla="*/ 38 h 42"/>
                <a:gd name="T80" fmla="*/ 29 w 43"/>
                <a:gd name="T81" fmla="*/ 34 h 42"/>
                <a:gd name="T82" fmla="*/ 28 w 43"/>
                <a:gd name="T83" fmla="*/ 30 h 42"/>
                <a:gd name="T84" fmla="*/ 29 w 43"/>
                <a:gd name="T85" fmla="*/ 26 h 42"/>
                <a:gd name="T86" fmla="*/ 30 w 43"/>
                <a:gd name="T87" fmla="*/ 21 h 42"/>
                <a:gd name="T88" fmla="*/ 34 w 43"/>
                <a:gd name="T89" fmla="*/ 18 h 42"/>
                <a:gd name="T90" fmla="*/ 37 w 43"/>
                <a:gd name="T91" fmla="*/ 14 h 42"/>
                <a:gd name="T92" fmla="*/ 43 w 43"/>
                <a:gd name="T93" fmla="*/ 10 h 42"/>
                <a:gd name="T94" fmla="*/ 43 w 43"/>
                <a:gd name="T95" fmla="*/ 10 h 42"/>
                <a:gd name="T96" fmla="*/ 43 w 43"/>
                <a:gd name="T97" fmla="*/ 8 h 42"/>
                <a:gd name="T98" fmla="*/ 43 w 43"/>
                <a:gd name="T9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42">
                  <a:moveTo>
                    <a:pt x="43" y="8"/>
                  </a:moveTo>
                  <a:lnTo>
                    <a:pt x="43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1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5" y="10"/>
                  </a:lnTo>
                  <a:lnTo>
                    <a:pt x="7" y="13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6" y="30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4" y="41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29" y="34"/>
                  </a:lnTo>
                  <a:lnTo>
                    <a:pt x="28" y="30"/>
                  </a:lnTo>
                  <a:lnTo>
                    <a:pt x="29" y="26"/>
                  </a:lnTo>
                  <a:lnTo>
                    <a:pt x="30" y="21"/>
                  </a:lnTo>
                  <a:lnTo>
                    <a:pt x="34" y="18"/>
                  </a:lnTo>
                  <a:lnTo>
                    <a:pt x="37" y="14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43" y="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0">
              <a:extLst>
                <a:ext uri="{FF2B5EF4-FFF2-40B4-BE49-F238E27FC236}">
                  <a16:creationId xmlns:a16="http://schemas.microsoft.com/office/drawing/2014/main" id="{B38EECEE-C82B-463C-8974-30643AEA52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3675" y="889001"/>
              <a:ext cx="34925" cy="11113"/>
            </a:xfrm>
            <a:custGeom>
              <a:avLst/>
              <a:gdLst>
                <a:gd name="T0" fmla="*/ 44 w 44"/>
                <a:gd name="T1" fmla="*/ 10 h 14"/>
                <a:gd name="T2" fmla="*/ 44 w 44"/>
                <a:gd name="T3" fmla="*/ 10 h 14"/>
                <a:gd name="T4" fmla="*/ 43 w 44"/>
                <a:gd name="T5" fmla="*/ 12 h 14"/>
                <a:gd name="T6" fmla="*/ 42 w 44"/>
                <a:gd name="T7" fmla="*/ 13 h 14"/>
                <a:gd name="T8" fmla="*/ 37 w 44"/>
                <a:gd name="T9" fmla="*/ 14 h 14"/>
                <a:gd name="T10" fmla="*/ 30 w 44"/>
                <a:gd name="T11" fmla="*/ 14 h 14"/>
                <a:gd name="T12" fmla="*/ 21 w 44"/>
                <a:gd name="T13" fmla="*/ 13 h 14"/>
                <a:gd name="T14" fmla="*/ 21 w 44"/>
                <a:gd name="T15" fmla="*/ 13 h 14"/>
                <a:gd name="T16" fmla="*/ 13 w 44"/>
                <a:gd name="T17" fmla="*/ 10 h 14"/>
                <a:gd name="T18" fmla="*/ 6 w 44"/>
                <a:gd name="T19" fmla="*/ 8 h 14"/>
                <a:gd name="T20" fmla="*/ 2 w 44"/>
                <a:gd name="T21" fmla="*/ 6 h 14"/>
                <a:gd name="T22" fmla="*/ 0 w 44"/>
                <a:gd name="T23" fmla="*/ 5 h 14"/>
                <a:gd name="T24" fmla="*/ 0 w 44"/>
                <a:gd name="T25" fmla="*/ 4 h 14"/>
                <a:gd name="T26" fmla="*/ 0 w 44"/>
                <a:gd name="T27" fmla="*/ 4 h 14"/>
                <a:gd name="T28" fmla="*/ 2 w 44"/>
                <a:gd name="T29" fmla="*/ 2 h 14"/>
                <a:gd name="T30" fmla="*/ 3 w 44"/>
                <a:gd name="T31" fmla="*/ 1 h 14"/>
                <a:gd name="T32" fmla="*/ 7 w 44"/>
                <a:gd name="T33" fmla="*/ 0 h 14"/>
                <a:gd name="T34" fmla="*/ 14 w 44"/>
                <a:gd name="T35" fmla="*/ 0 h 14"/>
                <a:gd name="T36" fmla="*/ 23 w 44"/>
                <a:gd name="T37" fmla="*/ 1 h 14"/>
                <a:gd name="T38" fmla="*/ 23 w 44"/>
                <a:gd name="T39" fmla="*/ 1 h 14"/>
                <a:gd name="T40" fmla="*/ 31 w 44"/>
                <a:gd name="T41" fmla="*/ 4 h 14"/>
                <a:gd name="T42" fmla="*/ 38 w 44"/>
                <a:gd name="T43" fmla="*/ 6 h 14"/>
                <a:gd name="T44" fmla="*/ 43 w 44"/>
                <a:gd name="T45" fmla="*/ 8 h 14"/>
                <a:gd name="T46" fmla="*/ 44 w 44"/>
                <a:gd name="T47" fmla="*/ 9 h 14"/>
                <a:gd name="T48" fmla="*/ 44 w 44"/>
                <a:gd name="T49" fmla="*/ 10 h 14"/>
                <a:gd name="T50" fmla="*/ 44 w 44"/>
                <a:gd name="T51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" h="14">
                  <a:moveTo>
                    <a:pt x="44" y="10"/>
                  </a:moveTo>
                  <a:lnTo>
                    <a:pt x="44" y="10"/>
                  </a:lnTo>
                  <a:lnTo>
                    <a:pt x="43" y="12"/>
                  </a:lnTo>
                  <a:lnTo>
                    <a:pt x="42" y="13"/>
                  </a:lnTo>
                  <a:lnTo>
                    <a:pt x="37" y="14"/>
                  </a:lnTo>
                  <a:lnTo>
                    <a:pt x="30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13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4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31" y="4"/>
                  </a:lnTo>
                  <a:lnTo>
                    <a:pt x="38" y="6"/>
                  </a:lnTo>
                  <a:lnTo>
                    <a:pt x="43" y="8"/>
                  </a:lnTo>
                  <a:lnTo>
                    <a:pt x="44" y="9"/>
                  </a:lnTo>
                  <a:lnTo>
                    <a:pt x="44" y="10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1">
              <a:extLst>
                <a:ext uri="{FF2B5EF4-FFF2-40B4-BE49-F238E27FC236}">
                  <a16:creationId xmlns:a16="http://schemas.microsoft.com/office/drawing/2014/main" id="{F7F4869E-8FEA-411A-AFD6-8685556BF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82738" y="947738"/>
              <a:ext cx="39688" cy="41275"/>
            </a:xfrm>
            <a:custGeom>
              <a:avLst/>
              <a:gdLst>
                <a:gd name="T0" fmla="*/ 51 w 51"/>
                <a:gd name="T1" fmla="*/ 31 h 51"/>
                <a:gd name="T2" fmla="*/ 51 w 51"/>
                <a:gd name="T3" fmla="*/ 31 h 51"/>
                <a:gd name="T4" fmla="*/ 51 w 51"/>
                <a:gd name="T5" fmla="*/ 29 h 51"/>
                <a:gd name="T6" fmla="*/ 51 w 51"/>
                <a:gd name="T7" fmla="*/ 29 h 51"/>
                <a:gd name="T8" fmla="*/ 46 w 51"/>
                <a:gd name="T9" fmla="*/ 22 h 51"/>
                <a:gd name="T10" fmla="*/ 38 w 51"/>
                <a:gd name="T11" fmla="*/ 14 h 51"/>
                <a:gd name="T12" fmla="*/ 38 w 51"/>
                <a:gd name="T13" fmla="*/ 14 h 51"/>
                <a:gd name="T14" fmla="*/ 30 w 51"/>
                <a:gd name="T15" fmla="*/ 6 h 51"/>
                <a:gd name="T16" fmla="*/ 23 w 51"/>
                <a:gd name="T17" fmla="*/ 0 h 51"/>
                <a:gd name="T18" fmla="*/ 23 w 51"/>
                <a:gd name="T19" fmla="*/ 0 h 51"/>
                <a:gd name="T20" fmla="*/ 21 w 51"/>
                <a:gd name="T21" fmla="*/ 0 h 51"/>
                <a:gd name="T22" fmla="*/ 21 w 51"/>
                <a:gd name="T23" fmla="*/ 0 h 51"/>
                <a:gd name="T24" fmla="*/ 21 w 51"/>
                <a:gd name="T25" fmla="*/ 1 h 51"/>
                <a:gd name="T26" fmla="*/ 21 w 51"/>
                <a:gd name="T27" fmla="*/ 1 h 51"/>
                <a:gd name="T28" fmla="*/ 20 w 51"/>
                <a:gd name="T29" fmla="*/ 8 h 51"/>
                <a:gd name="T30" fmla="*/ 20 w 51"/>
                <a:gd name="T31" fmla="*/ 13 h 51"/>
                <a:gd name="T32" fmla="*/ 19 w 51"/>
                <a:gd name="T33" fmla="*/ 17 h 51"/>
                <a:gd name="T34" fmla="*/ 16 w 51"/>
                <a:gd name="T35" fmla="*/ 22 h 51"/>
                <a:gd name="T36" fmla="*/ 13 w 51"/>
                <a:gd name="T37" fmla="*/ 24 h 51"/>
                <a:gd name="T38" fmla="*/ 8 w 51"/>
                <a:gd name="T39" fmla="*/ 26 h 51"/>
                <a:gd name="T40" fmla="*/ 2 w 51"/>
                <a:gd name="T41" fmla="*/ 26 h 51"/>
                <a:gd name="T42" fmla="*/ 2 w 51"/>
                <a:gd name="T43" fmla="*/ 26 h 51"/>
                <a:gd name="T44" fmla="*/ 2 w 51"/>
                <a:gd name="T45" fmla="*/ 26 h 51"/>
                <a:gd name="T46" fmla="*/ 2 w 51"/>
                <a:gd name="T47" fmla="*/ 26 h 51"/>
                <a:gd name="T48" fmla="*/ 1 w 51"/>
                <a:gd name="T49" fmla="*/ 26 h 51"/>
                <a:gd name="T50" fmla="*/ 0 w 51"/>
                <a:gd name="T51" fmla="*/ 26 h 51"/>
                <a:gd name="T52" fmla="*/ 0 w 51"/>
                <a:gd name="T53" fmla="*/ 26 h 51"/>
                <a:gd name="T54" fmla="*/ 1 w 51"/>
                <a:gd name="T55" fmla="*/ 30 h 51"/>
                <a:gd name="T56" fmla="*/ 1 w 51"/>
                <a:gd name="T57" fmla="*/ 30 h 51"/>
                <a:gd name="T58" fmla="*/ 10 w 51"/>
                <a:gd name="T59" fmla="*/ 40 h 51"/>
                <a:gd name="T60" fmla="*/ 10 w 51"/>
                <a:gd name="T61" fmla="*/ 40 h 51"/>
                <a:gd name="T62" fmla="*/ 21 w 51"/>
                <a:gd name="T63" fmla="*/ 49 h 51"/>
                <a:gd name="T64" fmla="*/ 21 w 51"/>
                <a:gd name="T65" fmla="*/ 49 h 51"/>
                <a:gd name="T66" fmla="*/ 23 w 51"/>
                <a:gd name="T67" fmla="*/ 51 h 51"/>
                <a:gd name="T68" fmla="*/ 23 w 51"/>
                <a:gd name="T69" fmla="*/ 51 h 51"/>
                <a:gd name="T70" fmla="*/ 24 w 51"/>
                <a:gd name="T71" fmla="*/ 49 h 51"/>
                <a:gd name="T72" fmla="*/ 24 w 51"/>
                <a:gd name="T73" fmla="*/ 48 h 51"/>
                <a:gd name="T74" fmla="*/ 24 w 51"/>
                <a:gd name="T75" fmla="*/ 48 h 51"/>
                <a:gd name="T76" fmla="*/ 24 w 51"/>
                <a:gd name="T77" fmla="*/ 48 h 51"/>
                <a:gd name="T78" fmla="*/ 24 w 51"/>
                <a:gd name="T79" fmla="*/ 48 h 51"/>
                <a:gd name="T80" fmla="*/ 24 w 51"/>
                <a:gd name="T81" fmla="*/ 43 h 51"/>
                <a:gd name="T82" fmla="*/ 25 w 51"/>
                <a:gd name="T83" fmla="*/ 38 h 51"/>
                <a:gd name="T84" fmla="*/ 29 w 51"/>
                <a:gd name="T85" fmla="*/ 36 h 51"/>
                <a:gd name="T86" fmla="*/ 34 w 51"/>
                <a:gd name="T87" fmla="*/ 33 h 51"/>
                <a:gd name="T88" fmla="*/ 38 w 51"/>
                <a:gd name="T89" fmla="*/ 32 h 51"/>
                <a:gd name="T90" fmla="*/ 43 w 51"/>
                <a:gd name="T91" fmla="*/ 31 h 51"/>
                <a:gd name="T92" fmla="*/ 50 w 51"/>
                <a:gd name="T93" fmla="*/ 31 h 51"/>
                <a:gd name="T94" fmla="*/ 50 w 51"/>
                <a:gd name="T95" fmla="*/ 31 h 51"/>
                <a:gd name="T96" fmla="*/ 51 w 51"/>
                <a:gd name="T97" fmla="*/ 31 h 51"/>
                <a:gd name="T98" fmla="*/ 51 w 51"/>
                <a:gd name="T9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" h="51">
                  <a:moveTo>
                    <a:pt x="51" y="31"/>
                  </a:moveTo>
                  <a:lnTo>
                    <a:pt x="51" y="31"/>
                  </a:lnTo>
                  <a:lnTo>
                    <a:pt x="51" y="29"/>
                  </a:lnTo>
                  <a:lnTo>
                    <a:pt x="51" y="29"/>
                  </a:lnTo>
                  <a:lnTo>
                    <a:pt x="46" y="22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0" y="6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8"/>
                  </a:lnTo>
                  <a:lnTo>
                    <a:pt x="20" y="13"/>
                  </a:lnTo>
                  <a:lnTo>
                    <a:pt x="19" y="17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8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1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3" y="51"/>
                  </a:lnTo>
                  <a:lnTo>
                    <a:pt x="23" y="51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3"/>
                  </a:lnTo>
                  <a:lnTo>
                    <a:pt x="25" y="38"/>
                  </a:lnTo>
                  <a:lnTo>
                    <a:pt x="29" y="36"/>
                  </a:lnTo>
                  <a:lnTo>
                    <a:pt x="34" y="33"/>
                  </a:lnTo>
                  <a:lnTo>
                    <a:pt x="38" y="32"/>
                  </a:lnTo>
                  <a:lnTo>
                    <a:pt x="43" y="31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1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2">
              <a:extLst>
                <a:ext uri="{FF2B5EF4-FFF2-40B4-BE49-F238E27FC236}">
                  <a16:creationId xmlns:a16="http://schemas.microsoft.com/office/drawing/2014/main" id="{0DF72880-AA5B-4F67-A833-A28BD70688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8613" y="947738"/>
              <a:ext cx="25400" cy="25400"/>
            </a:xfrm>
            <a:custGeom>
              <a:avLst/>
              <a:gdLst>
                <a:gd name="T0" fmla="*/ 31 w 31"/>
                <a:gd name="T1" fmla="*/ 32 h 32"/>
                <a:gd name="T2" fmla="*/ 31 w 31"/>
                <a:gd name="T3" fmla="*/ 32 h 32"/>
                <a:gd name="T4" fmla="*/ 30 w 31"/>
                <a:gd name="T5" fmla="*/ 32 h 32"/>
                <a:gd name="T6" fmla="*/ 27 w 31"/>
                <a:gd name="T7" fmla="*/ 32 h 32"/>
                <a:gd name="T8" fmla="*/ 23 w 31"/>
                <a:gd name="T9" fmla="*/ 30 h 32"/>
                <a:gd name="T10" fmla="*/ 17 w 31"/>
                <a:gd name="T11" fmla="*/ 26 h 32"/>
                <a:gd name="T12" fmla="*/ 11 w 31"/>
                <a:gd name="T13" fmla="*/ 21 h 32"/>
                <a:gd name="T14" fmla="*/ 11 w 31"/>
                <a:gd name="T15" fmla="*/ 21 h 32"/>
                <a:gd name="T16" fmla="*/ 6 w 31"/>
                <a:gd name="T17" fmla="*/ 14 h 32"/>
                <a:gd name="T18" fmla="*/ 1 w 31"/>
                <a:gd name="T19" fmla="*/ 8 h 32"/>
                <a:gd name="T20" fmla="*/ 0 w 31"/>
                <a:gd name="T21" fmla="*/ 3 h 32"/>
                <a:gd name="T22" fmla="*/ 0 w 31"/>
                <a:gd name="T23" fmla="*/ 1 h 32"/>
                <a:gd name="T24" fmla="*/ 0 w 31"/>
                <a:gd name="T25" fmla="*/ 0 h 32"/>
                <a:gd name="T26" fmla="*/ 0 w 31"/>
                <a:gd name="T27" fmla="*/ 0 h 32"/>
                <a:gd name="T28" fmla="*/ 1 w 31"/>
                <a:gd name="T29" fmla="*/ 0 h 32"/>
                <a:gd name="T30" fmla="*/ 3 w 31"/>
                <a:gd name="T31" fmla="*/ 0 h 32"/>
                <a:gd name="T32" fmla="*/ 8 w 31"/>
                <a:gd name="T33" fmla="*/ 2 h 32"/>
                <a:gd name="T34" fmla="*/ 14 w 31"/>
                <a:gd name="T35" fmla="*/ 7 h 32"/>
                <a:gd name="T36" fmla="*/ 19 w 31"/>
                <a:gd name="T37" fmla="*/ 12 h 32"/>
                <a:gd name="T38" fmla="*/ 19 w 31"/>
                <a:gd name="T39" fmla="*/ 12 h 32"/>
                <a:gd name="T40" fmla="*/ 25 w 31"/>
                <a:gd name="T41" fmla="*/ 18 h 32"/>
                <a:gd name="T42" fmla="*/ 29 w 31"/>
                <a:gd name="T43" fmla="*/ 24 h 32"/>
                <a:gd name="T44" fmla="*/ 31 w 31"/>
                <a:gd name="T45" fmla="*/ 30 h 32"/>
                <a:gd name="T46" fmla="*/ 31 w 31"/>
                <a:gd name="T47" fmla="*/ 31 h 32"/>
                <a:gd name="T48" fmla="*/ 31 w 31"/>
                <a:gd name="T49" fmla="*/ 32 h 32"/>
                <a:gd name="T50" fmla="*/ 31 w 31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31" y="32"/>
                  </a:moveTo>
                  <a:lnTo>
                    <a:pt x="31" y="32"/>
                  </a:lnTo>
                  <a:lnTo>
                    <a:pt x="30" y="32"/>
                  </a:lnTo>
                  <a:lnTo>
                    <a:pt x="27" y="32"/>
                  </a:lnTo>
                  <a:lnTo>
                    <a:pt x="23" y="30"/>
                  </a:lnTo>
                  <a:lnTo>
                    <a:pt x="17" y="26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6" y="14"/>
                  </a:lnTo>
                  <a:lnTo>
                    <a:pt x="1" y="8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8" y="2"/>
                  </a:lnTo>
                  <a:lnTo>
                    <a:pt x="14" y="7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5" y="18"/>
                  </a:lnTo>
                  <a:lnTo>
                    <a:pt x="29" y="24"/>
                  </a:lnTo>
                  <a:lnTo>
                    <a:pt x="31" y="30"/>
                  </a:lnTo>
                  <a:lnTo>
                    <a:pt x="31" y="31"/>
                  </a:lnTo>
                  <a:lnTo>
                    <a:pt x="31" y="32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3">
              <a:extLst>
                <a:ext uri="{FF2B5EF4-FFF2-40B4-BE49-F238E27FC236}">
                  <a16:creationId xmlns:a16="http://schemas.microsoft.com/office/drawing/2014/main" id="{4507D517-0ACA-4504-92A2-09DDACD18A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088" y="911226"/>
              <a:ext cx="454025" cy="452438"/>
            </a:xfrm>
            <a:custGeom>
              <a:avLst/>
              <a:gdLst>
                <a:gd name="T0" fmla="*/ 571 w 571"/>
                <a:gd name="T1" fmla="*/ 285 h 571"/>
                <a:gd name="T2" fmla="*/ 570 w 571"/>
                <a:gd name="T3" fmla="*/ 257 h 571"/>
                <a:gd name="T4" fmla="*/ 565 w 571"/>
                <a:gd name="T5" fmla="*/ 228 h 571"/>
                <a:gd name="T6" fmla="*/ 559 w 571"/>
                <a:gd name="T7" fmla="*/ 200 h 571"/>
                <a:gd name="T8" fmla="*/ 549 w 571"/>
                <a:gd name="T9" fmla="*/ 174 h 571"/>
                <a:gd name="T10" fmla="*/ 523 w 571"/>
                <a:gd name="T11" fmla="*/ 125 h 571"/>
                <a:gd name="T12" fmla="*/ 488 w 571"/>
                <a:gd name="T13" fmla="*/ 83 h 571"/>
                <a:gd name="T14" fmla="*/ 446 w 571"/>
                <a:gd name="T15" fmla="*/ 48 h 571"/>
                <a:gd name="T16" fmla="*/ 397 w 571"/>
                <a:gd name="T17" fmla="*/ 22 h 571"/>
                <a:gd name="T18" fmla="*/ 371 w 571"/>
                <a:gd name="T19" fmla="*/ 12 h 571"/>
                <a:gd name="T20" fmla="*/ 343 w 571"/>
                <a:gd name="T21" fmla="*/ 5 h 571"/>
                <a:gd name="T22" fmla="*/ 314 w 571"/>
                <a:gd name="T23" fmla="*/ 1 h 571"/>
                <a:gd name="T24" fmla="*/ 285 w 571"/>
                <a:gd name="T25" fmla="*/ 0 h 571"/>
                <a:gd name="T26" fmla="*/ 271 w 571"/>
                <a:gd name="T27" fmla="*/ 0 h 571"/>
                <a:gd name="T28" fmla="*/ 242 w 571"/>
                <a:gd name="T29" fmla="*/ 3 h 571"/>
                <a:gd name="T30" fmla="*/ 214 w 571"/>
                <a:gd name="T31" fmla="*/ 8 h 571"/>
                <a:gd name="T32" fmla="*/ 188 w 571"/>
                <a:gd name="T33" fmla="*/ 17 h 571"/>
                <a:gd name="T34" fmla="*/ 150 w 571"/>
                <a:gd name="T35" fmla="*/ 34 h 571"/>
                <a:gd name="T36" fmla="*/ 103 w 571"/>
                <a:gd name="T37" fmla="*/ 64 h 571"/>
                <a:gd name="T38" fmla="*/ 65 w 571"/>
                <a:gd name="T39" fmla="*/ 103 h 571"/>
                <a:gd name="T40" fmla="*/ 34 w 571"/>
                <a:gd name="T41" fmla="*/ 149 h 571"/>
                <a:gd name="T42" fmla="*/ 17 w 571"/>
                <a:gd name="T43" fmla="*/ 187 h 571"/>
                <a:gd name="T44" fmla="*/ 9 w 571"/>
                <a:gd name="T45" fmla="*/ 214 h 571"/>
                <a:gd name="T46" fmla="*/ 3 w 571"/>
                <a:gd name="T47" fmla="*/ 242 h 571"/>
                <a:gd name="T48" fmla="*/ 0 w 571"/>
                <a:gd name="T49" fmla="*/ 270 h 571"/>
                <a:gd name="T50" fmla="*/ 0 w 571"/>
                <a:gd name="T51" fmla="*/ 285 h 571"/>
                <a:gd name="T52" fmla="*/ 1 w 571"/>
                <a:gd name="T53" fmla="*/ 314 h 571"/>
                <a:gd name="T54" fmla="*/ 6 w 571"/>
                <a:gd name="T55" fmla="*/ 343 h 571"/>
                <a:gd name="T56" fmla="*/ 12 w 571"/>
                <a:gd name="T57" fmla="*/ 371 h 571"/>
                <a:gd name="T58" fmla="*/ 22 w 571"/>
                <a:gd name="T59" fmla="*/ 397 h 571"/>
                <a:gd name="T60" fmla="*/ 48 w 571"/>
                <a:gd name="T61" fmla="*/ 445 h 571"/>
                <a:gd name="T62" fmla="*/ 84 w 571"/>
                <a:gd name="T63" fmla="*/ 487 h 571"/>
                <a:gd name="T64" fmla="*/ 125 w 571"/>
                <a:gd name="T65" fmla="*/ 523 h 571"/>
                <a:gd name="T66" fmla="*/ 174 w 571"/>
                <a:gd name="T67" fmla="*/ 549 h 571"/>
                <a:gd name="T68" fmla="*/ 200 w 571"/>
                <a:gd name="T69" fmla="*/ 558 h 571"/>
                <a:gd name="T70" fmla="*/ 228 w 571"/>
                <a:gd name="T71" fmla="*/ 565 h 571"/>
                <a:gd name="T72" fmla="*/ 257 w 571"/>
                <a:gd name="T73" fmla="*/ 570 h 571"/>
                <a:gd name="T74" fmla="*/ 285 w 571"/>
                <a:gd name="T75" fmla="*/ 571 h 571"/>
                <a:gd name="T76" fmla="*/ 300 w 571"/>
                <a:gd name="T77" fmla="*/ 571 h 571"/>
                <a:gd name="T78" fmla="*/ 329 w 571"/>
                <a:gd name="T79" fmla="*/ 567 h 571"/>
                <a:gd name="T80" fmla="*/ 357 w 571"/>
                <a:gd name="T81" fmla="*/ 562 h 571"/>
                <a:gd name="T82" fmla="*/ 383 w 571"/>
                <a:gd name="T83" fmla="*/ 554 h 571"/>
                <a:gd name="T84" fmla="*/ 421 w 571"/>
                <a:gd name="T85" fmla="*/ 536 h 571"/>
                <a:gd name="T86" fmla="*/ 468 w 571"/>
                <a:gd name="T87" fmla="*/ 505 h 571"/>
                <a:gd name="T88" fmla="*/ 507 w 571"/>
                <a:gd name="T89" fmla="*/ 467 h 571"/>
                <a:gd name="T90" fmla="*/ 537 w 571"/>
                <a:gd name="T91" fmla="*/ 421 h 571"/>
                <a:gd name="T92" fmla="*/ 554 w 571"/>
                <a:gd name="T93" fmla="*/ 383 h 571"/>
                <a:gd name="T94" fmla="*/ 562 w 571"/>
                <a:gd name="T95" fmla="*/ 357 h 571"/>
                <a:gd name="T96" fmla="*/ 568 w 571"/>
                <a:gd name="T97" fmla="*/ 329 h 571"/>
                <a:gd name="T98" fmla="*/ 571 w 571"/>
                <a:gd name="T99" fmla="*/ 300 h 571"/>
                <a:gd name="T100" fmla="*/ 571 w 571"/>
                <a:gd name="T101" fmla="*/ 285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1" h="571">
                  <a:moveTo>
                    <a:pt x="571" y="285"/>
                  </a:moveTo>
                  <a:lnTo>
                    <a:pt x="571" y="285"/>
                  </a:lnTo>
                  <a:lnTo>
                    <a:pt x="571" y="270"/>
                  </a:lnTo>
                  <a:lnTo>
                    <a:pt x="570" y="257"/>
                  </a:lnTo>
                  <a:lnTo>
                    <a:pt x="568" y="242"/>
                  </a:lnTo>
                  <a:lnTo>
                    <a:pt x="565" y="228"/>
                  </a:lnTo>
                  <a:lnTo>
                    <a:pt x="562" y="214"/>
                  </a:lnTo>
                  <a:lnTo>
                    <a:pt x="559" y="200"/>
                  </a:lnTo>
                  <a:lnTo>
                    <a:pt x="554" y="187"/>
                  </a:lnTo>
                  <a:lnTo>
                    <a:pt x="549" y="174"/>
                  </a:lnTo>
                  <a:lnTo>
                    <a:pt x="537" y="149"/>
                  </a:lnTo>
                  <a:lnTo>
                    <a:pt x="523" y="125"/>
                  </a:lnTo>
                  <a:lnTo>
                    <a:pt x="507" y="103"/>
                  </a:lnTo>
                  <a:lnTo>
                    <a:pt x="488" y="83"/>
                  </a:lnTo>
                  <a:lnTo>
                    <a:pt x="468" y="64"/>
                  </a:lnTo>
                  <a:lnTo>
                    <a:pt x="446" y="48"/>
                  </a:lnTo>
                  <a:lnTo>
                    <a:pt x="421" y="34"/>
                  </a:lnTo>
                  <a:lnTo>
                    <a:pt x="397" y="22"/>
                  </a:lnTo>
                  <a:lnTo>
                    <a:pt x="383" y="17"/>
                  </a:lnTo>
                  <a:lnTo>
                    <a:pt x="371" y="12"/>
                  </a:lnTo>
                  <a:lnTo>
                    <a:pt x="357" y="8"/>
                  </a:lnTo>
                  <a:lnTo>
                    <a:pt x="343" y="5"/>
                  </a:lnTo>
                  <a:lnTo>
                    <a:pt x="329" y="3"/>
                  </a:lnTo>
                  <a:lnTo>
                    <a:pt x="314" y="1"/>
                  </a:lnTo>
                  <a:lnTo>
                    <a:pt x="300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71" y="0"/>
                  </a:lnTo>
                  <a:lnTo>
                    <a:pt x="257" y="1"/>
                  </a:lnTo>
                  <a:lnTo>
                    <a:pt x="242" y="3"/>
                  </a:lnTo>
                  <a:lnTo>
                    <a:pt x="228" y="5"/>
                  </a:lnTo>
                  <a:lnTo>
                    <a:pt x="214" y="8"/>
                  </a:lnTo>
                  <a:lnTo>
                    <a:pt x="200" y="12"/>
                  </a:lnTo>
                  <a:lnTo>
                    <a:pt x="188" y="17"/>
                  </a:lnTo>
                  <a:lnTo>
                    <a:pt x="174" y="22"/>
                  </a:lnTo>
                  <a:lnTo>
                    <a:pt x="150" y="34"/>
                  </a:lnTo>
                  <a:lnTo>
                    <a:pt x="125" y="48"/>
                  </a:lnTo>
                  <a:lnTo>
                    <a:pt x="103" y="64"/>
                  </a:lnTo>
                  <a:lnTo>
                    <a:pt x="84" y="83"/>
                  </a:lnTo>
                  <a:lnTo>
                    <a:pt x="65" y="103"/>
                  </a:lnTo>
                  <a:lnTo>
                    <a:pt x="48" y="125"/>
                  </a:lnTo>
                  <a:lnTo>
                    <a:pt x="34" y="149"/>
                  </a:lnTo>
                  <a:lnTo>
                    <a:pt x="22" y="174"/>
                  </a:lnTo>
                  <a:lnTo>
                    <a:pt x="17" y="187"/>
                  </a:lnTo>
                  <a:lnTo>
                    <a:pt x="12" y="200"/>
                  </a:lnTo>
                  <a:lnTo>
                    <a:pt x="9" y="214"/>
                  </a:lnTo>
                  <a:lnTo>
                    <a:pt x="6" y="228"/>
                  </a:lnTo>
                  <a:lnTo>
                    <a:pt x="3" y="242"/>
                  </a:lnTo>
                  <a:lnTo>
                    <a:pt x="1" y="257"/>
                  </a:lnTo>
                  <a:lnTo>
                    <a:pt x="0" y="270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300"/>
                  </a:lnTo>
                  <a:lnTo>
                    <a:pt x="1" y="314"/>
                  </a:lnTo>
                  <a:lnTo>
                    <a:pt x="3" y="329"/>
                  </a:lnTo>
                  <a:lnTo>
                    <a:pt x="6" y="343"/>
                  </a:lnTo>
                  <a:lnTo>
                    <a:pt x="9" y="357"/>
                  </a:lnTo>
                  <a:lnTo>
                    <a:pt x="12" y="371"/>
                  </a:lnTo>
                  <a:lnTo>
                    <a:pt x="17" y="383"/>
                  </a:lnTo>
                  <a:lnTo>
                    <a:pt x="22" y="397"/>
                  </a:lnTo>
                  <a:lnTo>
                    <a:pt x="34" y="421"/>
                  </a:lnTo>
                  <a:lnTo>
                    <a:pt x="48" y="445"/>
                  </a:lnTo>
                  <a:lnTo>
                    <a:pt x="65" y="467"/>
                  </a:lnTo>
                  <a:lnTo>
                    <a:pt x="84" y="487"/>
                  </a:lnTo>
                  <a:lnTo>
                    <a:pt x="103" y="505"/>
                  </a:lnTo>
                  <a:lnTo>
                    <a:pt x="125" y="523"/>
                  </a:lnTo>
                  <a:lnTo>
                    <a:pt x="150" y="536"/>
                  </a:lnTo>
                  <a:lnTo>
                    <a:pt x="174" y="549"/>
                  </a:lnTo>
                  <a:lnTo>
                    <a:pt x="188" y="554"/>
                  </a:lnTo>
                  <a:lnTo>
                    <a:pt x="200" y="558"/>
                  </a:lnTo>
                  <a:lnTo>
                    <a:pt x="214" y="562"/>
                  </a:lnTo>
                  <a:lnTo>
                    <a:pt x="228" y="565"/>
                  </a:lnTo>
                  <a:lnTo>
                    <a:pt x="242" y="567"/>
                  </a:lnTo>
                  <a:lnTo>
                    <a:pt x="257" y="570"/>
                  </a:lnTo>
                  <a:lnTo>
                    <a:pt x="271" y="571"/>
                  </a:lnTo>
                  <a:lnTo>
                    <a:pt x="285" y="571"/>
                  </a:lnTo>
                  <a:lnTo>
                    <a:pt x="285" y="571"/>
                  </a:lnTo>
                  <a:lnTo>
                    <a:pt x="300" y="571"/>
                  </a:lnTo>
                  <a:lnTo>
                    <a:pt x="314" y="570"/>
                  </a:lnTo>
                  <a:lnTo>
                    <a:pt x="329" y="567"/>
                  </a:lnTo>
                  <a:lnTo>
                    <a:pt x="343" y="565"/>
                  </a:lnTo>
                  <a:lnTo>
                    <a:pt x="357" y="562"/>
                  </a:lnTo>
                  <a:lnTo>
                    <a:pt x="371" y="558"/>
                  </a:lnTo>
                  <a:lnTo>
                    <a:pt x="383" y="554"/>
                  </a:lnTo>
                  <a:lnTo>
                    <a:pt x="397" y="549"/>
                  </a:lnTo>
                  <a:lnTo>
                    <a:pt x="421" y="536"/>
                  </a:lnTo>
                  <a:lnTo>
                    <a:pt x="446" y="523"/>
                  </a:lnTo>
                  <a:lnTo>
                    <a:pt x="468" y="505"/>
                  </a:lnTo>
                  <a:lnTo>
                    <a:pt x="488" y="487"/>
                  </a:lnTo>
                  <a:lnTo>
                    <a:pt x="507" y="467"/>
                  </a:lnTo>
                  <a:lnTo>
                    <a:pt x="523" y="445"/>
                  </a:lnTo>
                  <a:lnTo>
                    <a:pt x="537" y="421"/>
                  </a:lnTo>
                  <a:lnTo>
                    <a:pt x="549" y="397"/>
                  </a:lnTo>
                  <a:lnTo>
                    <a:pt x="554" y="383"/>
                  </a:lnTo>
                  <a:lnTo>
                    <a:pt x="559" y="371"/>
                  </a:lnTo>
                  <a:lnTo>
                    <a:pt x="562" y="357"/>
                  </a:lnTo>
                  <a:lnTo>
                    <a:pt x="565" y="343"/>
                  </a:lnTo>
                  <a:lnTo>
                    <a:pt x="568" y="329"/>
                  </a:lnTo>
                  <a:lnTo>
                    <a:pt x="570" y="314"/>
                  </a:lnTo>
                  <a:lnTo>
                    <a:pt x="571" y="300"/>
                  </a:lnTo>
                  <a:lnTo>
                    <a:pt x="571" y="285"/>
                  </a:lnTo>
                  <a:lnTo>
                    <a:pt x="571" y="285"/>
                  </a:lnTo>
                  <a:close/>
                </a:path>
              </a:pathLst>
            </a:custGeom>
            <a:solidFill>
              <a:srgbClr val="3CA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4">
              <a:extLst>
                <a:ext uri="{FF2B5EF4-FFF2-40B4-BE49-F238E27FC236}">
                  <a16:creationId xmlns:a16="http://schemas.microsoft.com/office/drawing/2014/main" id="{22535E3D-FA2E-48F2-A3F8-496EE7815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088" y="911226"/>
              <a:ext cx="227013" cy="452438"/>
            </a:xfrm>
            <a:custGeom>
              <a:avLst/>
              <a:gdLst>
                <a:gd name="T0" fmla="*/ 286 w 286"/>
                <a:gd name="T1" fmla="*/ 571 h 571"/>
                <a:gd name="T2" fmla="*/ 286 w 286"/>
                <a:gd name="T3" fmla="*/ 0 h 571"/>
                <a:gd name="T4" fmla="*/ 286 w 286"/>
                <a:gd name="T5" fmla="*/ 0 h 571"/>
                <a:gd name="T6" fmla="*/ 271 w 286"/>
                <a:gd name="T7" fmla="*/ 0 h 571"/>
                <a:gd name="T8" fmla="*/ 257 w 286"/>
                <a:gd name="T9" fmla="*/ 1 h 571"/>
                <a:gd name="T10" fmla="*/ 242 w 286"/>
                <a:gd name="T11" fmla="*/ 3 h 571"/>
                <a:gd name="T12" fmla="*/ 228 w 286"/>
                <a:gd name="T13" fmla="*/ 5 h 571"/>
                <a:gd name="T14" fmla="*/ 214 w 286"/>
                <a:gd name="T15" fmla="*/ 8 h 571"/>
                <a:gd name="T16" fmla="*/ 200 w 286"/>
                <a:gd name="T17" fmla="*/ 12 h 571"/>
                <a:gd name="T18" fmla="*/ 188 w 286"/>
                <a:gd name="T19" fmla="*/ 17 h 571"/>
                <a:gd name="T20" fmla="*/ 174 w 286"/>
                <a:gd name="T21" fmla="*/ 22 h 571"/>
                <a:gd name="T22" fmla="*/ 150 w 286"/>
                <a:gd name="T23" fmla="*/ 34 h 571"/>
                <a:gd name="T24" fmla="*/ 126 w 286"/>
                <a:gd name="T25" fmla="*/ 48 h 571"/>
                <a:gd name="T26" fmla="*/ 104 w 286"/>
                <a:gd name="T27" fmla="*/ 64 h 571"/>
                <a:gd name="T28" fmla="*/ 84 w 286"/>
                <a:gd name="T29" fmla="*/ 83 h 571"/>
                <a:gd name="T30" fmla="*/ 66 w 286"/>
                <a:gd name="T31" fmla="*/ 103 h 571"/>
                <a:gd name="T32" fmla="*/ 48 w 286"/>
                <a:gd name="T33" fmla="*/ 125 h 571"/>
                <a:gd name="T34" fmla="*/ 35 w 286"/>
                <a:gd name="T35" fmla="*/ 149 h 571"/>
                <a:gd name="T36" fmla="*/ 22 w 286"/>
                <a:gd name="T37" fmla="*/ 174 h 571"/>
                <a:gd name="T38" fmla="*/ 17 w 286"/>
                <a:gd name="T39" fmla="*/ 187 h 571"/>
                <a:gd name="T40" fmla="*/ 13 w 286"/>
                <a:gd name="T41" fmla="*/ 200 h 571"/>
                <a:gd name="T42" fmla="*/ 9 w 286"/>
                <a:gd name="T43" fmla="*/ 214 h 571"/>
                <a:gd name="T44" fmla="*/ 6 w 286"/>
                <a:gd name="T45" fmla="*/ 228 h 571"/>
                <a:gd name="T46" fmla="*/ 3 w 286"/>
                <a:gd name="T47" fmla="*/ 242 h 571"/>
                <a:gd name="T48" fmla="*/ 1 w 286"/>
                <a:gd name="T49" fmla="*/ 257 h 571"/>
                <a:gd name="T50" fmla="*/ 0 w 286"/>
                <a:gd name="T51" fmla="*/ 270 h 571"/>
                <a:gd name="T52" fmla="*/ 0 w 286"/>
                <a:gd name="T53" fmla="*/ 285 h 571"/>
                <a:gd name="T54" fmla="*/ 0 w 286"/>
                <a:gd name="T55" fmla="*/ 285 h 571"/>
                <a:gd name="T56" fmla="*/ 0 w 286"/>
                <a:gd name="T57" fmla="*/ 300 h 571"/>
                <a:gd name="T58" fmla="*/ 1 w 286"/>
                <a:gd name="T59" fmla="*/ 314 h 571"/>
                <a:gd name="T60" fmla="*/ 3 w 286"/>
                <a:gd name="T61" fmla="*/ 329 h 571"/>
                <a:gd name="T62" fmla="*/ 6 w 286"/>
                <a:gd name="T63" fmla="*/ 343 h 571"/>
                <a:gd name="T64" fmla="*/ 9 w 286"/>
                <a:gd name="T65" fmla="*/ 357 h 571"/>
                <a:gd name="T66" fmla="*/ 13 w 286"/>
                <a:gd name="T67" fmla="*/ 371 h 571"/>
                <a:gd name="T68" fmla="*/ 17 w 286"/>
                <a:gd name="T69" fmla="*/ 383 h 571"/>
                <a:gd name="T70" fmla="*/ 22 w 286"/>
                <a:gd name="T71" fmla="*/ 397 h 571"/>
                <a:gd name="T72" fmla="*/ 35 w 286"/>
                <a:gd name="T73" fmla="*/ 421 h 571"/>
                <a:gd name="T74" fmla="*/ 48 w 286"/>
                <a:gd name="T75" fmla="*/ 445 h 571"/>
                <a:gd name="T76" fmla="*/ 66 w 286"/>
                <a:gd name="T77" fmla="*/ 467 h 571"/>
                <a:gd name="T78" fmla="*/ 84 w 286"/>
                <a:gd name="T79" fmla="*/ 487 h 571"/>
                <a:gd name="T80" fmla="*/ 104 w 286"/>
                <a:gd name="T81" fmla="*/ 505 h 571"/>
                <a:gd name="T82" fmla="*/ 126 w 286"/>
                <a:gd name="T83" fmla="*/ 523 h 571"/>
                <a:gd name="T84" fmla="*/ 150 w 286"/>
                <a:gd name="T85" fmla="*/ 536 h 571"/>
                <a:gd name="T86" fmla="*/ 174 w 286"/>
                <a:gd name="T87" fmla="*/ 549 h 571"/>
                <a:gd name="T88" fmla="*/ 188 w 286"/>
                <a:gd name="T89" fmla="*/ 554 h 571"/>
                <a:gd name="T90" fmla="*/ 200 w 286"/>
                <a:gd name="T91" fmla="*/ 558 h 571"/>
                <a:gd name="T92" fmla="*/ 214 w 286"/>
                <a:gd name="T93" fmla="*/ 562 h 571"/>
                <a:gd name="T94" fmla="*/ 228 w 286"/>
                <a:gd name="T95" fmla="*/ 565 h 571"/>
                <a:gd name="T96" fmla="*/ 242 w 286"/>
                <a:gd name="T97" fmla="*/ 567 h 571"/>
                <a:gd name="T98" fmla="*/ 257 w 286"/>
                <a:gd name="T99" fmla="*/ 570 h 571"/>
                <a:gd name="T100" fmla="*/ 271 w 286"/>
                <a:gd name="T101" fmla="*/ 571 h 571"/>
                <a:gd name="T102" fmla="*/ 286 w 286"/>
                <a:gd name="T103" fmla="*/ 571 h 571"/>
                <a:gd name="T104" fmla="*/ 286 w 286"/>
                <a:gd name="T105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6" h="571">
                  <a:moveTo>
                    <a:pt x="286" y="571"/>
                  </a:moveTo>
                  <a:lnTo>
                    <a:pt x="286" y="0"/>
                  </a:lnTo>
                  <a:lnTo>
                    <a:pt x="286" y="0"/>
                  </a:lnTo>
                  <a:lnTo>
                    <a:pt x="271" y="0"/>
                  </a:lnTo>
                  <a:lnTo>
                    <a:pt x="257" y="1"/>
                  </a:lnTo>
                  <a:lnTo>
                    <a:pt x="242" y="3"/>
                  </a:lnTo>
                  <a:lnTo>
                    <a:pt x="228" y="5"/>
                  </a:lnTo>
                  <a:lnTo>
                    <a:pt x="214" y="8"/>
                  </a:lnTo>
                  <a:lnTo>
                    <a:pt x="200" y="12"/>
                  </a:lnTo>
                  <a:lnTo>
                    <a:pt x="188" y="17"/>
                  </a:lnTo>
                  <a:lnTo>
                    <a:pt x="174" y="22"/>
                  </a:lnTo>
                  <a:lnTo>
                    <a:pt x="150" y="34"/>
                  </a:lnTo>
                  <a:lnTo>
                    <a:pt x="126" y="48"/>
                  </a:lnTo>
                  <a:lnTo>
                    <a:pt x="104" y="64"/>
                  </a:lnTo>
                  <a:lnTo>
                    <a:pt x="84" y="83"/>
                  </a:lnTo>
                  <a:lnTo>
                    <a:pt x="66" y="103"/>
                  </a:lnTo>
                  <a:lnTo>
                    <a:pt x="48" y="125"/>
                  </a:lnTo>
                  <a:lnTo>
                    <a:pt x="35" y="149"/>
                  </a:lnTo>
                  <a:lnTo>
                    <a:pt x="22" y="174"/>
                  </a:lnTo>
                  <a:lnTo>
                    <a:pt x="17" y="187"/>
                  </a:lnTo>
                  <a:lnTo>
                    <a:pt x="13" y="200"/>
                  </a:lnTo>
                  <a:lnTo>
                    <a:pt x="9" y="214"/>
                  </a:lnTo>
                  <a:lnTo>
                    <a:pt x="6" y="228"/>
                  </a:lnTo>
                  <a:lnTo>
                    <a:pt x="3" y="242"/>
                  </a:lnTo>
                  <a:lnTo>
                    <a:pt x="1" y="257"/>
                  </a:lnTo>
                  <a:lnTo>
                    <a:pt x="0" y="270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300"/>
                  </a:lnTo>
                  <a:lnTo>
                    <a:pt x="1" y="314"/>
                  </a:lnTo>
                  <a:lnTo>
                    <a:pt x="3" y="329"/>
                  </a:lnTo>
                  <a:lnTo>
                    <a:pt x="6" y="343"/>
                  </a:lnTo>
                  <a:lnTo>
                    <a:pt x="9" y="357"/>
                  </a:lnTo>
                  <a:lnTo>
                    <a:pt x="13" y="371"/>
                  </a:lnTo>
                  <a:lnTo>
                    <a:pt x="17" y="383"/>
                  </a:lnTo>
                  <a:lnTo>
                    <a:pt x="22" y="397"/>
                  </a:lnTo>
                  <a:lnTo>
                    <a:pt x="35" y="421"/>
                  </a:lnTo>
                  <a:lnTo>
                    <a:pt x="48" y="445"/>
                  </a:lnTo>
                  <a:lnTo>
                    <a:pt x="66" y="467"/>
                  </a:lnTo>
                  <a:lnTo>
                    <a:pt x="84" y="487"/>
                  </a:lnTo>
                  <a:lnTo>
                    <a:pt x="104" y="505"/>
                  </a:lnTo>
                  <a:lnTo>
                    <a:pt x="126" y="523"/>
                  </a:lnTo>
                  <a:lnTo>
                    <a:pt x="150" y="536"/>
                  </a:lnTo>
                  <a:lnTo>
                    <a:pt x="174" y="549"/>
                  </a:lnTo>
                  <a:lnTo>
                    <a:pt x="188" y="554"/>
                  </a:lnTo>
                  <a:lnTo>
                    <a:pt x="200" y="558"/>
                  </a:lnTo>
                  <a:lnTo>
                    <a:pt x="214" y="562"/>
                  </a:lnTo>
                  <a:lnTo>
                    <a:pt x="228" y="565"/>
                  </a:lnTo>
                  <a:lnTo>
                    <a:pt x="242" y="567"/>
                  </a:lnTo>
                  <a:lnTo>
                    <a:pt x="257" y="570"/>
                  </a:lnTo>
                  <a:lnTo>
                    <a:pt x="271" y="571"/>
                  </a:lnTo>
                  <a:lnTo>
                    <a:pt x="286" y="571"/>
                  </a:lnTo>
                  <a:lnTo>
                    <a:pt x="286" y="571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5">
              <a:extLst>
                <a:ext uri="{FF2B5EF4-FFF2-40B4-BE49-F238E27FC236}">
                  <a16:creationId xmlns:a16="http://schemas.microsoft.com/office/drawing/2014/main" id="{F8BE6EF5-573E-42E8-AFA5-DBF538661C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8113" y="1336676"/>
              <a:ext cx="55563" cy="93663"/>
            </a:xfrm>
            <a:custGeom>
              <a:avLst/>
              <a:gdLst>
                <a:gd name="T0" fmla="*/ 69 w 69"/>
                <a:gd name="T1" fmla="*/ 113 h 120"/>
                <a:gd name="T2" fmla="*/ 66 w 69"/>
                <a:gd name="T3" fmla="*/ 116 h 120"/>
                <a:gd name="T4" fmla="*/ 60 w 69"/>
                <a:gd name="T5" fmla="*/ 119 h 120"/>
                <a:gd name="T6" fmla="*/ 35 w 69"/>
                <a:gd name="T7" fmla="*/ 120 h 120"/>
                <a:gd name="T8" fmla="*/ 16 w 69"/>
                <a:gd name="T9" fmla="*/ 120 h 120"/>
                <a:gd name="T10" fmla="*/ 4 w 69"/>
                <a:gd name="T11" fmla="*/ 116 h 120"/>
                <a:gd name="T12" fmla="*/ 2 w 69"/>
                <a:gd name="T13" fmla="*/ 115 h 120"/>
                <a:gd name="T14" fmla="*/ 1 w 69"/>
                <a:gd name="T15" fmla="*/ 113 h 120"/>
                <a:gd name="T16" fmla="*/ 1 w 69"/>
                <a:gd name="T17" fmla="*/ 107 h 120"/>
                <a:gd name="T18" fmla="*/ 9 w 69"/>
                <a:gd name="T19" fmla="*/ 92 h 120"/>
                <a:gd name="T20" fmla="*/ 17 w 69"/>
                <a:gd name="T21" fmla="*/ 67 h 120"/>
                <a:gd name="T22" fmla="*/ 20 w 69"/>
                <a:gd name="T23" fmla="*/ 39 h 120"/>
                <a:gd name="T24" fmla="*/ 17 w 69"/>
                <a:gd name="T25" fmla="*/ 26 h 120"/>
                <a:gd name="T26" fmla="*/ 10 w 69"/>
                <a:gd name="T27" fmla="*/ 13 h 120"/>
                <a:gd name="T28" fmla="*/ 9 w 69"/>
                <a:gd name="T29" fmla="*/ 13 h 120"/>
                <a:gd name="T30" fmla="*/ 8 w 69"/>
                <a:gd name="T31" fmla="*/ 9 h 120"/>
                <a:gd name="T32" fmla="*/ 8 w 69"/>
                <a:gd name="T33" fmla="*/ 7 h 120"/>
                <a:gd name="T34" fmla="*/ 13 w 69"/>
                <a:gd name="T35" fmla="*/ 2 h 120"/>
                <a:gd name="T36" fmla="*/ 23 w 69"/>
                <a:gd name="T37" fmla="*/ 1 h 120"/>
                <a:gd name="T38" fmla="*/ 35 w 69"/>
                <a:gd name="T39" fmla="*/ 0 h 120"/>
                <a:gd name="T40" fmla="*/ 57 w 69"/>
                <a:gd name="T41" fmla="*/ 2 h 120"/>
                <a:gd name="T42" fmla="*/ 59 w 69"/>
                <a:gd name="T43" fmla="*/ 4 h 120"/>
                <a:gd name="T44" fmla="*/ 61 w 69"/>
                <a:gd name="T45" fmla="*/ 7 h 120"/>
                <a:gd name="T46" fmla="*/ 60 w 69"/>
                <a:gd name="T47" fmla="*/ 13 h 120"/>
                <a:gd name="T48" fmla="*/ 59 w 69"/>
                <a:gd name="T49" fmla="*/ 13 h 120"/>
                <a:gd name="T50" fmla="*/ 55 w 69"/>
                <a:gd name="T51" fmla="*/ 20 h 120"/>
                <a:gd name="T52" fmla="*/ 51 w 69"/>
                <a:gd name="T53" fmla="*/ 32 h 120"/>
                <a:gd name="T54" fmla="*/ 50 w 69"/>
                <a:gd name="T55" fmla="*/ 53 h 120"/>
                <a:gd name="T56" fmla="*/ 57 w 69"/>
                <a:gd name="T57" fmla="*/ 81 h 120"/>
                <a:gd name="T58" fmla="*/ 68 w 69"/>
                <a:gd name="T59" fmla="*/ 107 h 120"/>
                <a:gd name="T60" fmla="*/ 69 w 69"/>
                <a:gd name="T61" fmla="*/ 110 h 120"/>
                <a:gd name="T62" fmla="*/ 69 w 69"/>
                <a:gd name="T6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120">
                  <a:moveTo>
                    <a:pt x="69" y="113"/>
                  </a:moveTo>
                  <a:lnTo>
                    <a:pt x="69" y="113"/>
                  </a:lnTo>
                  <a:lnTo>
                    <a:pt x="68" y="115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60" y="119"/>
                  </a:lnTo>
                  <a:lnTo>
                    <a:pt x="53" y="120"/>
                  </a:lnTo>
                  <a:lnTo>
                    <a:pt x="35" y="120"/>
                  </a:lnTo>
                  <a:lnTo>
                    <a:pt x="35" y="120"/>
                  </a:lnTo>
                  <a:lnTo>
                    <a:pt x="16" y="120"/>
                  </a:lnTo>
                  <a:lnTo>
                    <a:pt x="9" y="119"/>
                  </a:lnTo>
                  <a:lnTo>
                    <a:pt x="4" y="116"/>
                  </a:lnTo>
                  <a:lnTo>
                    <a:pt x="4" y="116"/>
                  </a:lnTo>
                  <a:lnTo>
                    <a:pt x="2" y="115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0"/>
                  </a:lnTo>
                  <a:lnTo>
                    <a:pt x="1" y="107"/>
                  </a:lnTo>
                  <a:lnTo>
                    <a:pt x="1" y="107"/>
                  </a:lnTo>
                  <a:lnTo>
                    <a:pt x="9" y="92"/>
                  </a:lnTo>
                  <a:lnTo>
                    <a:pt x="14" y="81"/>
                  </a:lnTo>
                  <a:lnTo>
                    <a:pt x="17" y="67"/>
                  </a:lnTo>
                  <a:lnTo>
                    <a:pt x="20" y="53"/>
                  </a:lnTo>
                  <a:lnTo>
                    <a:pt x="20" y="39"/>
                  </a:lnTo>
                  <a:lnTo>
                    <a:pt x="19" y="32"/>
                  </a:lnTo>
                  <a:lnTo>
                    <a:pt x="17" y="26"/>
                  </a:lnTo>
                  <a:lnTo>
                    <a:pt x="14" y="20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23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7" y="1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1" y="9"/>
                  </a:lnTo>
                  <a:lnTo>
                    <a:pt x="60" y="13"/>
                  </a:lnTo>
                  <a:lnTo>
                    <a:pt x="60" y="13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55" y="20"/>
                  </a:lnTo>
                  <a:lnTo>
                    <a:pt x="53" y="26"/>
                  </a:lnTo>
                  <a:lnTo>
                    <a:pt x="51" y="32"/>
                  </a:lnTo>
                  <a:lnTo>
                    <a:pt x="50" y="39"/>
                  </a:lnTo>
                  <a:lnTo>
                    <a:pt x="50" y="53"/>
                  </a:lnTo>
                  <a:lnTo>
                    <a:pt x="52" y="67"/>
                  </a:lnTo>
                  <a:lnTo>
                    <a:pt x="57" y="81"/>
                  </a:lnTo>
                  <a:lnTo>
                    <a:pt x="60" y="92"/>
                  </a:lnTo>
                  <a:lnTo>
                    <a:pt x="68" y="107"/>
                  </a:lnTo>
                  <a:lnTo>
                    <a:pt x="68" y="107"/>
                  </a:lnTo>
                  <a:lnTo>
                    <a:pt x="69" y="110"/>
                  </a:lnTo>
                  <a:lnTo>
                    <a:pt x="69" y="113"/>
                  </a:lnTo>
                  <a:lnTo>
                    <a:pt x="69" y="11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6">
              <a:extLst>
                <a:ext uri="{FF2B5EF4-FFF2-40B4-BE49-F238E27FC236}">
                  <a16:creationId xmlns:a16="http://schemas.microsoft.com/office/drawing/2014/main" id="{216B9812-34AC-4A77-9F08-F918B5C9F2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8113" y="1411288"/>
              <a:ext cx="55563" cy="28575"/>
            </a:xfrm>
            <a:custGeom>
              <a:avLst/>
              <a:gdLst>
                <a:gd name="T0" fmla="*/ 69 w 69"/>
                <a:gd name="T1" fmla="*/ 18 h 36"/>
                <a:gd name="T2" fmla="*/ 69 w 69"/>
                <a:gd name="T3" fmla="*/ 18 h 36"/>
                <a:gd name="T4" fmla="*/ 69 w 69"/>
                <a:gd name="T5" fmla="*/ 15 h 36"/>
                <a:gd name="T6" fmla="*/ 67 w 69"/>
                <a:gd name="T7" fmla="*/ 11 h 36"/>
                <a:gd name="T8" fmla="*/ 63 w 69"/>
                <a:gd name="T9" fmla="*/ 8 h 36"/>
                <a:gd name="T10" fmla="*/ 60 w 69"/>
                <a:gd name="T11" fmla="*/ 5 h 36"/>
                <a:gd name="T12" fmla="*/ 54 w 69"/>
                <a:gd name="T13" fmla="*/ 3 h 36"/>
                <a:gd name="T14" fmla="*/ 48 w 69"/>
                <a:gd name="T15" fmla="*/ 2 h 36"/>
                <a:gd name="T16" fmla="*/ 42 w 69"/>
                <a:gd name="T17" fmla="*/ 1 h 36"/>
                <a:gd name="T18" fmla="*/ 35 w 69"/>
                <a:gd name="T19" fmla="*/ 0 h 36"/>
                <a:gd name="T20" fmla="*/ 35 w 69"/>
                <a:gd name="T21" fmla="*/ 0 h 36"/>
                <a:gd name="T22" fmla="*/ 28 w 69"/>
                <a:gd name="T23" fmla="*/ 1 h 36"/>
                <a:gd name="T24" fmla="*/ 21 w 69"/>
                <a:gd name="T25" fmla="*/ 2 h 36"/>
                <a:gd name="T26" fmla="*/ 15 w 69"/>
                <a:gd name="T27" fmla="*/ 3 h 36"/>
                <a:gd name="T28" fmla="*/ 10 w 69"/>
                <a:gd name="T29" fmla="*/ 5 h 36"/>
                <a:gd name="T30" fmla="*/ 6 w 69"/>
                <a:gd name="T31" fmla="*/ 8 h 36"/>
                <a:gd name="T32" fmla="*/ 2 w 69"/>
                <a:gd name="T33" fmla="*/ 11 h 36"/>
                <a:gd name="T34" fmla="*/ 0 w 69"/>
                <a:gd name="T35" fmla="*/ 15 h 36"/>
                <a:gd name="T36" fmla="*/ 0 w 69"/>
                <a:gd name="T37" fmla="*/ 18 h 36"/>
                <a:gd name="T38" fmla="*/ 0 w 69"/>
                <a:gd name="T39" fmla="*/ 18 h 36"/>
                <a:gd name="T40" fmla="*/ 0 w 69"/>
                <a:gd name="T41" fmla="*/ 21 h 36"/>
                <a:gd name="T42" fmla="*/ 2 w 69"/>
                <a:gd name="T43" fmla="*/ 25 h 36"/>
                <a:gd name="T44" fmla="*/ 6 w 69"/>
                <a:gd name="T45" fmla="*/ 28 h 36"/>
                <a:gd name="T46" fmla="*/ 10 w 69"/>
                <a:gd name="T47" fmla="*/ 31 h 36"/>
                <a:gd name="T48" fmla="*/ 15 w 69"/>
                <a:gd name="T49" fmla="*/ 33 h 36"/>
                <a:gd name="T50" fmla="*/ 21 w 69"/>
                <a:gd name="T51" fmla="*/ 34 h 36"/>
                <a:gd name="T52" fmla="*/ 28 w 69"/>
                <a:gd name="T53" fmla="*/ 35 h 36"/>
                <a:gd name="T54" fmla="*/ 35 w 69"/>
                <a:gd name="T55" fmla="*/ 36 h 36"/>
                <a:gd name="T56" fmla="*/ 35 w 69"/>
                <a:gd name="T57" fmla="*/ 36 h 36"/>
                <a:gd name="T58" fmla="*/ 42 w 69"/>
                <a:gd name="T59" fmla="*/ 35 h 36"/>
                <a:gd name="T60" fmla="*/ 48 w 69"/>
                <a:gd name="T61" fmla="*/ 34 h 36"/>
                <a:gd name="T62" fmla="*/ 54 w 69"/>
                <a:gd name="T63" fmla="*/ 33 h 36"/>
                <a:gd name="T64" fmla="*/ 60 w 69"/>
                <a:gd name="T65" fmla="*/ 31 h 36"/>
                <a:gd name="T66" fmla="*/ 63 w 69"/>
                <a:gd name="T67" fmla="*/ 28 h 36"/>
                <a:gd name="T68" fmla="*/ 67 w 69"/>
                <a:gd name="T69" fmla="*/ 25 h 36"/>
                <a:gd name="T70" fmla="*/ 69 w 69"/>
                <a:gd name="T71" fmla="*/ 21 h 36"/>
                <a:gd name="T72" fmla="*/ 69 w 69"/>
                <a:gd name="T73" fmla="*/ 18 h 36"/>
                <a:gd name="T74" fmla="*/ 69 w 69"/>
                <a:gd name="T7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36">
                  <a:moveTo>
                    <a:pt x="69" y="18"/>
                  </a:moveTo>
                  <a:lnTo>
                    <a:pt x="69" y="18"/>
                  </a:lnTo>
                  <a:lnTo>
                    <a:pt x="69" y="15"/>
                  </a:lnTo>
                  <a:lnTo>
                    <a:pt x="67" y="11"/>
                  </a:lnTo>
                  <a:lnTo>
                    <a:pt x="63" y="8"/>
                  </a:lnTo>
                  <a:lnTo>
                    <a:pt x="60" y="5"/>
                  </a:lnTo>
                  <a:lnTo>
                    <a:pt x="54" y="3"/>
                  </a:lnTo>
                  <a:lnTo>
                    <a:pt x="48" y="2"/>
                  </a:lnTo>
                  <a:lnTo>
                    <a:pt x="42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8" y="1"/>
                  </a:lnTo>
                  <a:lnTo>
                    <a:pt x="21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6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6" y="28"/>
                  </a:lnTo>
                  <a:lnTo>
                    <a:pt x="10" y="31"/>
                  </a:lnTo>
                  <a:lnTo>
                    <a:pt x="15" y="33"/>
                  </a:lnTo>
                  <a:lnTo>
                    <a:pt x="21" y="34"/>
                  </a:lnTo>
                  <a:lnTo>
                    <a:pt x="28" y="35"/>
                  </a:lnTo>
                  <a:lnTo>
                    <a:pt x="35" y="36"/>
                  </a:lnTo>
                  <a:lnTo>
                    <a:pt x="35" y="36"/>
                  </a:lnTo>
                  <a:lnTo>
                    <a:pt x="42" y="35"/>
                  </a:lnTo>
                  <a:lnTo>
                    <a:pt x="48" y="34"/>
                  </a:lnTo>
                  <a:lnTo>
                    <a:pt x="54" y="33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5"/>
                  </a:lnTo>
                  <a:lnTo>
                    <a:pt x="69" y="21"/>
                  </a:lnTo>
                  <a:lnTo>
                    <a:pt x="69" y="18"/>
                  </a:lnTo>
                  <a:lnTo>
                    <a:pt x="69" y="1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7">
              <a:extLst>
                <a:ext uri="{FF2B5EF4-FFF2-40B4-BE49-F238E27FC236}">
                  <a16:creationId xmlns:a16="http://schemas.microsoft.com/office/drawing/2014/main" id="{ABC533A5-7FD1-491E-A85B-BD5F2D6A2A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8113" y="871538"/>
              <a:ext cx="55563" cy="93663"/>
            </a:xfrm>
            <a:custGeom>
              <a:avLst/>
              <a:gdLst>
                <a:gd name="T0" fmla="*/ 69 w 69"/>
                <a:gd name="T1" fmla="*/ 7 h 119"/>
                <a:gd name="T2" fmla="*/ 66 w 69"/>
                <a:gd name="T3" fmla="*/ 4 h 119"/>
                <a:gd name="T4" fmla="*/ 60 w 69"/>
                <a:gd name="T5" fmla="*/ 1 h 119"/>
                <a:gd name="T6" fmla="*/ 35 w 69"/>
                <a:gd name="T7" fmla="*/ 0 h 119"/>
                <a:gd name="T8" fmla="*/ 16 w 69"/>
                <a:gd name="T9" fmla="*/ 0 h 119"/>
                <a:gd name="T10" fmla="*/ 4 w 69"/>
                <a:gd name="T11" fmla="*/ 4 h 119"/>
                <a:gd name="T12" fmla="*/ 2 w 69"/>
                <a:gd name="T13" fmla="*/ 5 h 119"/>
                <a:gd name="T14" fmla="*/ 1 w 69"/>
                <a:gd name="T15" fmla="*/ 7 h 119"/>
                <a:gd name="T16" fmla="*/ 1 w 69"/>
                <a:gd name="T17" fmla="*/ 12 h 119"/>
                <a:gd name="T18" fmla="*/ 9 w 69"/>
                <a:gd name="T19" fmla="*/ 28 h 119"/>
                <a:gd name="T20" fmla="*/ 17 w 69"/>
                <a:gd name="T21" fmla="*/ 52 h 119"/>
                <a:gd name="T22" fmla="*/ 20 w 69"/>
                <a:gd name="T23" fmla="*/ 81 h 119"/>
                <a:gd name="T24" fmla="*/ 17 w 69"/>
                <a:gd name="T25" fmla="*/ 94 h 119"/>
                <a:gd name="T26" fmla="*/ 10 w 69"/>
                <a:gd name="T27" fmla="*/ 106 h 119"/>
                <a:gd name="T28" fmla="*/ 9 w 69"/>
                <a:gd name="T29" fmla="*/ 107 h 119"/>
                <a:gd name="T30" fmla="*/ 8 w 69"/>
                <a:gd name="T31" fmla="*/ 109 h 119"/>
                <a:gd name="T32" fmla="*/ 8 w 69"/>
                <a:gd name="T33" fmla="*/ 113 h 119"/>
                <a:gd name="T34" fmla="*/ 13 w 69"/>
                <a:gd name="T35" fmla="*/ 118 h 119"/>
                <a:gd name="T36" fmla="*/ 23 w 69"/>
                <a:gd name="T37" fmla="*/ 119 h 119"/>
                <a:gd name="T38" fmla="*/ 35 w 69"/>
                <a:gd name="T39" fmla="*/ 119 h 119"/>
                <a:gd name="T40" fmla="*/ 57 w 69"/>
                <a:gd name="T41" fmla="*/ 118 h 119"/>
                <a:gd name="T42" fmla="*/ 59 w 69"/>
                <a:gd name="T43" fmla="*/ 115 h 119"/>
                <a:gd name="T44" fmla="*/ 61 w 69"/>
                <a:gd name="T45" fmla="*/ 113 h 119"/>
                <a:gd name="T46" fmla="*/ 60 w 69"/>
                <a:gd name="T47" fmla="*/ 107 h 119"/>
                <a:gd name="T48" fmla="*/ 59 w 69"/>
                <a:gd name="T49" fmla="*/ 106 h 119"/>
                <a:gd name="T50" fmla="*/ 55 w 69"/>
                <a:gd name="T51" fmla="*/ 100 h 119"/>
                <a:gd name="T52" fmla="*/ 51 w 69"/>
                <a:gd name="T53" fmla="*/ 88 h 119"/>
                <a:gd name="T54" fmla="*/ 50 w 69"/>
                <a:gd name="T55" fmla="*/ 66 h 119"/>
                <a:gd name="T56" fmla="*/ 57 w 69"/>
                <a:gd name="T57" fmla="*/ 39 h 119"/>
                <a:gd name="T58" fmla="*/ 68 w 69"/>
                <a:gd name="T59" fmla="*/ 12 h 119"/>
                <a:gd name="T60" fmla="*/ 69 w 69"/>
                <a:gd name="T61" fmla="*/ 9 h 119"/>
                <a:gd name="T62" fmla="*/ 69 w 69"/>
                <a:gd name="T63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119">
                  <a:moveTo>
                    <a:pt x="69" y="7"/>
                  </a:moveTo>
                  <a:lnTo>
                    <a:pt x="69" y="7"/>
                  </a:lnTo>
                  <a:lnTo>
                    <a:pt x="68" y="5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0" y="1"/>
                  </a:lnTo>
                  <a:lnTo>
                    <a:pt x="5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9" y="28"/>
                  </a:lnTo>
                  <a:lnTo>
                    <a:pt x="14" y="39"/>
                  </a:lnTo>
                  <a:lnTo>
                    <a:pt x="17" y="52"/>
                  </a:lnTo>
                  <a:lnTo>
                    <a:pt x="20" y="66"/>
                  </a:lnTo>
                  <a:lnTo>
                    <a:pt x="20" y="81"/>
                  </a:lnTo>
                  <a:lnTo>
                    <a:pt x="19" y="88"/>
                  </a:lnTo>
                  <a:lnTo>
                    <a:pt x="17" y="94"/>
                  </a:lnTo>
                  <a:lnTo>
                    <a:pt x="14" y="100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8" y="109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10" y="115"/>
                  </a:lnTo>
                  <a:lnTo>
                    <a:pt x="13" y="118"/>
                  </a:lnTo>
                  <a:lnTo>
                    <a:pt x="13" y="118"/>
                  </a:lnTo>
                  <a:lnTo>
                    <a:pt x="23" y="119"/>
                  </a:lnTo>
                  <a:lnTo>
                    <a:pt x="35" y="119"/>
                  </a:lnTo>
                  <a:lnTo>
                    <a:pt x="35" y="119"/>
                  </a:lnTo>
                  <a:lnTo>
                    <a:pt x="47" y="119"/>
                  </a:lnTo>
                  <a:lnTo>
                    <a:pt x="57" y="118"/>
                  </a:lnTo>
                  <a:lnTo>
                    <a:pt x="57" y="118"/>
                  </a:lnTo>
                  <a:lnTo>
                    <a:pt x="59" y="115"/>
                  </a:lnTo>
                  <a:lnTo>
                    <a:pt x="61" y="113"/>
                  </a:lnTo>
                  <a:lnTo>
                    <a:pt x="61" y="113"/>
                  </a:lnTo>
                  <a:lnTo>
                    <a:pt x="61" y="109"/>
                  </a:lnTo>
                  <a:lnTo>
                    <a:pt x="60" y="107"/>
                  </a:lnTo>
                  <a:lnTo>
                    <a:pt x="60" y="107"/>
                  </a:lnTo>
                  <a:lnTo>
                    <a:pt x="59" y="106"/>
                  </a:lnTo>
                  <a:lnTo>
                    <a:pt x="59" y="106"/>
                  </a:lnTo>
                  <a:lnTo>
                    <a:pt x="55" y="100"/>
                  </a:lnTo>
                  <a:lnTo>
                    <a:pt x="53" y="94"/>
                  </a:lnTo>
                  <a:lnTo>
                    <a:pt x="51" y="88"/>
                  </a:lnTo>
                  <a:lnTo>
                    <a:pt x="50" y="81"/>
                  </a:lnTo>
                  <a:lnTo>
                    <a:pt x="50" y="66"/>
                  </a:lnTo>
                  <a:lnTo>
                    <a:pt x="52" y="52"/>
                  </a:lnTo>
                  <a:lnTo>
                    <a:pt x="57" y="39"/>
                  </a:lnTo>
                  <a:lnTo>
                    <a:pt x="60" y="2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9" y="9"/>
                  </a:lnTo>
                  <a:lnTo>
                    <a:pt x="69" y="7"/>
                  </a:lnTo>
                  <a:lnTo>
                    <a:pt x="69" y="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88">
              <a:extLst>
                <a:ext uri="{FF2B5EF4-FFF2-40B4-BE49-F238E27FC236}">
                  <a16:creationId xmlns:a16="http://schemas.microsoft.com/office/drawing/2014/main" id="{2D82969B-2B22-445A-BE3F-8A5E1A4718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8113" y="862013"/>
              <a:ext cx="55563" cy="28575"/>
            </a:xfrm>
            <a:custGeom>
              <a:avLst/>
              <a:gdLst>
                <a:gd name="T0" fmla="*/ 69 w 69"/>
                <a:gd name="T1" fmla="*/ 18 h 35"/>
                <a:gd name="T2" fmla="*/ 69 w 69"/>
                <a:gd name="T3" fmla="*/ 18 h 35"/>
                <a:gd name="T4" fmla="*/ 69 w 69"/>
                <a:gd name="T5" fmla="*/ 21 h 35"/>
                <a:gd name="T6" fmla="*/ 67 w 69"/>
                <a:gd name="T7" fmla="*/ 25 h 35"/>
                <a:gd name="T8" fmla="*/ 63 w 69"/>
                <a:gd name="T9" fmla="*/ 27 h 35"/>
                <a:gd name="T10" fmla="*/ 60 w 69"/>
                <a:gd name="T11" fmla="*/ 31 h 35"/>
                <a:gd name="T12" fmla="*/ 54 w 69"/>
                <a:gd name="T13" fmla="*/ 33 h 35"/>
                <a:gd name="T14" fmla="*/ 48 w 69"/>
                <a:gd name="T15" fmla="*/ 34 h 35"/>
                <a:gd name="T16" fmla="*/ 42 w 69"/>
                <a:gd name="T17" fmla="*/ 35 h 35"/>
                <a:gd name="T18" fmla="*/ 35 w 69"/>
                <a:gd name="T19" fmla="*/ 35 h 35"/>
                <a:gd name="T20" fmla="*/ 35 w 69"/>
                <a:gd name="T21" fmla="*/ 35 h 35"/>
                <a:gd name="T22" fmla="*/ 28 w 69"/>
                <a:gd name="T23" fmla="*/ 35 h 35"/>
                <a:gd name="T24" fmla="*/ 21 w 69"/>
                <a:gd name="T25" fmla="*/ 34 h 35"/>
                <a:gd name="T26" fmla="*/ 15 w 69"/>
                <a:gd name="T27" fmla="*/ 33 h 35"/>
                <a:gd name="T28" fmla="*/ 10 w 69"/>
                <a:gd name="T29" fmla="*/ 31 h 35"/>
                <a:gd name="T30" fmla="*/ 6 w 69"/>
                <a:gd name="T31" fmla="*/ 27 h 35"/>
                <a:gd name="T32" fmla="*/ 2 w 69"/>
                <a:gd name="T33" fmla="*/ 25 h 35"/>
                <a:gd name="T34" fmla="*/ 0 w 69"/>
                <a:gd name="T35" fmla="*/ 21 h 35"/>
                <a:gd name="T36" fmla="*/ 0 w 69"/>
                <a:gd name="T37" fmla="*/ 18 h 35"/>
                <a:gd name="T38" fmla="*/ 0 w 69"/>
                <a:gd name="T39" fmla="*/ 18 h 35"/>
                <a:gd name="T40" fmla="*/ 0 w 69"/>
                <a:gd name="T41" fmla="*/ 15 h 35"/>
                <a:gd name="T42" fmla="*/ 2 w 69"/>
                <a:gd name="T43" fmla="*/ 11 h 35"/>
                <a:gd name="T44" fmla="*/ 6 w 69"/>
                <a:gd name="T45" fmla="*/ 8 h 35"/>
                <a:gd name="T46" fmla="*/ 10 w 69"/>
                <a:gd name="T47" fmla="*/ 5 h 35"/>
                <a:gd name="T48" fmla="*/ 15 w 69"/>
                <a:gd name="T49" fmla="*/ 3 h 35"/>
                <a:gd name="T50" fmla="*/ 21 w 69"/>
                <a:gd name="T51" fmla="*/ 1 h 35"/>
                <a:gd name="T52" fmla="*/ 28 w 69"/>
                <a:gd name="T53" fmla="*/ 0 h 35"/>
                <a:gd name="T54" fmla="*/ 35 w 69"/>
                <a:gd name="T55" fmla="*/ 0 h 35"/>
                <a:gd name="T56" fmla="*/ 35 w 69"/>
                <a:gd name="T57" fmla="*/ 0 h 35"/>
                <a:gd name="T58" fmla="*/ 42 w 69"/>
                <a:gd name="T59" fmla="*/ 0 h 35"/>
                <a:gd name="T60" fmla="*/ 48 w 69"/>
                <a:gd name="T61" fmla="*/ 1 h 35"/>
                <a:gd name="T62" fmla="*/ 54 w 69"/>
                <a:gd name="T63" fmla="*/ 3 h 35"/>
                <a:gd name="T64" fmla="*/ 60 w 69"/>
                <a:gd name="T65" fmla="*/ 5 h 35"/>
                <a:gd name="T66" fmla="*/ 63 w 69"/>
                <a:gd name="T67" fmla="*/ 8 h 35"/>
                <a:gd name="T68" fmla="*/ 67 w 69"/>
                <a:gd name="T69" fmla="*/ 11 h 35"/>
                <a:gd name="T70" fmla="*/ 69 w 69"/>
                <a:gd name="T71" fmla="*/ 15 h 35"/>
                <a:gd name="T72" fmla="*/ 69 w 69"/>
                <a:gd name="T73" fmla="*/ 18 h 35"/>
                <a:gd name="T74" fmla="*/ 69 w 69"/>
                <a:gd name="T75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35">
                  <a:moveTo>
                    <a:pt x="69" y="18"/>
                  </a:moveTo>
                  <a:lnTo>
                    <a:pt x="69" y="18"/>
                  </a:lnTo>
                  <a:lnTo>
                    <a:pt x="69" y="21"/>
                  </a:lnTo>
                  <a:lnTo>
                    <a:pt x="67" y="25"/>
                  </a:lnTo>
                  <a:lnTo>
                    <a:pt x="63" y="27"/>
                  </a:lnTo>
                  <a:lnTo>
                    <a:pt x="60" y="31"/>
                  </a:lnTo>
                  <a:lnTo>
                    <a:pt x="54" y="33"/>
                  </a:lnTo>
                  <a:lnTo>
                    <a:pt x="48" y="34"/>
                  </a:lnTo>
                  <a:lnTo>
                    <a:pt x="42" y="3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28" y="35"/>
                  </a:lnTo>
                  <a:lnTo>
                    <a:pt x="21" y="34"/>
                  </a:lnTo>
                  <a:lnTo>
                    <a:pt x="15" y="33"/>
                  </a:lnTo>
                  <a:lnTo>
                    <a:pt x="10" y="31"/>
                  </a:lnTo>
                  <a:lnTo>
                    <a:pt x="6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6" y="8"/>
                  </a:lnTo>
                  <a:lnTo>
                    <a:pt x="10" y="5"/>
                  </a:lnTo>
                  <a:lnTo>
                    <a:pt x="15" y="3"/>
                  </a:lnTo>
                  <a:lnTo>
                    <a:pt x="21" y="1"/>
                  </a:lnTo>
                  <a:lnTo>
                    <a:pt x="28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8" y="1"/>
                  </a:lnTo>
                  <a:lnTo>
                    <a:pt x="54" y="3"/>
                  </a:lnTo>
                  <a:lnTo>
                    <a:pt x="60" y="5"/>
                  </a:lnTo>
                  <a:lnTo>
                    <a:pt x="63" y="8"/>
                  </a:lnTo>
                  <a:lnTo>
                    <a:pt x="67" y="11"/>
                  </a:lnTo>
                  <a:lnTo>
                    <a:pt x="69" y="15"/>
                  </a:lnTo>
                  <a:lnTo>
                    <a:pt x="69" y="18"/>
                  </a:lnTo>
                  <a:lnTo>
                    <a:pt x="69" y="1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89">
              <a:extLst>
                <a:ext uri="{FF2B5EF4-FFF2-40B4-BE49-F238E27FC236}">
                  <a16:creationId xmlns:a16="http://schemas.microsoft.com/office/drawing/2014/main" id="{DE478097-AC2C-4B59-BA46-4067A5B56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0" y="968376"/>
              <a:ext cx="41275" cy="39688"/>
            </a:xfrm>
            <a:custGeom>
              <a:avLst/>
              <a:gdLst>
                <a:gd name="T0" fmla="*/ 0 w 51"/>
                <a:gd name="T1" fmla="*/ 31 h 51"/>
                <a:gd name="T2" fmla="*/ 0 w 51"/>
                <a:gd name="T3" fmla="*/ 31 h 51"/>
                <a:gd name="T4" fmla="*/ 0 w 51"/>
                <a:gd name="T5" fmla="*/ 29 h 51"/>
                <a:gd name="T6" fmla="*/ 0 w 51"/>
                <a:gd name="T7" fmla="*/ 29 h 51"/>
                <a:gd name="T8" fmla="*/ 6 w 51"/>
                <a:gd name="T9" fmla="*/ 22 h 51"/>
                <a:gd name="T10" fmla="*/ 13 w 51"/>
                <a:gd name="T11" fmla="*/ 14 h 51"/>
                <a:gd name="T12" fmla="*/ 13 w 51"/>
                <a:gd name="T13" fmla="*/ 14 h 51"/>
                <a:gd name="T14" fmla="*/ 21 w 51"/>
                <a:gd name="T15" fmla="*/ 6 h 51"/>
                <a:gd name="T16" fmla="*/ 27 w 51"/>
                <a:gd name="T17" fmla="*/ 0 h 51"/>
                <a:gd name="T18" fmla="*/ 27 w 51"/>
                <a:gd name="T19" fmla="*/ 0 h 51"/>
                <a:gd name="T20" fmla="*/ 30 w 51"/>
                <a:gd name="T21" fmla="*/ 0 h 51"/>
                <a:gd name="T22" fmla="*/ 30 w 51"/>
                <a:gd name="T23" fmla="*/ 0 h 51"/>
                <a:gd name="T24" fmla="*/ 31 w 51"/>
                <a:gd name="T25" fmla="*/ 1 h 51"/>
                <a:gd name="T26" fmla="*/ 31 w 51"/>
                <a:gd name="T27" fmla="*/ 1 h 51"/>
                <a:gd name="T28" fmla="*/ 31 w 51"/>
                <a:gd name="T29" fmla="*/ 8 h 51"/>
                <a:gd name="T30" fmla="*/ 31 w 51"/>
                <a:gd name="T31" fmla="*/ 13 h 51"/>
                <a:gd name="T32" fmla="*/ 32 w 51"/>
                <a:gd name="T33" fmla="*/ 17 h 51"/>
                <a:gd name="T34" fmla="*/ 34 w 51"/>
                <a:gd name="T35" fmla="*/ 22 h 51"/>
                <a:gd name="T36" fmla="*/ 38 w 51"/>
                <a:gd name="T37" fmla="*/ 24 h 51"/>
                <a:gd name="T38" fmla="*/ 42 w 51"/>
                <a:gd name="T39" fmla="*/ 27 h 51"/>
                <a:gd name="T40" fmla="*/ 48 w 51"/>
                <a:gd name="T41" fmla="*/ 27 h 51"/>
                <a:gd name="T42" fmla="*/ 48 w 51"/>
                <a:gd name="T43" fmla="*/ 27 h 51"/>
                <a:gd name="T44" fmla="*/ 48 w 51"/>
                <a:gd name="T45" fmla="*/ 25 h 51"/>
                <a:gd name="T46" fmla="*/ 48 w 51"/>
                <a:gd name="T47" fmla="*/ 25 h 51"/>
                <a:gd name="T48" fmla="*/ 49 w 51"/>
                <a:gd name="T49" fmla="*/ 25 h 51"/>
                <a:gd name="T50" fmla="*/ 51 w 51"/>
                <a:gd name="T51" fmla="*/ 27 h 51"/>
                <a:gd name="T52" fmla="*/ 51 w 51"/>
                <a:gd name="T53" fmla="*/ 27 h 51"/>
                <a:gd name="T54" fmla="*/ 49 w 51"/>
                <a:gd name="T55" fmla="*/ 30 h 51"/>
                <a:gd name="T56" fmla="*/ 49 w 51"/>
                <a:gd name="T57" fmla="*/ 30 h 51"/>
                <a:gd name="T58" fmla="*/ 40 w 51"/>
                <a:gd name="T59" fmla="*/ 40 h 51"/>
                <a:gd name="T60" fmla="*/ 40 w 51"/>
                <a:gd name="T61" fmla="*/ 40 h 51"/>
                <a:gd name="T62" fmla="*/ 31 w 51"/>
                <a:gd name="T63" fmla="*/ 50 h 51"/>
                <a:gd name="T64" fmla="*/ 31 w 51"/>
                <a:gd name="T65" fmla="*/ 50 h 51"/>
                <a:gd name="T66" fmla="*/ 27 w 51"/>
                <a:gd name="T67" fmla="*/ 51 h 51"/>
                <a:gd name="T68" fmla="*/ 27 w 51"/>
                <a:gd name="T69" fmla="*/ 51 h 51"/>
                <a:gd name="T70" fmla="*/ 26 w 51"/>
                <a:gd name="T71" fmla="*/ 50 h 51"/>
                <a:gd name="T72" fmla="*/ 26 w 51"/>
                <a:gd name="T73" fmla="*/ 48 h 51"/>
                <a:gd name="T74" fmla="*/ 26 w 51"/>
                <a:gd name="T75" fmla="*/ 48 h 51"/>
                <a:gd name="T76" fmla="*/ 26 w 51"/>
                <a:gd name="T77" fmla="*/ 48 h 51"/>
                <a:gd name="T78" fmla="*/ 26 w 51"/>
                <a:gd name="T79" fmla="*/ 48 h 51"/>
                <a:gd name="T80" fmla="*/ 26 w 51"/>
                <a:gd name="T81" fmla="*/ 43 h 51"/>
                <a:gd name="T82" fmla="*/ 25 w 51"/>
                <a:gd name="T83" fmla="*/ 38 h 51"/>
                <a:gd name="T84" fmla="*/ 22 w 51"/>
                <a:gd name="T85" fmla="*/ 35 h 51"/>
                <a:gd name="T86" fmla="*/ 17 w 51"/>
                <a:gd name="T87" fmla="*/ 34 h 51"/>
                <a:gd name="T88" fmla="*/ 13 w 51"/>
                <a:gd name="T89" fmla="*/ 32 h 51"/>
                <a:gd name="T90" fmla="*/ 8 w 51"/>
                <a:gd name="T91" fmla="*/ 31 h 51"/>
                <a:gd name="T92" fmla="*/ 1 w 51"/>
                <a:gd name="T93" fmla="*/ 31 h 51"/>
                <a:gd name="T94" fmla="*/ 1 w 51"/>
                <a:gd name="T95" fmla="*/ 31 h 51"/>
                <a:gd name="T96" fmla="*/ 0 w 51"/>
                <a:gd name="T97" fmla="*/ 31 h 51"/>
                <a:gd name="T98" fmla="*/ 0 w 51"/>
                <a:gd name="T99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" h="51">
                  <a:moveTo>
                    <a:pt x="0" y="31"/>
                  </a:move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6" y="22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2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8"/>
                  </a:lnTo>
                  <a:lnTo>
                    <a:pt x="31" y="13"/>
                  </a:lnTo>
                  <a:lnTo>
                    <a:pt x="32" y="17"/>
                  </a:lnTo>
                  <a:lnTo>
                    <a:pt x="34" y="22"/>
                  </a:lnTo>
                  <a:lnTo>
                    <a:pt x="38" y="24"/>
                  </a:lnTo>
                  <a:lnTo>
                    <a:pt x="42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8" y="25"/>
                  </a:lnTo>
                  <a:lnTo>
                    <a:pt x="49" y="25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3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7" y="34"/>
                  </a:lnTo>
                  <a:lnTo>
                    <a:pt x="13" y="32"/>
                  </a:lnTo>
                  <a:lnTo>
                    <a:pt x="8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0">
              <a:extLst>
                <a:ext uri="{FF2B5EF4-FFF2-40B4-BE49-F238E27FC236}">
                  <a16:creationId xmlns:a16="http://schemas.microsoft.com/office/drawing/2014/main" id="{1E6460D6-0A98-49B0-BDB7-AD0BA4F84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5550" y="966788"/>
              <a:ext cx="23813" cy="25400"/>
            </a:xfrm>
            <a:custGeom>
              <a:avLst/>
              <a:gdLst>
                <a:gd name="T0" fmla="*/ 0 w 31"/>
                <a:gd name="T1" fmla="*/ 32 h 32"/>
                <a:gd name="T2" fmla="*/ 0 w 31"/>
                <a:gd name="T3" fmla="*/ 32 h 32"/>
                <a:gd name="T4" fmla="*/ 1 w 31"/>
                <a:gd name="T5" fmla="*/ 32 h 32"/>
                <a:gd name="T6" fmla="*/ 3 w 31"/>
                <a:gd name="T7" fmla="*/ 32 h 32"/>
                <a:gd name="T8" fmla="*/ 8 w 31"/>
                <a:gd name="T9" fmla="*/ 30 h 32"/>
                <a:gd name="T10" fmla="*/ 14 w 31"/>
                <a:gd name="T11" fmla="*/ 26 h 32"/>
                <a:gd name="T12" fmla="*/ 19 w 31"/>
                <a:gd name="T13" fmla="*/ 20 h 32"/>
                <a:gd name="T14" fmla="*/ 19 w 31"/>
                <a:gd name="T15" fmla="*/ 20 h 32"/>
                <a:gd name="T16" fmla="*/ 25 w 31"/>
                <a:gd name="T17" fmla="*/ 14 h 32"/>
                <a:gd name="T18" fmla="*/ 30 w 31"/>
                <a:gd name="T19" fmla="*/ 8 h 32"/>
                <a:gd name="T20" fmla="*/ 31 w 31"/>
                <a:gd name="T21" fmla="*/ 3 h 32"/>
                <a:gd name="T22" fmla="*/ 31 w 31"/>
                <a:gd name="T23" fmla="*/ 1 h 32"/>
                <a:gd name="T24" fmla="*/ 31 w 31"/>
                <a:gd name="T25" fmla="*/ 0 h 32"/>
                <a:gd name="T26" fmla="*/ 31 w 31"/>
                <a:gd name="T27" fmla="*/ 0 h 32"/>
                <a:gd name="T28" fmla="*/ 30 w 31"/>
                <a:gd name="T29" fmla="*/ 0 h 32"/>
                <a:gd name="T30" fmla="*/ 28 w 31"/>
                <a:gd name="T31" fmla="*/ 0 h 32"/>
                <a:gd name="T32" fmla="*/ 24 w 31"/>
                <a:gd name="T33" fmla="*/ 2 h 32"/>
                <a:gd name="T34" fmla="*/ 18 w 31"/>
                <a:gd name="T35" fmla="*/ 7 h 32"/>
                <a:gd name="T36" fmla="*/ 11 w 31"/>
                <a:gd name="T37" fmla="*/ 13 h 32"/>
                <a:gd name="T38" fmla="*/ 11 w 31"/>
                <a:gd name="T39" fmla="*/ 13 h 32"/>
                <a:gd name="T40" fmla="*/ 5 w 31"/>
                <a:gd name="T41" fmla="*/ 18 h 32"/>
                <a:gd name="T42" fmla="*/ 2 w 31"/>
                <a:gd name="T43" fmla="*/ 24 h 32"/>
                <a:gd name="T44" fmla="*/ 0 w 31"/>
                <a:gd name="T45" fmla="*/ 29 h 32"/>
                <a:gd name="T46" fmla="*/ 0 w 31"/>
                <a:gd name="T47" fmla="*/ 31 h 32"/>
                <a:gd name="T48" fmla="*/ 0 w 31"/>
                <a:gd name="T49" fmla="*/ 32 h 32"/>
                <a:gd name="T50" fmla="*/ 0 w 31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0" y="32"/>
                  </a:moveTo>
                  <a:lnTo>
                    <a:pt x="0" y="32"/>
                  </a:lnTo>
                  <a:lnTo>
                    <a:pt x="1" y="32"/>
                  </a:lnTo>
                  <a:lnTo>
                    <a:pt x="3" y="32"/>
                  </a:lnTo>
                  <a:lnTo>
                    <a:pt x="8" y="30"/>
                  </a:lnTo>
                  <a:lnTo>
                    <a:pt x="14" y="26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5" y="14"/>
                  </a:lnTo>
                  <a:lnTo>
                    <a:pt x="30" y="8"/>
                  </a:lnTo>
                  <a:lnTo>
                    <a:pt x="31" y="3"/>
                  </a:lnTo>
                  <a:lnTo>
                    <a:pt x="31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7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5" y="18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1">
              <a:extLst>
                <a:ext uri="{FF2B5EF4-FFF2-40B4-BE49-F238E27FC236}">
                  <a16:creationId xmlns:a16="http://schemas.microsoft.com/office/drawing/2014/main" id="{235D9AD2-3297-4C2F-B292-56D546E4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2700" y="1316038"/>
              <a:ext cx="80963" cy="100013"/>
            </a:xfrm>
            <a:custGeom>
              <a:avLst/>
              <a:gdLst>
                <a:gd name="T0" fmla="*/ 61 w 102"/>
                <a:gd name="T1" fmla="*/ 123 h 125"/>
                <a:gd name="T2" fmla="*/ 57 w 102"/>
                <a:gd name="T3" fmla="*/ 125 h 125"/>
                <a:gd name="T4" fmla="*/ 51 w 102"/>
                <a:gd name="T5" fmla="*/ 124 h 125"/>
                <a:gd name="T6" fmla="*/ 27 w 102"/>
                <a:gd name="T7" fmla="*/ 115 h 125"/>
                <a:gd name="T8" fmla="*/ 12 w 102"/>
                <a:gd name="T9" fmla="*/ 106 h 125"/>
                <a:gd name="T10" fmla="*/ 1 w 102"/>
                <a:gd name="T11" fmla="*/ 98 h 125"/>
                <a:gd name="T12" fmla="*/ 0 w 102"/>
                <a:gd name="T13" fmla="*/ 95 h 125"/>
                <a:gd name="T14" fmla="*/ 0 w 102"/>
                <a:gd name="T15" fmla="*/ 93 h 125"/>
                <a:gd name="T16" fmla="*/ 3 w 102"/>
                <a:gd name="T17" fmla="*/ 89 h 125"/>
                <a:gd name="T18" fmla="*/ 16 w 102"/>
                <a:gd name="T19" fmla="*/ 78 h 125"/>
                <a:gd name="T20" fmla="*/ 35 w 102"/>
                <a:gd name="T21" fmla="*/ 60 h 125"/>
                <a:gd name="T22" fmla="*/ 50 w 102"/>
                <a:gd name="T23" fmla="*/ 36 h 125"/>
                <a:gd name="T24" fmla="*/ 53 w 102"/>
                <a:gd name="T25" fmla="*/ 23 h 125"/>
                <a:gd name="T26" fmla="*/ 53 w 102"/>
                <a:gd name="T27" fmla="*/ 8 h 125"/>
                <a:gd name="T28" fmla="*/ 53 w 102"/>
                <a:gd name="T29" fmla="*/ 8 h 125"/>
                <a:gd name="T30" fmla="*/ 53 w 102"/>
                <a:gd name="T31" fmla="*/ 4 h 125"/>
                <a:gd name="T32" fmla="*/ 54 w 102"/>
                <a:gd name="T33" fmla="*/ 2 h 125"/>
                <a:gd name="T34" fmla="*/ 60 w 102"/>
                <a:gd name="T35" fmla="*/ 0 h 125"/>
                <a:gd name="T36" fmla="*/ 69 w 102"/>
                <a:gd name="T37" fmla="*/ 3 h 125"/>
                <a:gd name="T38" fmla="*/ 81 w 102"/>
                <a:gd name="T39" fmla="*/ 8 h 125"/>
                <a:gd name="T40" fmla="*/ 99 w 102"/>
                <a:gd name="T41" fmla="*/ 19 h 125"/>
                <a:gd name="T42" fmla="*/ 102 w 102"/>
                <a:gd name="T43" fmla="*/ 22 h 125"/>
                <a:gd name="T44" fmla="*/ 102 w 102"/>
                <a:gd name="T45" fmla="*/ 25 h 125"/>
                <a:gd name="T46" fmla="*/ 98 w 102"/>
                <a:gd name="T47" fmla="*/ 30 h 125"/>
                <a:gd name="T48" fmla="*/ 97 w 102"/>
                <a:gd name="T49" fmla="*/ 31 h 125"/>
                <a:gd name="T50" fmla="*/ 91 w 102"/>
                <a:gd name="T51" fmla="*/ 34 h 125"/>
                <a:gd name="T52" fmla="*/ 81 w 102"/>
                <a:gd name="T53" fmla="*/ 44 h 125"/>
                <a:gd name="T54" fmla="*/ 71 w 102"/>
                <a:gd name="T55" fmla="*/ 62 h 125"/>
                <a:gd name="T56" fmla="*/ 64 w 102"/>
                <a:gd name="T57" fmla="*/ 89 h 125"/>
                <a:gd name="T58" fmla="*/ 62 w 102"/>
                <a:gd name="T59" fmla="*/ 118 h 125"/>
                <a:gd name="T60" fmla="*/ 62 w 102"/>
                <a:gd name="T61" fmla="*/ 121 h 125"/>
                <a:gd name="T62" fmla="*/ 61 w 102"/>
                <a:gd name="T63" fmla="*/ 1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125">
                  <a:moveTo>
                    <a:pt x="61" y="123"/>
                  </a:moveTo>
                  <a:lnTo>
                    <a:pt x="61" y="123"/>
                  </a:lnTo>
                  <a:lnTo>
                    <a:pt x="59" y="125"/>
                  </a:lnTo>
                  <a:lnTo>
                    <a:pt x="57" y="125"/>
                  </a:lnTo>
                  <a:lnTo>
                    <a:pt x="57" y="125"/>
                  </a:lnTo>
                  <a:lnTo>
                    <a:pt x="51" y="124"/>
                  </a:lnTo>
                  <a:lnTo>
                    <a:pt x="44" y="122"/>
                  </a:lnTo>
                  <a:lnTo>
                    <a:pt x="27" y="115"/>
                  </a:lnTo>
                  <a:lnTo>
                    <a:pt x="27" y="115"/>
                  </a:lnTo>
                  <a:lnTo>
                    <a:pt x="12" y="106"/>
                  </a:lnTo>
                  <a:lnTo>
                    <a:pt x="5" y="102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1" y="91"/>
                  </a:lnTo>
                  <a:lnTo>
                    <a:pt x="3" y="89"/>
                  </a:lnTo>
                  <a:lnTo>
                    <a:pt x="3" y="89"/>
                  </a:lnTo>
                  <a:lnTo>
                    <a:pt x="16" y="78"/>
                  </a:lnTo>
                  <a:lnTo>
                    <a:pt x="26" y="70"/>
                  </a:lnTo>
                  <a:lnTo>
                    <a:pt x="35" y="60"/>
                  </a:lnTo>
                  <a:lnTo>
                    <a:pt x="44" y="48"/>
                  </a:lnTo>
                  <a:lnTo>
                    <a:pt x="50" y="36"/>
                  </a:lnTo>
                  <a:lnTo>
                    <a:pt x="52" y="30"/>
                  </a:lnTo>
                  <a:lnTo>
                    <a:pt x="53" y="23"/>
                  </a:lnTo>
                  <a:lnTo>
                    <a:pt x="54" y="16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8"/>
                  </a:lnTo>
                  <a:lnTo>
                    <a:pt x="53" y="4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91" y="14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102" y="22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0" y="29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97" y="31"/>
                  </a:lnTo>
                  <a:lnTo>
                    <a:pt x="97" y="31"/>
                  </a:lnTo>
                  <a:lnTo>
                    <a:pt x="91" y="34"/>
                  </a:lnTo>
                  <a:lnTo>
                    <a:pt x="86" y="39"/>
                  </a:lnTo>
                  <a:lnTo>
                    <a:pt x="81" y="44"/>
                  </a:lnTo>
                  <a:lnTo>
                    <a:pt x="76" y="49"/>
                  </a:lnTo>
                  <a:lnTo>
                    <a:pt x="71" y="62"/>
                  </a:lnTo>
                  <a:lnTo>
                    <a:pt x="67" y="76"/>
                  </a:lnTo>
                  <a:lnTo>
                    <a:pt x="64" y="89"/>
                  </a:lnTo>
                  <a:lnTo>
                    <a:pt x="62" y="101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1"/>
                  </a:lnTo>
                  <a:lnTo>
                    <a:pt x="61" y="123"/>
                  </a:lnTo>
                  <a:lnTo>
                    <a:pt x="61" y="12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2">
              <a:extLst>
                <a:ext uri="{FF2B5EF4-FFF2-40B4-BE49-F238E27FC236}">
                  <a16:creationId xmlns:a16="http://schemas.microsoft.com/office/drawing/2014/main" id="{2DC3AE1E-52EC-4109-9804-C72BE8F68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1113" y="1384301"/>
              <a:ext cx="50800" cy="36513"/>
            </a:xfrm>
            <a:custGeom>
              <a:avLst/>
              <a:gdLst>
                <a:gd name="T0" fmla="*/ 63 w 64"/>
                <a:gd name="T1" fmla="*/ 38 h 45"/>
                <a:gd name="T2" fmla="*/ 63 w 64"/>
                <a:gd name="T3" fmla="*/ 38 h 45"/>
                <a:gd name="T4" fmla="*/ 64 w 64"/>
                <a:gd name="T5" fmla="*/ 35 h 45"/>
                <a:gd name="T6" fmla="*/ 64 w 64"/>
                <a:gd name="T7" fmla="*/ 31 h 45"/>
                <a:gd name="T8" fmla="*/ 63 w 64"/>
                <a:gd name="T9" fmla="*/ 27 h 45"/>
                <a:gd name="T10" fmla="*/ 60 w 64"/>
                <a:gd name="T11" fmla="*/ 22 h 45"/>
                <a:gd name="T12" fmla="*/ 56 w 64"/>
                <a:gd name="T13" fmla="*/ 19 h 45"/>
                <a:gd name="T14" fmla="*/ 52 w 64"/>
                <a:gd name="T15" fmla="*/ 14 h 45"/>
                <a:gd name="T16" fmla="*/ 46 w 64"/>
                <a:gd name="T17" fmla="*/ 11 h 45"/>
                <a:gd name="T18" fmla="*/ 40 w 64"/>
                <a:gd name="T19" fmla="*/ 6 h 45"/>
                <a:gd name="T20" fmla="*/ 40 w 64"/>
                <a:gd name="T21" fmla="*/ 6 h 45"/>
                <a:gd name="T22" fmla="*/ 35 w 64"/>
                <a:gd name="T23" fmla="*/ 4 h 45"/>
                <a:gd name="T24" fmla="*/ 28 w 64"/>
                <a:gd name="T25" fmla="*/ 1 h 45"/>
                <a:gd name="T26" fmla="*/ 22 w 64"/>
                <a:gd name="T27" fmla="*/ 0 h 45"/>
                <a:gd name="T28" fmla="*/ 16 w 64"/>
                <a:gd name="T29" fmla="*/ 0 h 45"/>
                <a:gd name="T30" fmla="*/ 11 w 64"/>
                <a:gd name="T31" fmla="*/ 0 h 45"/>
                <a:gd name="T32" fmla="*/ 7 w 64"/>
                <a:gd name="T33" fmla="*/ 1 h 45"/>
                <a:gd name="T34" fmla="*/ 3 w 64"/>
                <a:gd name="T35" fmla="*/ 4 h 45"/>
                <a:gd name="T36" fmla="*/ 1 w 64"/>
                <a:gd name="T37" fmla="*/ 7 h 45"/>
                <a:gd name="T38" fmla="*/ 1 w 64"/>
                <a:gd name="T39" fmla="*/ 7 h 45"/>
                <a:gd name="T40" fmla="*/ 0 w 64"/>
                <a:gd name="T41" fmla="*/ 11 h 45"/>
                <a:gd name="T42" fmla="*/ 0 w 64"/>
                <a:gd name="T43" fmla="*/ 14 h 45"/>
                <a:gd name="T44" fmla="*/ 2 w 64"/>
                <a:gd name="T45" fmla="*/ 19 h 45"/>
                <a:gd name="T46" fmla="*/ 5 w 64"/>
                <a:gd name="T47" fmla="*/ 23 h 45"/>
                <a:gd name="T48" fmla="*/ 8 w 64"/>
                <a:gd name="T49" fmla="*/ 27 h 45"/>
                <a:gd name="T50" fmla="*/ 13 w 64"/>
                <a:gd name="T51" fmla="*/ 31 h 45"/>
                <a:gd name="T52" fmla="*/ 18 w 64"/>
                <a:gd name="T53" fmla="*/ 35 h 45"/>
                <a:gd name="T54" fmla="*/ 24 w 64"/>
                <a:gd name="T55" fmla="*/ 38 h 45"/>
                <a:gd name="T56" fmla="*/ 24 w 64"/>
                <a:gd name="T57" fmla="*/ 38 h 45"/>
                <a:gd name="T58" fmla="*/ 31 w 64"/>
                <a:gd name="T59" fmla="*/ 42 h 45"/>
                <a:gd name="T60" fmla="*/ 37 w 64"/>
                <a:gd name="T61" fmla="*/ 44 h 45"/>
                <a:gd name="T62" fmla="*/ 44 w 64"/>
                <a:gd name="T63" fmla="*/ 45 h 45"/>
                <a:gd name="T64" fmla="*/ 48 w 64"/>
                <a:gd name="T65" fmla="*/ 45 h 45"/>
                <a:gd name="T66" fmla="*/ 54 w 64"/>
                <a:gd name="T67" fmla="*/ 45 h 45"/>
                <a:gd name="T68" fmla="*/ 58 w 64"/>
                <a:gd name="T69" fmla="*/ 43 h 45"/>
                <a:gd name="T70" fmla="*/ 61 w 64"/>
                <a:gd name="T71" fmla="*/ 42 h 45"/>
                <a:gd name="T72" fmla="*/ 63 w 64"/>
                <a:gd name="T73" fmla="*/ 38 h 45"/>
                <a:gd name="T74" fmla="*/ 63 w 64"/>
                <a:gd name="T7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45">
                  <a:moveTo>
                    <a:pt x="63" y="38"/>
                  </a:moveTo>
                  <a:lnTo>
                    <a:pt x="63" y="38"/>
                  </a:lnTo>
                  <a:lnTo>
                    <a:pt x="64" y="35"/>
                  </a:lnTo>
                  <a:lnTo>
                    <a:pt x="64" y="31"/>
                  </a:lnTo>
                  <a:lnTo>
                    <a:pt x="63" y="27"/>
                  </a:lnTo>
                  <a:lnTo>
                    <a:pt x="60" y="22"/>
                  </a:lnTo>
                  <a:lnTo>
                    <a:pt x="56" y="19"/>
                  </a:lnTo>
                  <a:lnTo>
                    <a:pt x="52" y="14"/>
                  </a:lnTo>
                  <a:lnTo>
                    <a:pt x="46" y="11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5" y="4"/>
                  </a:lnTo>
                  <a:lnTo>
                    <a:pt x="28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5" y="23"/>
                  </a:lnTo>
                  <a:lnTo>
                    <a:pt x="8" y="27"/>
                  </a:lnTo>
                  <a:lnTo>
                    <a:pt x="13" y="31"/>
                  </a:lnTo>
                  <a:lnTo>
                    <a:pt x="18" y="35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1" y="42"/>
                  </a:lnTo>
                  <a:lnTo>
                    <a:pt x="37" y="44"/>
                  </a:lnTo>
                  <a:lnTo>
                    <a:pt x="44" y="45"/>
                  </a:lnTo>
                  <a:lnTo>
                    <a:pt x="48" y="45"/>
                  </a:lnTo>
                  <a:lnTo>
                    <a:pt x="54" y="45"/>
                  </a:lnTo>
                  <a:lnTo>
                    <a:pt x="58" y="43"/>
                  </a:lnTo>
                  <a:lnTo>
                    <a:pt x="61" y="42"/>
                  </a:lnTo>
                  <a:lnTo>
                    <a:pt x="63" y="38"/>
                  </a:lnTo>
                  <a:lnTo>
                    <a:pt x="63" y="3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3">
              <a:extLst>
                <a:ext uri="{FF2B5EF4-FFF2-40B4-BE49-F238E27FC236}">
                  <a16:creationId xmlns:a16="http://schemas.microsoft.com/office/drawing/2014/main" id="{927BC997-C0E9-47E9-A3A2-9530035CF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450" y="912813"/>
              <a:ext cx="79375" cy="100013"/>
            </a:xfrm>
            <a:custGeom>
              <a:avLst/>
              <a:gdLst>
                <a:gd name="T0" fmla="*/ 61 w 102"/>
                <a:gd name="T1" fmla="*/ 2 h 126"/>
                <a:gd name="T2" fmla="*/ 57 w 102"/>
                <a:gd name="T3" fmla="*/ 0 h 126"/>
                <a:gd name="T4" fmla="*/ 51 w 102"/>
                <a:gd name="T5" fmla="*/ 1 h 126"/>
                <a:gd name="T6" fmla="*/ 28 w 102"/>
                <a:gd name="T7" fmla="*/ 10 h 126"/>
                <a:gd name="T8" fmla="*/ 12 w 102"/>
                <a:gd name="T9" fmla="*/ 20 h 126"/>
                <a:gd name="T10" fmla="*/ 2 w 102"/>
                <a:gd name="T11" fmla="*/ 28 h 126"/>
                <a:gd name="T12" fmla="*/ 0 w 102"/>
                <a:gd name="T13" fmla="*/ 30 h 126"/>
                <a:gd name="T14" fmla="*/ 0 w 102"/>
                <a:gd name="T15" fmla="*/ 32 h 126"/>
                <a:gd name="T16" fmla="*/ 4 w 102"/>
                <a:gd name="T17" fmla="*/ 37 h 126"/>
                <a:gd name="T18" fmla="*/ 18 w 102"/>
                <a:gd name="T19" fmla="*/ 47 h 126"/>
                <a:gd name="T20" fmla="*/ 36 w 102"/>
                <a:gd name="T21" fmla="*/ 66 h 126"/>
                <a:gd name="T22" fmla="*/ 51 w 102"/>
                <a:gd name="T23" fmla="*/ 90 h 126"/>
                <a:gd name="T24" fmla="*/ 55 w 102"/>
                <a:gd name="T25" fmla="*/ 103 h 126"/>
                <a:gd name="T26" fmla="*/ 53 w 102"/>
                <a:gd name="T27" fmla="*/ 117 h 126"/>
                <a:gd name="T28" fmla="*/ 53 w 102"/>
                <a:gd name="T29" fmla="*/ 117 h 126"/>
                <a:gd name="T30" fmla="*/ 53 w 102"/>
                <a:gd name="T31" fmla="*/ 121 h 126"/>
                <a:gd name="T32" fmla="*/ 56 w 102"/>
                <a:gd name="T33" fmla="*/ 123 h 126"/>
                <a:gd name="T34" fmla="*/ 61 w 102"/>
                <a:gd name="T35" fmla="*/ 126 h 126"/>
                <a:gd name="T36" fmla="*/ 71 w 102"/>
                <a:gd name="T37" fmla="*/ 122 h 126"/>
                <a:gd name="T38" fmla="*/ 81 w 102"/>
                <a:gd name="T39" fmla="*/ 117 h 126"/>
                <a:gd name="T40" fmla="*/ 99 w 102"/>
                <a:gd name="T41" fmla="*/ 106 h 126"/>
                <a:gd name="T42" fmla="*/ 102 w 102"/>
                <a:gd name="T43" fmla="*/ 104 h 126"/>
                <a:gd name="T44" fmla="*/ 102 w 102"/>
                <a:gd name="T45" fmla="*/ 100 h 126"/>
                <a:gd name="T46" fmla="*/ 98 w 102"/>
                <a:gd name="T47" fmla="*/ 96 h 126"/>
                <a:gd name="T48" fmla="*/ 97 w 102"/>
                <a:gd name="T49" fmla="*/ 94 h 126"/>
                <a:gd name="T50" fmla="*/ 91 w 102"/>
                <a:gd name="T51" fmla="*/ 91 h 126"/>
                <a:gd name="T52" fmla="*/ 81 w 102"/>
                <a:gd name="T53" fmla="*/ 82 h 126"/>
                <a:gd name="T54" fmla="*/ 71 w 102"/>
                <a:gd name="T55" fmla="*/ 63 h 126"/>
                <a:gd name="T56" fmla="*/ 65 w 102"/>
                <a:gd name="T57" fmla="*/ 37 h 126"/>
                <a:gd name="T58" fmla="*/ 64 w 102"/>
                <a:gd name="T59" fmla="*/ 7 h 126"/>
                <a:gd name="T60" fmla="*/ 63 w 102"/>
                <a:gd name="T61" fmla="*/ 5 h 126"/>
                <a:gd name="T62" fmla="*/ 61 w 102"/>
                <a:gd name="T63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126">
                  <a:moveTo>
                    <a:pt x="61" y="2"/>
                  </a:moveTo>
                  <a:lnTo>
                    <a:pt x="61" y="2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1" y="1"/>
                  </a:lnTo>
                  <a:lnTo>
                    <a:pt x="44" y="3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12" y="20"/>
                  </a:lnTo>
                  <a:lnTo>
                    <a:pt x="6" y="23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18" y="47"/>
                  </a:lnTo>
                  <a:lnTo>
                    <a:pt x="27" y="55"/>
                  </a:lnTo>
                  <a:lnTo>
                    <a:pt x="36" y="66"/>
                  </a:lnTo>
                  <a:lnTo>
                    <a:pt x="44" y="77"/>
                  </a:lnTo>
                  <a:lnTo>
                    <a:pt x="51" y="90"/>
                  </a:lnTo>
                  <a:lnTo>
                    <a:pt x="52" y="96"/>
                  </a:lnTo>
                  <a:lnTo>
                    <a:pt x="55" y="103"/>
                  </a:lnTo>
                  <a:lnTo>
                    <a:pt x="55" y="109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3" y="121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8" y="126"/>
                  </a:lnTo>
                  <a:lnTo>
                    <a:pt x="61" y="126"/>
                  </a:lnTo>
                  <a:lnTo>
                    <a:pt x="61" y="126"/>
                  </a:lnTo>
                  <a:lnTo>
                    <a:pt x="71" y="122"/>
                  </a:lnTo>
                  <a:lnTo>
                    <a:pt x="81" y="117"/>
                  </a:lnTo>
                  <a:lnTo>
                    <a:pt x="81" y="117"/>
                  </a:lnTo>
                  <a:lnTo>
                    <a:pt x="93" y="112"/>
                  </a:lnTo>
                  <a:lnTo>
                    <a:pt x="99" y="106"/>
                  </a:lnTo>
                  <a:lnTo>
                    <a:pt x="99" y="106"/>
                  </a:lnTo>
                  <a:lnTo>
                    <a:pt x="102" y="104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1" y="98"/>
                  </a:lnTo>
                  <a:lnTo>
                    <a:pt x="98" y="96"/>
                  </a:lnTo>
                  <a:lnTo>
                    <a:pt x="98" y="96"/>
                  </a:lnTo>
                  <a:lnTo>
                    <a:pt x="97" y="94"/>
                  </a:lnTo>
                  <a:lnTo>
                    <a:pt x="97" y="94"/>
                  </a:lnTo>
                  <a:lnTo>
                    <a:pt x="91" y="91"/>
                  </a:lnTo>
                  <a:lnTo>
                    <a:pt x="86" y="86"/>
                  </a:lnTo>
                  <a:lnTo>
                    <a:pt x="81" y="82"/>
                  </a:lnTo>
                  <a:lnTo>
                    <a:pt x="78" y="76"/>
                  </a:lnTo>
                  <a:lnTo>
                    <a:pt x="71" y="63"/>
                  </a:lnTo>
                  <a:lnTo>
                    <a:pt x="67" y="50"/>
                  </a:lnTo>
                  <a:lnTo>
                    <a:pt x="65" y="37"/>
                  </a:lnTo>
                  <a:lnTo>
                    <a:pt x="64" y="24"/>
                  </a:lnTo>
                  <a:lnTo>
                    <a:pt x="64" y="7"/>
                  </a:lnTo>
                  <a:lnTo>
                    <a:pt x="64" y="7"/>
                  </a:lnTo>
                  <a:lnTo>
                    <a:pt x="63" y="5"/>
                  </a:lnTo>
                  <a:lnTo>
                    <a:pt x="61" y="2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4">
              <a:extLst>
                <a:ext uri="{FF2B5EF4-FFF2-40B4-BE49-F238E27FC236}">
                  <a16:creationId xmlns:a16="http://schemas.microsoft.com/office/drawing/2014/main" id="{0B213DCC-8FD8-4548-8FEF-48A3DE4C7F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2863" y="908051"/>
              <a:ext cx="50800" cy="36513"/>
            </a:xfrm>
            <a:custGeom>
              <a:avLst/>
              <a:gdLst>
                <a:gd name="T0" fmla="*/ 65 w 65"/>
                <a:gd name="T1" fmla="*/ 7 h 45"/>
                <a:gd name="T2" fmla="*/ 65 w 65"/>
                <a:gd name="T3" fmla="*/ 7 h 45"/>
                <a:gd name="T4" fmla="*/ 65 w 65"/>
                <a:gd name="T5" fmla="*/ 11 h 45"/>
                <a:gd name="T6" fmla="*/ 65 w 65"/>
                <a:gd name="T7" fmla="*/ 15 h 45"/>
                <a:gd name="T8" fmla="*/ 63 w 65"/>
                <a:gd name="T9" fmla="*/ 19 h 45"/>
                <a:gd name="T10" fmla="*/ 61 w 65"/>
                <a:gd name="T11" fmla="*/ 23 h 45"/>
                <a:gd name="T12" fmla="*/ 57 w 65"/>
                <a:gd name="T13" fmla="*/ 28 h 45"/>
                <a:gd name="T14" fmla="*/ 52 w 65"/>
                <a:gd name="T15" fmla="*/ 31 h 45"/>
                <a:gd name="T16" fmla="*/ 47 w 65"/>
                <a:gd name="T17" fmla="*/ 36 h 45"/>
                <a:gd name="T18" fmla="*/ 40 w 65"/>
                <a:gd name="T19" fmla="*/ 39 h 45"/>
                <a:gd name="T20" fmla="*/ 40 w 65"/>
                <a:gd name="T21" fmla="*/ 39 h 45"/>
                <a:gd name="T22" fmla="*/ 35 w 65"/>
                <a:gd name="T23" fmla="*/ 42 h 45"/>
                <a:gd name="T24" fmla="*/ 28 w 65"/>
                <a:gd name="T25" fmla="*/ 44 h 45"/>
                <a:gd name="T26" fmla="*/ 22 w 65"/>
                <a:gd name="T27" fmla="*/ 45 h 45"/>
                <a:gd name="T28" fmla="*/ 16 w 65"/>
                <a:gd name="T29" fmla="*/ 45 h 45"/>
                <a:gd name="T30" fmla="*/ 12 w 65"/>
                <a:gd name="T31" fmla="*/ 45 h 45"/>
                <a:gd name="T32" fmla="*/ 7 w 65"/>
                <a:gd name="T33" fmla="*/ 44 h 45"/>
                <a:gd name="T34" fmla="*/ 4 w 65"/>
                <a:gd name="T35" fmla="*/ 42 h 45"/>
                <a:gd name="T36" fmla="*/ 1 w 65"/>
                <a:gd name="T37" fmla="*/ 38 h 45"/>
                <a:gd name="T38" fmla="*/ 1 w 65"/>
                <a:gd name="T39" fmla="*/ 38 h 45"/>
                <a:gd name="T40" fmla="*/ 0 w 65"/>
                <a:gd name="T41" fmla="*/ 35 h 45"/>
                <a:gd name="T42" fmla="*/ 1 w 65"/>
                <a:gd name="T43" fmla="*/ 31 h 45"/>
                <a:gd name="T44" fmla="*/ 2 w 65"/>
                <a:gd name="T45" fmla="*/ 27 h 45"/>
                <a:gd name="T46" fmla="*/ 5 w 65"/>
                <a:gd name="T47" fmla="*/ 22 h 45"/>
                <a:gd name="T48" fmla="*/ 8 w 65"/>
                <a:gd name="T49" fmla="*/ 19 h 45"/>
                <a:gd name="T50" fmla="*/ 13 w 65"/>
                <a:gd name="T51" fmla="*/ 14 h 45"/>
                <a:gd name="T52" fmla="*/ 19 w 65"/>
                <a:gd name="T53" fmla="*/ 11 h 45"/>
                <a:gd name="T54" fmla="*/ 24 w 65"/>
                <a:gd name="T55" fmla="*/ 7 h 45"/>
                <a:gd name="T56" fmla="*/ 24 w 65"/>
                <a:gd name="T57" fmla="*/ 7 h 45"/>
                <a:gd name="T58" fmla="*/ 31 w 65"/>
                <a:gd name="T59" fmla="*/ 4 h 45"/>
                <a:gd name="T60" fmla="*/ 38 w 65"/>
                <a:gd name="T61" fmla="*/ 3 h 45"/>
                <a:gd name="T62" fmla="*/ 44 w 65"/>
                <a:gd name="T63" fmla="*/ 1 h 45"/>
                <a:gd name="T64" fmla="*/ 50 w 65"/>
                <a:gd name="T65" fmla="*/ 0 h 45"/>
                <a:gd name="T66" fmla="*/ 54 w 65"/>
                <a:gd name="T67" fmla="*/ 1 h 45"/>
                <a:gd name="T68" fmla="*/ 59 w 65"/>
                <a:gd name="T69" fmla="*/ 3 h 45"/>
                <a:gd name="T70" fmla="*/ 62 w 65"/>
                <a:gd name="T71" fmla="*/ 5 h 45"/>
                <a:gd name="T72" fmla="*/ 65 w 65"/>
                <a:gd name="T73" fmla="*/ 7 h 45"/>
                <a:gd name="T74" fmla="*/ 65 w 65"/>
                <a:gd name="T75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45">
                  <a:moveTo>
                    <a:pt x="65" y="7"/>
                  </a:moveTo>
                  <a:lnTo>
                    <a:pt x="65" y="7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3" y="19"/>
                  </a:lnTo>
                  <a:lnTo>
                    <a:pt x="61" y="23"/>
                  </a:lnTo>
                  <a:lnTo>
                    <a:pt x="57" y="28"/>
                  </a:lnTo>
                  <a:lnTo>
                    <a:pt x="52" y="31"/>
                  </a:lnTo>
                  <a:lnTo>
                    <a:pt x="47" y="36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5" y="42"/>
                  </a:lnTo>
                  <a:lnTo>
                    <a:pt x="28" y="44"/>
                  </a:lnTo>
                  <a:lnTo>
                    <a:pt x="22" y="45"/>
                  </a:lnTo>
                  <a:lnTo>
                    <a:pt x="16" y="45"/>
                  </a:lnTo>
                  <a:lnTo>
                    <a:pt x="12" y="45"/>
                  </a:lnTo>
                  <a:lnTo>
                    <a:pt x="7" y="44"/>
                  </a:lnTo>
                  <a:lnTo>
                    <a:pt x="4" y="42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0" y="35"/>
                  </a:lnTo>
                  <a:lnTo>
                    <a:pt x="1" y="31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8" y="19"/>
                  </a:lnTo>
                  <a:lnTo>
                    <a:pt x="13" y="14"/>
                  </a:lnTo>
                  <a:lnTo>
                    <a:pt x="19" y="11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31" y="4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4" y="1"/>
                  </a:lnTo>
                  <a:lnTo>
                    <a:pt x="59" y="3"/>
                  </a:lnTo>
                  <a:lnTo>
                    <a:pt x="62" y="5"/>
                  </a:lnTo>
                  <a:lnTo>
                    <a:pt x="65" y="7"/>
                  </a:lnTo>
                  <a:lnTo>
                    <a:pt x="65" y="7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5">
              <a:extLst>
                <a:ext uri="{FF2B5EF4-FFF2-40B4-BE49-F238E27FC236}">
                  <a16:creationId xmlns:a16="http://schemas.microsoft.com/office/drawing/2014/main" id="{A94E744C-2870-4D27-80F5-85B9782574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1100" y="1211263"/>
              <a:ext cx="74613" cy="65088"/>
            </a:xfrm>
            <a:custGeom>
              <a:avLst/>
              <a:gdLst>
                <a:gd name="T0" fmla="*/ 29 w 95"/>
                <a:gd name="T1" fmla="*/ 82 h 82"/>
                <a:gd name="T2" fmla="*/ 26 w 95"/>
                <a:gd name="T3" fmla="*/ 82 h 82"/>
                <a:gd name="T4" fmla="*/ 22 w 95"/>
                <a:gd name="T5" fmla="*/ 79 h 82"/>
                <a:gd name="T6" fmla="*/ 11 w 95"/>
                <a:gd name="T7" fmla="*/ 64 h 82"/>
                <a:gd name="T8" fmla="*/ 4 w 95"/>
                <a:gd name="T9" fmla="*/ 52 h 82"/>
                <a:gd name="T10" fmla="*/ 0 w 95"/>
                <a:gd name="T11" fmla="*/ 43 h 82"/>
                <a:gd name="T12" fmla="*/ 0 w 95"/>
                <a:gd name="T13" fmla="*/ 41 h 82"/>
                <a:gd name="T14" fmla="*/ 1 w 95"/>
                <a:gd name="T15" fmla="*/ 40 h 82"/>
                <a:gd name="T16" fmla="*/ 5 w 95"/>
                <a:gd name="T17" fmla="*/ 37 h 82"/>
                <a:gd name="T18" fmla="*/ 18 w 95"/>
                <a:gd name="T19" fmla="*/ 36 h 82"/>
                <a:gd name="T20" fmla="*/ 37 w 95"/>
                <a:gd name="T21" fmla="*/ 32 h 82"/>
                <a:gd name="T22" fmla="*/ 56 w 95"/>
                <a:gd name="T23" fmla="*/ 21 h 82"/>
                <a:gd name="T24" fmla="*/ 64 w 95"/>
                <a:gd name="T25" fmla="*/ 14 h 82"/>
                <a:gd name="T26" fmla="*/ 68 w 95"/>
                <a:gd name="T27" fmla="*/ 5 h 82"/>
                <a:gd name="T28" fmla="*/ 68 w 95"/>
                <a:gd name="T29" fmla="*/ 4 h 82"/>
                <a:gd name="T30" fmla="*/ 69 w 95"/>
                <a:gd name="T31" fmla="*/ 2 h 82"/>
                <a:gd name="T32" fmla="*/ 72 w 95"/>
                <a:gd name="T33" fmla="*/ 0 h 82"/>
                <a:gd name="T34" fmla="*/ 76 w 95"/>
                <a:gd name="T35" fmla="*/ 2 h 82"/>
                <a:gd name="T36" fmla="*/ 81 w 95"/>
                <a:gd name="T37" fmla="*/ 7 h 82"/>
                <a:gd name="T38" fmla="*/ 87 w 95"/>
                <a:gd name="T39" fmla="*/ 15 h 82"/>
                <a:gd name="T40" fmla="*/ 95 w 95"/>
                <a:gd name="T41" fmla="*/ 29 h 82"/>
                <a:gd name="T42" fmla="*/ 95 w 95"/>
                <a:gd name="T43" fmla="*/ 32 h 82"/>
                <a:gd name="T44" fmla="*/ 94 w 95"/>
                <a:gd name="T45" fmla="*/ 34 h 82"/>
                <a:gd name="T46" fmla="*/ 89 w 95"/>
                <a:gd name="T47" fmla="*/ 36 h 82"/>
                <a:gd name="T48" fmla="*/ 89 w 95"/>
                <a:gd name="T49" fmla="*/ 36 h 82"/>
                <a:gd name="T50" fmla="*/ 83 w 95"/>
                <a:gd name="T51" fmla="*/ 36 h 82"/>
                <a:gd name="T52" fmla="*/ 73 w 95"/>
                <a:gd name="T53" fmla="*/ 38 h 82"/>
                <a:gd name="T54" fmla="*/ 59 w 95"/>
                <a:gd name="T55" fmla="*/ 46 h 82"/>
                <a:gd name="T56" fmla="*/ 44 w 95"/>
                <a:gd name="T57" fmla="*/ 61 h 82"/>
                <a:gd name="T58" fmla="*/ 32 w 95"/>
                <a:gd name="T59" fmla="*/ 80 h 82"/>
                <a:gd name="T60" fmla="*/ 30 w 95"/>
                <a:gd name="T61" fmla="*/ 81 h 82"/>
                <a:gd name="T62" fmla="*/ 29 w 95"/>
                <a:gd name="T6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82">
                  <a:moveTo>
                    <a:pt x="29" y="82"/>
                  </a:moveTo>
                  <a:lnTo>
                    <a:pt x="29" y="82"/>
                  </a:lnTo>
                  <a:lnTo>
                    <a:pt x="27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2" y="79"/>
                  </a:lnTo>
                  <a:lnTo>
                    <a:pt x="18" y="75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4" y="52"/>
                  </a:lnTo>
                  <a:lnTo>
                    <a:pt x="1" y="4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3" y="38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18" y="36"/>
                  </a:lnTo>
                  <a:lnTo>
                    <a:pt x="27" y="34"/>
                  </a:lnTo>
                  <a:lnTo>
                    <a:pt x="37" y="32"/>
                  </a:lnTo>
                  <a:lnTo>
                    <a:pt x="46" y="27"/>
                  </a:lnTo>
                  <a:lnTo>
                    <a:pt x="56" y="21"/>
                  </a:lnTo>
                  <a:lnTo>
                    <a:pt x="60" y="18"/>
                  </a:lnTo>
                  <a:lnTo>
                    <a:pt x="64" y="14"/>
                  </a:lnTo>
                  <a:lnTo>
                    <a:pt x="66" y="10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9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1" y="7"/>
                  </a:lnTo>
                  <a:lnTo>
                    <a:pt x="87" y="15"/>
                  </a:lnTo>
                  <a:lnTo>
                    <a:pt x="87" y="15"/>
                  </a:lnTo>
                  <a:lnTo>
                    <a:pt x="91" y="23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5" y="32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91" y="36"/>
                  </a:lnTo>
                  <a:lnTo>
                    <a:pt x="89" y="36"/>
                  </a:lnTo>
                  <a:lnTo>
                    <a:pt x="89" y="36"/>
                  </a:lnTo>
                  <a:lnTo>
                    <a:pt x="89" y="36"/>
                  </a:lnTo>
                  <a:lnTo>
                    <a:pt x="89" y="36"/>
                  </a:lnTo>
                  <a:lnTo>
                    <a:pt x="83" y="36"/>
                  </a:lnTo>
                  <a:lnTo>
                    <a:pt x="77" y="36"/>
                  </a:lnTo>
                  <a:lnTo>
                    <a:pt x="73" y="38"/>
                  </a:lnTo>
                  <a:lnTo>
                    <a:pt x="68" y="41"/>
                  </a:lnTo>
                  <a:lnTo>
                    <a:pt x="59" y="46"/>
                  </a:lnTo>
                  <a:lnTo>
                    <a:pt x="51" y="53"/>
                  </a:lnTo>
                  <a:lnTo>
                    <a:pt x="44" y="61"/>
                  </a:lnTo>
                  <a:lnTo>
                    <a:pt x="38" y="6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0" y="81"/>
                  </a:lnTo>
                  <a:lnTo>
                    <a:pt x="29" y="82"/>
                  </a:lnTo>
                  <a:lnTo>
                    <a:pt x="29" y="8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6">
              <a:extLst>
                <a:ext uri="{FF2B5EF4-FFF2-40B4-BE49-F238E27FC236}">
                  <a16:creationId xmlns:a16="http://schemas.microsoft.com/office/drawing/2014/main" id="{670B8ACB-E7E2-456A-93C5-093C307E49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7925" y="1239838"/>
              <a:ext cx="28575" cy="38100"/>
            </a:xfrm>
            <a:custGeom>
              <a:avLst/>
              <a:gdLst>
                <a:gd name="T0" fmla="*/ 32 w 35"/>
                <a:gd name="T1" fmla="*/ 46 h 47"/>
                <a:gd name="T2" fmla="*/ 32 w 35"/>
                <a:gd name="T3" fmla="*/ 46 h 47"/>
                <a:gd name="T4" fmla="*/ 34 w 35"/>
                <a:gd name="T5" fmla="*/ 44 h 47"/>
                <a:gd name="T6" fmla="*/ 35 w 35"/>
                <a:gd name="T7" fmla="*/ 42 h 47"/>
                <a:gd name="T8" fmla="*/ 35 w 35"/>
                <a:gd name="T9" fmla="*/ 38 h 47"/>
                <a:gd name="T10" fmla="*/ 35 w 35"/>
                <a:gd name="T11" fmla="*/ 35 h 47"/>
                <a:gd name="T12" fmla="*/ 34 w 35"/>
                <a:gd name="T13" fmla="*/ 26 h 47"/>
                <a:gd name="T14" fmla="*/ 30 w 35"/>
                <a:gd name="T15" fmla="*/ 16 h 47"/>
                <a:gd name="T16" fmla="*/ 30 w 35"/>
                <a:gd name="T17" fmla="*/ 16 h 47"/>
                <a:gd name="T18" fmla="*/ 23 w 35"/>
                <a:gd name="T19" fmla="*/ 8 h 47"/>
                <a:gd name="T20" fmla="*/ 16 w 35"/>
                <a:gd name="T21" fmla="*/ 3 h 47"/>
                <a:gd name="T22" fmla="*/ 12 w 35"/>
                <a:gd name="T23" fmla="*/ 1 h 47"/>
                <a:gd name="T24" fmla="*/ 9 w 35"/>
                <a:gd name="T25" fmla="*/ 0 h 47"/>
                <a:gd name="T26" fmla="*/ 6 w 35"/>
                <a:gd name="T27" fmla="*/ 0 h 47"/>
                <a:gd name="T28" fmla="*/ 3 w 35"/>
                <a:gd name="T29" fmla="*/ 1 h 47"/>
                <a:gd name="T30" fmla="*/ 3 w 35"/>
                <a:gd name="T31" fmla="*/ 1 h 47"/>
                <a:gd name="T32" fmla="*/ 1 w 35"/>
                <a:gd name="T33" fmla="*/ 4 h 47"/>
                <a:gd name="T34" fmla="*/ 0 w 35"/>
                <a:gd name="T35" fmla="*/ 6 h 47"/>
                <a:gd name="T36" fmla="*/ 0 w 35"/>
                <a:gd name="T37" fmla="*/ 9 h 47"/>
                <a:gd name="T38" fmla="*/ 0 w 35"/>
                <a:gd name="T39" fmla="*/ 13 h 47"/>
                <a:gd name="T40" fmla="*/ 2 w 35"/>
                <a:gd name="T41" fmla="*/ 22 h 47"/>
                <a:gd name="T42" fmla="*/ 7 w 35"/>
                <a:gd name="T43" fmla="*/ 31 h 47"/>
                <a:gd name="T44" fmla="*/ 7 w 35"/>
                <a:gd name="T45" fmla="*/ 31 h 47"/>
                <a:gd name="T46" fmla="*/ 12 w 35"/>
                <a:gd name="T47" fmla="*/ 39 h 47"/>
                <a:gd name="T48" fmla="*/ 19 w 35"/>
                <a:gd name="T49" fmla="*/ 45 h 47"/>
                <a:gd name="T50" fmla="*/ 23 w 35"/>
                <a:gd name="T51" fmla="*/ 46 h 47"/>
                <a:gd name="T52" fmla="*/ 26 w 35"/>
                <a:gd name="T53" fmla="*/ 47 h 47"/>
                <a:gd name="T54" fmla="*/ 30 w 35"/>
                <a:gd name="T55" fmla="*/ 47 h 47"/>
                <a:gd name="T56" fmla="*/ 32 w 35"/>
                <a:gd name="T57" fmla="*/ 46 h 47"/>
                <a:gd name="T58" fmla="*/ 32 w 35"/>
                <a:gd name="T5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47">
                  <a:moveTo>
                    <a:pt x="32" y="46"/>
                  </a:moveTo>
                  <a:lnTo>
                    <a:pt x="32" y="46"/>
                  </a:lnTo>
                  <a:lnTo>
                    <a:pt x="34" y="44"/>
                  </a:lnTo>
                  <a:lnTo>
                    <a:pt x="35" y="42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4" y="2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3" y="8"/>
                  </a:lnTo>
                  <a:lnTo>
                    <a:pt x="16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22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12" y="39"/>
                  </a:lnTo>
                  <a:lnTo>
                    <a:pt x="19" y="45"/>
                  </a:lnTo>
                  <a:lnTo>
                    <a:pt x="23" y="46"/>
                  </a:lnTo>
                  <a:lnTo>
                    <a:pt x="26" y="47"/>
                  </a:lnTo>
                  <a:lnTo>
                    <a:pt x="30" y="47"/>
                  </a:lnTo>
                  <a:lnTo>
                    <a:pt x="32" y="46"/>
                  </a:lnTo>
                  <a:lnTo>
                    <a:pt x="32" y="4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7">
              <a:extLst>
                <a:ext uri="{FF2B5EF4-FFF2-40B4-BE49-F238E27FC236}">
                  <a16:creationId xmlns:a16="http://schemas.microsoft.com/office/drawing/2014/main" id="{76DF6013-9448-4701-9C04-972B0FDE61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4275" y="1103313"/>
              <a:ext cx="71438" cy="41275"/>
            </a:xfrm>
            <a:custGeom>
              <a:avLst/>
              <a:gdLst>
                <a:gd name="T0" fmla="*/ 5 w 90"/>
                <a:gd name="T1" fmla="*/ 52 h 52"/>
                <a:gd name="T2" fmla="*/ 1 w 90"/>
                <a:gd name="T3" fmla="*/ 49 h 52"/>
                <a:gd name="T4" fmla="*/ 0 w 90"/>
                <a:gd name="T5" fmla="*/ 45 h 52"/>
                <a:gd name="T6" fmla="*/ 0 w 90"/>
                <a:gd name="T7" fmla="*/ 25 h 52"/>
                <a:gd name="T8" fmla="*/ 1 w 90"/>
                <a:gd name="T9" fmla="*/ 11 h 52"/>
                <a:gd name="T10" fmla="*/ 3 w 90"/>
                <a:gd name="T11" fmla="*/ 2 h 52"/>
                <a:gd name="T12" fmla="*/ 5 w 90"/>
                <a:gd name="T13" fmla="*/ 1 h 52"/>
                <a:gd name="T14" fmla="*/ 6 w 90"/>
                <a:gd name="T15" fmla="*/ 0 h 52"/>
                <a:gd name="T16" fmla="*/ 10 w 90"/>
                <a:gd name="T17" fmla="*/ 1 h 52"/>
                <a:gd name="T18" fmla="*/ 22 w 90"/>
                <a:gd name="T19" fmla="*/ 7 h 52"/>
                <a:gd name="T20" fmla="*/ 40 w 90"/>
                <a:gd name="T21" fmla="*/ 14 h 52"/>
                <a:gd name="T22" fmla="*/ 61 w 90"/>
                <a:gd name="T23" fmla="*/ 16 h 52"/>
                <a:gd name="T24" fmla="*/ 71 w 90"/>
                <a:gd name="T25" fmla="*/ 15 h 52"/>
                <a:gd name="T26" fmla="*/ 81 w 90"/>
                <a:gd name="T27" fmla="*/ 10 h 52"/>
                <a:gd name="T28" fmla="*/ 82 w 90"/>
                <a:gd name="T29" fmla="*/ 9 h 52"/>
                <a:gd name="T30" fmla="*/ 84 w 90"/>
                <a:gd name="T31" fmla="*/ 9 h 52"/>
                <a:gd name="T32" fmla="*/ 86 w 90"/>
                <a:gd name="T33" fmla="*/ 9 h 52"/>
                <a:gd name="T34" fmla="*/ 90 w 90"/>
                <a:gd name="T35" fmla="*/ 12 h 52"/>
                <a:gd name="T36" fmla="*/ 90 w 90"/>
                <a:gd name="T37" fmla="*/ 19 h 52"/>
                <a:gd name="T38" fmla="*/ 90 w 90"/>
                <a:gd name="T39" fmla="*/ 28 h 52"/>
                <a:gd name="T40" fmla="*/ 88 w 90"/>
                <a:gd name="T41" fmla="*/ 46 h 52"/>
                <a:gd name="T42" fmla="*/ 86 w 90"/>
                <a:gd name="T43" fmla="*/ 47 h 52"/>
                <a:gd name="T44" fmla="*/ 85 w 90"/>
                <a:gd name="T45" fmla="*/ 48 h 52"/>
                <a:gd name="T46" fmla="*/ 81 w 90"/>
                <a:gd name="T47" fmla="*/ 47 h 52"/>
                <a:gd name="T48" fmla="*/ 79 w 90"/>
                <a:gd name="T49" fmla="*/ 47 h 52"/>
                <a:gd name="T50" fmla="*/ 75 w 90"/>
                <a:gd name="T51" fmla="*/ 43 h 52"/>
                <a:gd name="T52" fmla="*/ 66 w 90"/>
                <a:gd name="T53" fmla="*/ 40 h 52"/>
                <a:gd name="T54" fmla="*/ 50 w 90"/>
                <a:gd name="T55" fmla="*/ 39 h 52"/>
                <a:gd name="T56" fmla="*/ 29 w 90"/>
                <a:gd name="T57" fmla="*/ 42 h 52"/>
                <a:gd name="T58" fmla="*/ 8 w 90"/>
                <a:gd name="T59" fmla="*/ 52 h 52"/>
                <a:gd name="T60" fmla="*/ 6 w 90"/>
                <a:gd name="T61" fmla="*/ 52 h 52"/>
                <a:gd name="T62" fmla="*/ 5 w 90"/>
                <a:gd name="T6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52">
                  <a:moveTo>
                    <a:pt x="5" y="52"/>
                  </a:moveTo>
                  <a:lnTo>
                    <a:pt x="5" y="52"/>
                  </a:lnTo>
                  <a:lnTo>
                    <a:pt x="2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1"/>
                  </a:lnTo>
                  <a:lnTo>
                    <a:pt x="1" y="7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22" y="7"/>
                  </a:lnTo>
                  <a:lnTo>
                    <a:pt x="30" y="10"/>
                  </a:lnTo>
                  <a:lnTo>
                    <a:pt x="40" y="14"/>
                  </a:lnTo>
                  <a:lnTo>
                    <a:pt x="51" y="16"/>
                  </a:lnTo>
                  <a:lnTo>
                    <a:pt x="61" y="16"/>
                  </a:lnTo>
                  <a:lnTo>
                    <a:pt x="67" y="16"/>
                  </a:lnTo>
                  <a:lnTo>
                    <a:pt x="71" y="15"/>
                  </a:lnTo>
                  <a:lnTo>
                    <a:pt x="76" y="12"/>
                  </a:lnTo>
                  <a:lnTo>
                    <a:pt x="81" y="10"/>
                  </a:lnTo>
                  <a:lnTo>
                    <a:pt x="81" y="10"/>
                  </a:lnTo>
                  <a:lnTo>
                    <a:pt x="82" y="9"/>
                  </a:lnTo>
                  <a:lnTo>
                    <a:pt x="82" y="9"/>
                  </a:lnTo>
                  <a:lnTo>
                    <a:pt x="84" y="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9" y="10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90" y="19"/>
                  </a:lnTo>
                  <a:lnTo>
                    <a:pt x="90" y="28"/>
                  </a:lnTo>
                  <a:lnTo>
                    <a:pt x="90" y="28"/>
                  </a:lnTo>
                  <a:lnTo>
                    <a:pt x="90" y="38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6" y="47"/>
                  </a:lnTo>
                  <a:lnTo>
                    <a:pt x="85" y="48"/>
                  </a:lnTo>
                  <a:lnTo>
                    <a:pt x="85" y="48"/>
                  </a:lnTo>
                  <a:lnTo>
                    <a:pt x="82" y="48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79" y="47"/>
                  </a:lnTo>
                  <a:lnTo>
                    <a:pt x="79" y="47"/>
                  </a:lnTo>
                  <a:lnTo>
                    <a:pt x="75" y="43"/>
                  </a:lnTo>
                  <a:lnTo>
                    <a:pt x="70" y="41"/>
                  </a:lnTo>
                  <a:lnTo>
                    <a:pt x="66" y="40"/>
                  </a:lnTo>
                  <a:lnTo>
                    <a:pt x="60" y="39"/>
                  </a:lnTo>
                  <a:lnTo>
                    <a:pt x="50" y="39"/>
                  </a:lnTo>
                  <a:lnTo>
                    <a:pt x="39" y="40"/>
                  </a:lnTo>
                  <a:lnTo>
                    <a:pt x="29" y="42"/>
                  </a:lnTo>
                  <a:lnTo>
                    <a:pt x="21" y="46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5" y="52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8">
              <a:extLst>
                <a:ext uri="{FF2B5EF4-FFF2-40B4-BE49-F238E27FC236}">
                  <a16:creationId xmlns:a16="http://schemas.microsoft.com/office/drawing/2014/main" id="{3843667E-4C66-4CC1-B5F2-62A5BECEDC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7925" y="1103313"/>
              <a:ext cx="22225" cy="41275"/>
            </a:xfrm>
            <a:custGeom>
              <a:avLst/>
              <a:gdLst>
                <a:gd name="T0" fmla="*/ 11 w 26"/>
                <a:gd name="T1" fmla="*/ 53 h 53"/>
                <a:gd name="T2" fmla="*/ 11 w 26"/>
                <a:gd name="T3" fmla="*/ 53 h 53"/>
                <a:gd name="T4" fmla="*/ 15 w 26"/>
                <a:gd name="T5" fmla="*/ 53 h 53"/>
                <a:gd name="T6" fmla="*/ 17 w 26"/>
                <a:gd name="T7" fmla="*/ 51 h 53"/>
                <a:gd name="T8" fmla="*/ 20 w 26"/>
                <a:gd name="T9" fmla="*/ 49 h 53"/>
                <a:gd name="T10" fmla="*/ 22 w 26"/>
                <a:gd name="T11" fmla="*/ 46 h 53"/>
                <a:gd name="T12" fmla="*/ 25 w 26"/>
                <a:gd name="T13" fmla="*/ 38 h 53"/>
                <a:gd name="T14" fmla="*/ 26 w 26"/>
                <a:gd name="T15" fmla="*/ 27 h 53"/>
                <a:gd name="T16" fmla="*/ 26 w 26"/>
                <a:gd name="T17" fmla="*/ 27 h 53"/>
                <a:gd name="T18" fmla="*/ 26 w 26"/>
                <a:gd name="T19" fmla="*/ 17 h 53"/>
                <a:gd name="T20" fmla="*/ 23 w 26"/>
                <a:gd name="T21" fmla="*/ 8 h 53"/>
                <a:gd name="T22" fmla="*/ 22 w 26"/>
                <a:gd name="T23" fmla="*/ 5 h 53"/>
                <a:gd name="T24" fmla="*/ 20 w 26"/>
                <a:gd name="T25" fmla="*/ 2 h 53"/>
                <a:gd name="T26" fmla="*/ 17 w 26"/>
                <a:gd name="T27" fmla="*/ 1 h 53"/>
                <a:gd name="T28" fmla="*/ 14 w 26"/>
                <a:gd name="T29" fmla="*/ 0 h 53"/>
                <a:gd name="T30" fmla="*/ 14 w 26"/>
                <a:gd name="T31" fmla="*/ 0 h 53"/>
                <a:gd name="T32" fmla="*/ 11 w 26"/>
                <a:gd name="T33" fmla="*/ 1 h 53"/>
                <a:gd name="T34" fmla="*/ 9 w 26"/>
                <a:gd name="T35" fmla="*/ 2 h 53"/>
                <a:gd name="T36" fmla="*/ 6 w 26"/>
                <a:gd name="T37" fmla="*/ 4 h 53"/>
                <a:gd name="T38" fmla="*/ 5 w 26"/>
                <a:gd name="T39" fmla="*/ 8 h 53"/>
                <a:gd name="T40" fmla="*/ 1 w 26"/>
                <a:gd name="T41" fmla="*/ 16 h 53"/>
                <a:gd name="T42" fmla="*/ 0 w 26"/>
                <a:gd name="T43" fmla="*/ 26 h 53"/>
                <a:gd name="T44" fmla="*/ 0 w 26"/>
                <a:gd name="T45" fmla="*/ 26 h 53"/>
                <a:gd name="T46" fmla="*/ 0 w 26"/>
                <a:gd name="T47" fmla="*/ 36 h 53"/>
                <a:gd name="T48" fmla="*/ 2 w 26"/>
                <a:gd name="T49" fmla="*/ 44 h 53"/>
                <a:gd name="T50" fmla="*/ 5 w 26"/>
                <a:gd name="T51" fmla="*/ 48 h 53"/>
                <a:gd name="T52" fmla="*/ 7 w 26"/>
                <a:gd name="T53" fmla="*/ 50 h 53"/>
                <a:gd name="T54" fmla="*/ 9 w 26"/>
                <a:gd name="T55" fmla="*/ 53 h 53"/>
                <a:gd name="T56" fmla="*/ 11 w 26"/>
                <a:gd name="T57" fmla="*/ 53 h 53"/>
                <a:gd name="T58" fmla="*/ 11 w 26"/>
                <a:gd name="T5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53">
                  <a:moveTo>
                    <a:pt x="11" y="53"/>
                  </a:moveTo>
                  <a:lnTo>
                    <a:pt x="11" y="53"/>
                  </a:lnTo>
                  <a:lnTo>
                    <a:pt x="15" y="53"/>
                  </a:lnTo>
                  <a:lnTo>
                    <a:pt x="17" y="51"/>
                  </a:lnTo>
                  <a:lnTo>
                    <a:pt x="20" y="49"/>
                  </a:lnTo>
                  <a:lnTo>
                    <a:pt x="22" y="46"/>
                  </a:lnTo>
                  <a:lnTo>
                    <a:pt x="25" y="3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17"/>
                  </a:lnTo>
                  <a:lnTo>
                    <a:pt x="23" y="8"/>
                  </a:lnTo>
                  <a:lnTo>
                    <a:pt x="22" y="5"/>
                  </a:lnTo>
                  <a:lnTo>
                    <a:pt x="20" y="2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9" y="2"/>
                  </a:lnTo>
                  <a:lnTo>
                    <a:pt x="6" y="4"/>
                  </a:lnTo>
                  <a:lnTo>
                    <a:pt x="5" y="8"/>
                  </a:lnTo>
                  <a:lnTo>
                    <a:pt x="1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7" y="50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9">
              <a:extLst>
                <a:ext uri="{FF2B5EF4-FFF2-40B4-BE49-F238E27FC236}">
                  <a16:creationId xmlns:a16="http://schemas.microsoft.com/office/drawing/2014/main" id="{C34B45CD-A604-4760-9D38-6491E30F83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1413" y="1146176"/>
              <a:ext cx="90488" cy="52388"/>
            </a:xfrm>
            <a:custGeom>
              <a:avLst/>
              <a:gdLst>
                <a:gd name="T0" fmla="*/ 5 w 114"/>
                <a:gd name="T1" fmla="*/ 64 h 64"/>
                <a:gd name="T2" fmla="*/ 2 w 114"/>
                <a:gd name="T3" fmla="*/ 61 h 64"/>
                <a:gd name="T4" fmla="*/ 1 w 114"/>
                <a:gd name="T5" fmla="*/ 56 h 64"/>
                <a:gd name="T6" fmla="*/ 0 w 114"/>
                <a:gd name="T7" fmla="*/ 32 h 64"/>
                <a:gd name="T8" fmla="*/ 1 w 114"/>
                <a:gd name="T9" fmla="*/ 15 h 64"/>
                <a:gd name="T10" fmla="*/ 4 w 114"/>
                <a:gd name="T11" fmla="*/ 2 h 64"/>
                <a:gd name="T12" fmla="*/ 7 w 114"/>
                <a:gd name="T13" fmla="*/ 1 h 64"/>
                <a:gd name="T14" fmla="*/ 8 w 114"/>
                <a:gd name="T15" fmla="*/ 0 h 64"/>
                <a:gd name="T16" fmla="*/ 14 w 114"/>
                <a:gd name="T17" fmla="*/ 0 h 64"/>
                <a:gd name="T18" fmla="*/ 27 w 114"/>
                <a:gd name="T19" fmla="*/ 8 h 64"/>
                <a:gd name="T20" fmla="*/ 50 w 114"/>
                <a:gd name="T21" fmla="*/ 17 h 64"/>
                <a:gd name="T22" fmla="*/ 77 w 114"/>
                <a:gd name="T23" fmla="*/ 21 h 64"/>
                <a:gd name="T24" fmla="*/ 90 w 114"/>
                <a:gd name="T25" fmla="*/ 18 h 64"/>
                <a:gd name="T26" fmla="*/ 102 w 114"/>
                <a:gd name="T27" fmla="*/ 12 h 64"/>
                <a:gd name="T28" fmla="*/ 103 w 114"/>
                <a:gd name="T29" fmla="*/ 11 h 64"/>
                <a:gd name="T30" fmla="*/ 106 w 114"/>
                <a:gd name="T31" fmla="*/ 10 h 64"/>
                <a:gd name="T32" fmla="*/ 109 w 114"/>
                <a:gd name="T33" fmla="*/ 11 h 64"/>
                <a:gd name="T34" fmla="*/ 113 w 114"/>
                <a:gd name="T35" fmla="*/ 15 h 64"/>
                <a:gd name="T36" fmla="*/ 114 w 114"/>
                <a:gd name="T37" fmla="*/ 24 h 64"/>
                <a:gd name="T38" fmla="*/ 114 w 114"/>
                <a:gd name="T39" fmla="*/ 36 h 64"/>
                <a:gd name="T40" fmla="*/ 110 w 114"/>
                <a:gd name="T41" fmla="*/ 56 h 64"/>
                <a:gd name="T42" fmla="*/ 109 w 114"/>
                <a:gd name="T43" fmla="*/ 60 h 64"/>
                <a:gd name="T44" fmla="*/ 107 w 114"/>
                <a:gd name="T45" fmla="*/ 61 h 64"/>
                <a:gd name="T46" fmla="*/ 101 w 114"/>
                <a:gd name="T47" fmla="*/ 60 h 64"/>
                <a:gd name="T48" fmla="*/ 100 w 114"/>
                <a:gd name="T49" fmla="*/ 59 h 64"/>
                <a:gd name="T50" fmla="*/ 95 w 114"/>
                <a:gd name="T51" fmla="*/ 55 h 64"/>
                <a:gd name="T52" fmla="*/ 83 w 114"/>
                <a:gd name="T53" fmla="*/ 50 h 64"/>
                <a:gd name="T54" fmla="*/ 63 w 114"/>
                <a:gd name="T55" fmla="*/ 48 h 64"/>
                <a:gd name="T56" fmla="*/ 37 w 114"/>
                <a:gd name="T57" fmla="*/ 53 h 64"/>
                <a:gd name="T58" fmla="*/ 10 w 114"/>
                <a:gd name="T59" fmla="*/ 64 h 64"/>
                <a:gd name="T60" fmla="*/ 8 w 114"/>
                <a:gd name="T61" fmla="*/ 64 h 64"/>
                <a:gd name="T62" fmla="*/ 5 w 114"/>
                <a:gd name="T6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4" h="64">
                  <a:moveTo>
                    <a:pt x="5" y="64"/>
                  </a:moveTo>
                  <a:lnTo>
                    <a:pt x="5" y="64"/>
                  </a:lnTo>
                  <a:lnTo>
                    <a:pt x="3" y="63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15"/>
                  </a:lnTo>
                  <a:lnTo>
                    <a:pt x="2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7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7" y="8"/>
                  </a:lnTo>
                  <a:lnTo>
                    <a:pt x="38" y="12"/>
                  </a:lnTo>
                  <a:lnTo>
                    <a:pt x="50" y="17"/>
                  </a:lnTo>
                  <a:lnTo>
                    <a:pt x="64" y="19"/>
                  </a:lnTo>
                  <a:lnTo>
                    <a:pt x="77" y="21"/>
                  </a:lnTo>
                  <a:lnTo>
                    <a:pt x="84" y="19"/>
                  </a:lnTo>
                  <a:lnTo>
                    <a:pt x="90" y="18"/>
                  </a:lnTo>
                  <a:lnTo>
                    <a:pt x="96" y="16"/>
                  </a:lnTo>
                  <a:lnTo>
                    <a:pt x="102" y="12"/>
                  </a:lnTo>
                  <a:lnTo>
                    <a:pt x="102" y="12"/>
                  </a:lnTo>
                  <a:lnTo>
                    <a:pt x="103" y="11"/>
                  </a:lnTo>
                  <a:lnTo>
                    <a:pt x="103" y="11"/>
                  </a:lnTo>
                  <a:lnTo>
                    <a:pt x="106" y="10"/>
                  </a:lnTo>
                  <a:lnTo>
                    <a:pt x="109" y="11"/>
                  </a:lnTo>
                  <a:lnTo>
                    <a:pt x="109" y="11"/>
                  </a:lnTo>
                  <a:lnTo>
                    <a:pt x="111" y="12"/>
                  </a:lnTo>
                  <a:lnTo>
                    <a:pt x="113" y="15"/>
                  </a:lnTo>
                  <a:lnTo>
                    <a:pt x="113" y="15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113" y="47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09" y="60"/>
                  </a:lnTo>
                  <a:lnTo>
                    <a:pt x="107" y="61"/>
                  </a:lnTo>
                  <a:lnTo>
                    <a:pt x="107" y="61"/>
                  </a:lnTo>
                  <a:lnTo>
                    <a:pt x="103" y="61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0" y="59"/>
                  </a:lnTo>
                  <a:lnTo>
                    <a:pt x="100" y="59"/>
                  </a:lnTo>
                  <a:lnTo>
                    <a:pt x="95" y="55"/>
                  </a:lnTo>
                  <a:lnTo>
                    <a:pt x="88" y="52"/>
                  </a:lnTo>
                  <a:lnTo>
                    <a:pt x="83" y="50"/>
                  </a:lnTo>
                  <a:lnTo>
                    <a:pt x="76" y="49"/>
                  </a:lnTo>
                  <a:lnTo>
                    <a:pt x="63" y="48"/>
                  </a:lnTo>
                  <a:lnTo>
                    <a:pt x="49" y="50"/>
                  </a:lnTo>
                  <a:lnTo>
                    <a:pt x="37" y="53"/>
                  </a:lnTo>
                  <a:lnTo>
                    <a:pt x="26" y="57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8" y="64"/>
                  </a:lnTo>
                  <a:lnTo>
                    <a:pt x="5" y="64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0">
              <a:extLst>
                <a:ext uri="{FF2B5EF4-FFF2-40B4-BE49-F238E27FC236}">
                  <a16:creationId xmlns:a16="http://schemas.microsoft.com/office/drawing/2014/main" id="{7DF8F4A0-5229-4EEE-BC52-56D92A9EF7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3475" y="1146176"/>
              <a:ext cx="20638" cy="52388"/>
            </a:xfrm>
            <a:custGeom>
              <a:avLst/>
              <a:gdLst>
                <a:gd name="T0" fmla="*/ 16 w 27"/>
                <a:gd name="T1" fmla="*/ 66 h 66"/>
                <a:gd name="T2" fmla="*/ 16 w 27"/>
                <a:gd name="T3" fmla="*/ 66 h 66"/>
                <a:gd name="T4" fmla="*/ 20 w 27"/>
                <a:gd name="T5" fmla="*/ 65 h 66"/>
                <a:gd name="T6" fmla="*/ 22 w 27"/>
                <a:gd name="T7" fmla="*/ 64 h 66"/>
                <a:gd name="T8" fmla="*/ 23 w 27"/>
                <a:gd name="T9" fmla="*/ 61 h 66"/>
                <a:gd name="T10" fmla="*/ 25 w 27"/>
                <a:gd name="T11" fmla="*/ 56 h 66"/>
                <a:gd name="T12" fmla="*/ 26 w 27"/>
                <a:gd name="T13" fmla="*/ 46 h 66"/>
                <a:gd name="T14" fmla="*/ 27 w 27"/>
                <a:gd name="T15" fmla="*/ 33 h 66"/>
                <a:gd name="T16" fmla="*/ 27 w 27"/>
                <a:gd name="T17" fmla="*/ 33 h 66"/>
                <a:gd name="T18" fmla="*/ 27 w 27"/>
                <a:gd name="T19" fmla="*/ 20 h 66"/>
                <a:gd name="T20" fmla="*/ 27 w 27"/>
                <a:gd name="T21" fmla="*/ 10 h 66"/>
                <a:gd name="T22" fmla="*/ 26 w 27"/>
                <a:gd name="T23" fmla="*/ 5 h 66"/>
                <a:gd name="T24" fmla="*/ 25 w 27"/>
                <a:gd name="T25" fmla="*/ 2 h 66"/>
                <a:gd name="T26" fmla="*/ 22 w 27"/>
                <a:gd name="T27" fmla="*/ 1 h 66"/>
                <a:gd name="T28" fmla="*/ 19 w 27"/>
                <a:gd name="T29" fmla="*/ 0 h 66"/>
                <a:gd name="T30" fmla="*/ 19 w 27"/>
                <a:gd name="T31" fmla="*/ 0 h 66"/>
                <a:gd name="T32" fmla="*/ 15 w 27"/>
                <a:gd name="T33" fmla="*/ 0 h 66"/>
                <a:gd name="T34" fmla="*/ 12 w 27"/>
                <a:gd name="T35" fmla="*/ 2 h 66"/>
                <a:gd name="T36" fmla="*/ 10 w 27"/>
                <a:gd name="T37" fmla="*/ 5 h 66"/>
                <a:gd name="T38" fmla="*/ 6 w 27"/>
                <a:gd name="T39" fmla="*/ 9 h 66"/>
                <a:gd name="T40" fmla="*/ 4 w 27"/>
                <a:gd name="T41" fmla="*/ 13 h 66"/>
                <a:gd name="T42" fmla="*/ 3 w 27"/>
                <a:gd name="T43" fmla="*/ 19 h 66"/>
                <a:gd name="T44" fmla="*/ 1 w 27"/>
                <a:gd name="T45" fmla="*/ 25 h 66"/>
                <a:gd name="T46" fmla="*/ 0 w 27"/>
                <a:gd name="T47" fmla="*/ 32 h 66"/>
                <a:gd name="T48" fmla="*/ 0 w 27"/>
                <a:gd name="T49" fmla="*/ 32 h 66"/>
                <a:gd name="T50" fmla="*/ 0 w 27"/>
                <a:gd name="T51" fmla="*/ 39 h 66"/>
                <a:gd name="T52" fmla="*/ 1 w 27"/>
                <a:gd name="T53" fmla="*/ 46 h 66"/>
                <a:gd name="T54" fmla="*/ 3 w 27"/>
                <a:gd name="T55" fmla="*/ 51 h 66"/>
                <a:gd name="T56" fmla="*/ 5 w 27"/>
                <a:gd name="T57" fmla="*/ 56 h 66"/>
                <a:gd name="T58" fmla="*/ 7 w 27"/>
                <a:gd name="T59" fmla="*/ 60 h 66"/>
                <a:gd name="T60" fmla="*/ 10 w 27"/>
                <a:gd name="T61" fmla="*/ 63 h 66"/>
                <a:gd name="T62" fmla="*/ 13 w 27"/>
                <a:gd name="T63" fmla="*/ 65 h 66"/>
                <a:gd name="T64" fmla="*/ 16 w 27"/>
                <a:gd name="T65" fmla="*/ 66 h 66"/>
                <a:gd name="T66" fmla="*/ 16 w 27"/>
                <a:gd name="T6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66">
                  <a:moveTo>
                    <a:pt x="16" y="66"/>
                  </a:moveTo>
                  <a:lnTo>
                    <a:pt x="16" y="66"/>
                  </a:lnTo>
                  <a:lnTo>
                    <a:pt x="20" y="65"/>
                  </a:lnTo>
                  <a:lnTo>
                    <a:pt x="22" y="64"/>
                  </a:lnTo>
                  <a:lnTo>
                    <a:pt x="23" y="61"/>
                  </a:lnTo>
                  <a:lnTo>
                    <a:pt x="25" y="56"/>
                  </a:lnTo>
                  <a:lnTo>
                    <a:pt x="26" y="46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20"/>
                  </a:lnTo>
                  <a:lnTo>
                    <a:pt x="27" y="10"/>
                  </a:lnTo>
                  <a:lnTo>
                    <a:pt x="26" y="5"/>
                  </a:lnTo>
                  <a:lnTo>
                    <a:pt x="25" y="2"/>
                  </a:lnTo>
                  <a:lnTo>
                    <a:pt x="2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10" y="5"/>
                  </a:lnTo>
                  <a:lnTo>
                    <a:pt x="6" y="9"/>
                  </a:lnTo>
                  <a:lnTo>
                    <a:pt x="4" y="13"/>
                  </a:lnTo>
                  <a:lnTo>
                    <a:pt x="3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3" y="51"/>
                  </a:lnTo>
                  <a:lnTo>
                    <a:pt x="5" y="56"/>
                  </a:lnTo>
                  <a:lnTo>
                    <a:pt x="7" y="60"/>
                  </a:lnTo>
                  <a:lnTo>
                    <a:pt x="10" y="63"/>
                  </a:lnTo>
                  <a:lnTo>
                    <a:pt x="13" y="65"/>
                  </a:lnTo>
                  <a:lnTo>
                    <a:pt x="16" y="66"/>
                  </a:lnTo>
                  <a:lnTo>
                    <a:pt x="16" y="6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">
              <a:extLst>
                <a:ext uri="{FF2B5EF4-FFF2-40B4-BE49-F238E27FC236}">
                  <a16:creationId xmlns:a16="http://schemas.microsoft.com/office/drawing/2014/main" id="{4860B12A-6A3F-4168-8305-83C9BFE0DB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8400" y="982663"/>
              <a:ext cx="87313" cy="76200"/>
            </a:xfrm>
            <a:custGeom>
              <a:avLst/>
              <a:gdLst>
                <a:gd name="T0" fmla="*/ 1 w 110"/>
                <a:gd name="T1" fmla="*/ 49 h 96"/>
                <a:gd name="T2" fmla="*/ 0 w 110"/>
                <a:gd name="T3" fmla="*/ 46 h 96"/>
                <a:gd name="T4" fmla="*/ 1 w 110"/>
                <a:gd name="T5" fmla="*/ 40 h 96"/>
                <a:gd name="T6" fmla="*/ 13 w 110"/>
                <a:gd name="T7" fmla="*/ 21 h 96"/>
                <a:gd name="T8" fmla="*/ 22 w 110"/>
                <a:gd name="T9" fmla="*/ 9 h 96"/>
                <a:gd name="T10" fmla="*/ 31 w 110"/>
                <a:gd name="T11" fmla="*/ 1 h 96"/>
                <a:gd name="T12" fmla="*/ 34 w 110"/>
                <a:gd name="T13" fmla="*/ 0 h 96"/>
                <a:gd name="T14" fmla="*/ 36 w 110"/>
                <a:gd name="T15" fmla="*/ 1 h 96"/>
                <a:gd name="T16" fmla="*/ 39 w 110"/>
                <a:gd name="T17" fmla="*/ 3 h 96"/>
                <a:gd name="T18" fmla="*/ 46 w 110"/>
                <a:gd name="T19" fmla="*/ 17 h 96"/>
                <a:gd name="T20" fmla="*/ 60 w 110"/>
                <a:gd name="T21" fmla="*/ 35 h 96"/>
                <a:gd name="T22" fmla="*/ 79 w 110"/>
                <a:gd name="T23" fmla="*/ 50 h 96"/>
                <a:gd name="T24" fmla="*/ 90 w 110"/>
                <a:gd name="T25" fmla="*/ 55 h 96"/>
                <a:gd name="T26" fmla="*/ 103 w 110"/>
                <a:gd name="T27" fmla="*/ 56 h 96"/>
                <a:gd name="T28" fmla="*/ 104 w 110"/>
                <a:gd name="T29" fmla="*/ 56 h 96"/>
                <a:gd name="T30" fmla="*/ 106 w 110"/>
                <a:gd name="T31" fmla="*/ 57 h 96"/>
                <a:gd name="T32" fmla="*/ 109 w 110"/>
                <a:gd name="T33" fmla="*/ 58 h 96"/>
                <a:gd name="T34" fmla="*/ 110 w 110"/>
                <a:gd name="T35" fmla="*/ 64 h 96"/>
                <a:gd name="T36" fmla="*/ 105 w 110"/>
                <a:gd name="T37" fmla="*/ 72 h 96"/>
                <a:gd name="T38" fmla="*/ 99 w 110"/>
                <a:gd name="T39" fmla="*/ 80 h 96"/>
                <a:gd name="T40" fmla="*/ 88 w 110"/>
                <a:gd name="T41" fmla="*/ 95 h 96"/>
                <a:gd name="T42" fmla="*/ 86 w 110"/>
                <a:gd name="T43" fmla="*/ 96 h 96"/>
                <a:gd name="T44" fmla="*/ 82 w 110"/>
                <a:gd name="T45" fmla="*/ 96 h 96"/>
                <a:gd name="T46" fmla="*/ 79 w 110"/>
                <a:gd name="T47" fmla="*/ 93 h 96"/>
                <a:gd name="T48" fmla="*/ 79 w 110"/>
                <a:gd name="T49" fmla="*/ 92 h 96"/>
                <a:gd name="T50" fmla="*/ 76 w 110"/>
                <a:gd name="T51" fmla="*/ 86 h 96"/>
                <a:gd name="T52" fmla="*/ 68 w 110"/>
                <a:gd name="T53" fmla="*/ 77 h 96"/>
                <a:gd name="T54" fmla="*/ 53 w 110"/>
                <a:gd name="T55" fmla="*/ 65 h 96"/>
                <a:gd name="T56" fmla="*/ 31 w 110"/>
                <a:gd name="T57" fmla="*/ 56 h 96"/>
                <a:gd name="T58" fmla="*/ 6 w 110"/>
                <a:gd name="T59" fmla="*/ 51 h 96"/>
                <a:gd name="T60" fmla="*/ 4 w 110"/>
                <a:gd name="T61" fmla="*/ 51 h 96"/>
                <a:gd name="T62" fmla="*/ 1 w 110"/>
                <a:gd name="T63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96">
                  <a:moveTo>
                    <a:pt x="1" y="49"/>
                  </a:moveTo>
                  <a:lnTo>
                    <a:pt x="1" y="49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40"/>
                  </a:lnTo>
                  <a:lnTo>
                    <a:pt x="5" y="34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22" y="9"/>
                  </a:lnTo>
                  <a:lnTo>
                    <a:pt x="27" y="4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7" y="2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46" y="17"/>
                  </a:lnTo>
                  <a:lnTo>
                    <a:pt x="52" y="25"/>
                  </a:lnTo>
                  <a:lnTo>
                    <a:pt x="60" y="35"/>
                  </a:lnTo>
                  <a:lnTo>
                    <a:pt x="69" y="43"/>
                  </a:lnTo>
                  <a:lnTo>
                    <a:pt x="79" y="50"/>
                  </a:lnTo>
                  <a:lnTo>
                    <a:pt x="84" y="54"/>
                  </a:lnTo>
                  <a:lnTo>
                    <a:pt x="90" y="55"/>
                  </a:lnTo>
                  <a:lnTo>
                    <a:pt x="96" y="56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106" y="57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10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5" y="72"/>
                  </a:lnTo>
                  <a:lnTo>
                    <a:pt x="99" y="80"/>
                  </a:lnTo>
                  <a:lnTo>
                    <a:pt x="99" y="80"/>
                  </a:lnTo>
                  <a:lnTo>
                    <a:pt x="94" y="89"/>
                  </a:lnTo>
                  <a:lnTo>
                    <a:pt x="88" y="95"/>
                  </a:lnTo>
                  <a:lnTo>
                    <a:pt x="88" y="95"/>
                  </a:lnTo>
                  <a:lnTo>
                    <a:pt x="86" y="96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95"/>
                  </a:lnTo>
                  <a:lnTo>
                    <a:pt x="79" y="93"/>
                  </a:lnTo>
                  <a:lnTo>
                    <a:pt x="79" y="93"/>
                  </a:lnTo>
                  <a:lnTo>
                    <a:pt x="79" y="92"/>
                  </a:lnTo>
                  <a:lnTo>
                    <a:pt x="79" y="92"/>
                  </a:lnTo>
                  <a:lnTo>
                    <a:pt x="76" y="86"/>
                  </a:lnTo>
                  <a:lnTo>
                    <a:pt x="73" y="81"/>
                  </a:lnTo>
                  <a:lnTo>
                    <a:pt x="68" y="77"/>
                  </a:lnTo>
                  <a:lnTo>
                    <a:pt x="64" y="72"/>
                  </a:lnTo>
                  <a:lnTo>
                    <a:pt x="53" y="65"/>
                  </a:lnTo>
                  <a:lnTo>
                    <a:pt x="43" y="59"/>
                  </a:lnTo>
                  <a:lnTo>
                    <a:pt x="31" y="56"/>
                  </a:lnTo>
                  <a:lnTo>
                    <a:pt x="21" y="54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4" y="51"/>
                  </a:lnTo>
                  <a:lnTo>
                    <a:pt x="1" y="49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2">
              <a:extLst>
                <a:ext uri="{FF2B5EF4-FFF2-40B4-BE49-F238E27FC236}">
                  <a16:creationId xmlns:a16="http://schemas.microsoft.com/office/drawing/2014/main" id="{29908D08-4F9A-4BBE-92E5-165FE6C283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5225" y="981076"/>
              <a:ext cx="34925" cy="42863"/>
            </a:xfrm>
            <a:custGeom>
              <a:avLst/>
              <a:gdLst>
                <a:gd name="T0" fmla="*/ 4 w 44"/>
                <a:gd name="T1" fmla="*/ 53 h 54"/>
                <a:gd name="T2" fmla="*/ 4 w 44"/>
                <a:gd name="T3" fmla="*/ 53 h 54"/>
                <a:gd name="T4" fmla="*/ 7 w 44"/>
                <a:gd name="T5" fmla="*/ 54 h 54"/>
                <a:gd name="T6" fmla="*/ 10 w 44"/>
                <a:gd name="T7" fmla="*/ 54 h 54"/>
                <a:gd name="T8" fmla="*/ 14 w 44"/>
                <a:gd name="T9" fmla="*/ 53 h 54"/>
                <a:gd name="T10" fmla="*/ 18 w 44"/>
                <a:gd name="T11" fmla="*/ 52 h 54"/>
                <a:gd name="T12" fmla="*/ 26 w 44"/>
                <a:gd name="T13" fmla="*/ 45 h 54"/>
                <a:gd name="T14" fmla="*/ 34 w 44"/>
                <a:gd name="T15" fmla="*/ 37 h 54"/>
                <a:gd name="T16" fmla="*/ 34 w 44"/>
                <a:gd name="T17" fmla="*/ 37 h 54"/>
                <a:gd name="T18" fmla="*/ 40 w 44"/>
                <a:gd name="T19" fmla="*/ 26 h 54"/>
                <a:gd name="T20" fmla="*/ 42 w 44"/>
                <a:gd name="T21" fmla="*/ 16 h 54"/>
                <a:gd name="T22" fmla="*/ 44 w 44"/>
                <a:gd name="T23" fmla="*/ 12 h 54"/>
                <a:gd name="T24" fmla="*/ 42 w 44"/>
                <a:gd name="T25" fmla="*/ 8 h 54"/>
                <a:gd name="T26" fmla="*/ 41 w 44"/>
                <a:gd name="T27" fmla="*/ 5 h 54"/>
                <a:gd name="T28" fmla="*/ 39 w 44"/>
                <a:gd name="T29" fmla="*/ 3 h 54"/>
                <a:gd name="T30" fmla="*/ 39 w 44"/>
                <a:gd name="T31" fmla="*/ 3 h 54"/>
                <a:gd name="T32" fmla="*/ 36 w 44"/>
                <a:gd name="T33" fmla="*/ 1 h 54"/>
                <a:gd name="T34" fmla="*/ 32 w 44"/>
                <a:gd name="T35" fmla="*/ 0 h 54"/>
                <a:gd name="T36" fmla="*/ 29 w 44"/>
                <a:gd name="T37" fmla="*/ 1 h 54"/>
                <a:gd name="T38" fmla="*/ 24 w 44"/>
                <a:gd name="T39" fmla="*/ 4 h 54"/>
                <a:gd name="T40" fmla="*/ 16 w 44"/>
                <a:gd name="T41" fmla="*/ 9 h 54"/>
                <a:gd name="T42" fmla="*/ 8 w 44"/>
                <a:gd name="T43" fmla="*/ 19 h 54"/>
                <a:gd name="T44" fmla="*/ 8 w 44"/>
                <a:gd name="T45" fmla="*/ 19 h 54"/>
                <a:gd name="T46" fmla="*/ 2 w 44"/>
                <a:gd name="T47" fmla="*/ 29 h 54"/>
                <a:gd name="T48" fmla="*/ 0 w 44"/>
                <a:gd name="T49" fmla="*/ 39 h 54"/>
                <a:gd name="T50" fmla="*/ 0 w 44"/>
                <a:gd name="T51" fmla="*/ 44 h 54"/>
                <a:gd name="T52" fmla="*/ 0 w 44"/>
                <a:gd name="T53" fmla="*/ 47 h 54"/>
                <a:gd name="T54" fmla="*/ 2 w 44"/>
                <a:gd name="T55" fmla="*/ 51 h 54"/>
                <a:gd name="T56" fmla="*/ 4 w 44"/>
                <a:gd name="T57" fmla="*/ 53 h 54"/>
                <a:gd name="T58" fmla="*/ 4 w 44"/>
                <a:gd name="T5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" h="54">
                  <a:moveTo>
                    <a:pt x="4" y="53"/>
                  </a:moveTo>
                  <a:lnTo>
                    <a:pt x="4" y="53"/>
                  </a:lnTo>
                  <a:lnTo>
                    <a:pt x="7" y="54"/>
                  </a:lnTo>
                  <a:lnTo>
                    <a:pt x="10" y="54"/>
                  </a:lnTo>
                  <a:lnTo>
                    <a:pt x="14" y="53"/>
                  </a:lnTo>
                  <a:lnTo>
                    <a:pt x="18" y="52"/>
                  </a:lnTo>
                  <a:lnTo>
                    <a:pt x="26" y="45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0" y="26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2" y="8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6" y="1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4" y="4"/>
                  </a:lnTo>
                  <a:lnTo>
                    <a:pt x="16" y="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2" y="29"/>
                  </a:lnTo>
                  <a:lnTo>
                    <a:pt x="0" y="39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2" y="51"/>
                  </a:lnTo>
                  <a:lnTo>
                    <a:pt x="4" y="53"/>
                  </a:lnTo>
                  <a:lnTo>
                    <a:pt x="4" y="5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3">
              <a:extLst>
                <a:ext uri="{FF2B5EF4-FFF2-40B4-BE49-F238E27FC236}">
                  <a16:creationId xmlns:a16="http://schemas.microsoft.com/office/drawing/2014/main" id="{5D9987CD-4F98-42F8-977B-893047DF3C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1300" y="885826"/>
              <a:ext cx="79375" cy="100013"/>
            </a:xfrm>
            <a:custGeom>
              <a:avLst/>
              <a:gdLst>
                <a:gd name="T0" fmla="*/ 40 w 101"/>
                <a:gd name="T1" fmla="*/ 3 h 126"/>
                <a:gd name="T2" fmla="*/ 45 w 101"/>
                <a:gd name="T3" fmla="*/ 0 h 126"/>
                <a:gd name="T4" fmla="*/ 51 w 101"/>
                <a:gd name="T5" fmla="*/ 2 h 126"/>
                <a:gd name="T6" fmla="*/ 74 w 101"/>
                <a:gd name="T7" fmla="*/ 11 h 126"/>
                <a:gd name="T8" fmla="*/ 90 w 101"/>
                <a:gd name="T9" fmla="*/ 20 h 126"/>
                <a:gd name="T10" fmla="*/ 100 w 101"/>
                <a:gd name="T11" fmla="*/ 28 h 126"/>
                <a:gd name="T12" fmla="*/ 101 w 101"/>
                <a:gd name="T13" fmla="*/ 30 h 126"/>
                <a:gd name="T14" fmla="*/ 101 w 101"/>
                <a:gd name="T15" fmla="*/ 34 h 126"/>
                <a:gd name="T16" fmla="*/ 98 w 101"/>
                <a:gd name="T17" fmla="*/ 37 h 126"/>
                <a:gd name="T18" fmla="*/ 84 w 101"/>
                <a:gd name="T19" fmla="*/ 48 h 126"/>
                <a:gd name="T20" fmla="*/ 66 w 101"/>
                <a:gd name="T21" fmla="*/ 66 h 126"/>
                <a:gd name="T22" fmla="*/ 51 w 101"/>
                <a:gd name="T23" fmla="*/ 90 h 126"/>
                <a:gd name="T24" fmla="*/ 47 w 101"/>
                <a:gd name="T25" fmla="*/ 104 h 126"/>
                <a:gd name="T26" fmla="*/ 48 w 101"/>
                <a:gd name="T27" fmla="*/ 118 h 126"/>
                <a:gd name="T28" fmla="*/ 48 w 101"/>
                <a:gd name="T29" fmla="*/ 119 h 126"/>
                <a:gd name="T30" fmla="*/ 48 w 101"/>
                <a:gd name="T31" fmla="*/ 121 h 126"/>
                <a:gd name="T32" fmla="*/ 46 w 101"/>
                <a:gd name="T33" fmla="*/ 125 h 126"/>
                <a:gd name="T34" fmla="*/ 40 w 101"/>
                <a:gd name="T35" fmla="*/ 126 h 126"/>
                <a:gd name="T36" fmla="*/ 31 w 101"/>
                <a:gd name="T37" fmla="*/ 124 h 126"/>
                <a:gd name="T38" fmla="*/ 21 w 101"/>
                <a:gd name="T39" fmla="*/ 118 h 126"/>
                <a:gd name="T40" fmla="*/ 1 w 101"/>
                <a:gd name="T41" fmla="*/ 106 h 126"/>
                <a:gd name="T42" fmla="*/ 0 w 101"/>
                <a:gd name="T43" fmla="*/ 104 h 126"/>
                <a:gd name="T44" fmla="*/ 0 w 101"/>
                <a:gd name="T45" fmla="*/ 101 h 126"/>
                <a:gd name="T46" fmla="*/ 4 w 101"/>
                <a:gd name="T47" fmla="*/ 96 h 126"/>
                <a:gd name="T48" fmla="*/ 4 w 101"/>
                <a:gd name="T49" fmla="*/ 96 h 126"/>
                <a:gd name="T50" fmla="*/ 10 w 101"/>
                <a:gd name="T51" fmla="*/ 93 h 126"/>
                <a:gd name="T52" fmla="*/ 21 w 101"/>
                <a:gd name="T53" fmla="*/ 82 h 126"/>
                <a:gd name="T54" fmla="*/ 30 w 101"/>
                <a:gd name="T55" fmla="*/ 64 h 126"/>
                <a:gd name="T56" fmla="*/ 37 w 101"/>
                <a:gd name="T57" fmla="*/ 37 h 126"/>
                <a:gd name="T58" fmla="*/ 38 w 101"/>
                <a:gd name="T59" fmla="*/ 7 h 126"/>
                <a:gd name="T60" fmla="*/ 39 w 101"/>
                <a:gd name="T61" fmla="*/ 5 h 126"/>
                <a:gd name="T62" fmla="*/ 40 w 101"/>
                <a:gd name="T63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26">
                  <a:moveTo>
                    <a:pt x="40" y="3"/>
                  </a:moveTo>
                  <a:lnTo>
                    <a:pt x="40" y="3"/>
                  </a:lnTo>
                  <a:lnTo>
                    <a:pt x="43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1" y="2"/>
                  </a:lnTo>
                  <a:lnTo>
                    <a:pt x="58" y="4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90" y="20"/>
                  </a:lnTo>
                  <a:lnTo>
                    <a:pt x="96" y="25"/>
                  </a:lnTo>
                  <a:lnTo>
                    <a:pt x="100" y="28"/>
                  </a:lnTo>
                  <a:lnTo>
                    <a:pt x="100" y="28"/>
                  </a:lnTo>
                  <a:lnTo>
                    <a:pt x="101" y="30"/>
                  </a:lnTo>
                  <a:lnTo>
                    <a:pt x="101" y="34"/>
                  </a:lnTo>
                  <a:lnTo>
                    <a:pt x="101" y="34"/>
                  </a:lnTo>
                  <a:lnTo>
                    <a:pt x="100" y="36"/>
                  </a:lnTo>
                  <a:lnTo>
                    <a:pt x="98" y="37"/>
                  </a:lnTo>
                  <a:lnTo>
                    <a:pt x="98" y="37"/>
                  </a:lnTo>
                  <a:lnTo>
                    <a:pt x="84" y="48"/>
                  </a:lnTo>
                  <a:lnTo>
                    <a:pt x="75" y="57"/>
                  </a:lnTo>
                  <a:lnTo>
                    <a:pt x="66" y="66"/>
                  </a:lnTo>
                  <a:lnTo>
                    <a:pt x="58" y="78"/>
                  </a:lnTo>
                  <a:lnTo>
                    <a:pt x="51" y="90"/>
                  </a:lnTo>
                  <a:lnTo>
                    <a:pt x="48" y="97"/>
                  </a:lnTo>
                  <a:lnTo>
                    <a:pt x="47" y="104"/>
                  </a:lnTo>
                  <a:lnTo>
                    <a:pt x="47" y="111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9"/>
                  </a:lnTo>
                  <a:lnTo>
                    <a:pt x="48" y="119"/>
                  </a:lnTo>
                  <a:lnTo>
                    <a:pt x="48" y="121"/>
                  </a:lnTo>
                  <a:lnTo>
                    <a:pt x="46" y="125"/>
                  </a:lnTo>
                  <a:lnTo>
                    <a:pt x="46" y="125"/>
                  </a:lnTo>
                  <a:lnTo>
                    <a:pt x="44" y="126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31" y="124"/>
                  </a:lnTo>
                  <a:lnTo>
                    <a:pt x="21" y="118"/>
                  </a:lnTo>
                  <a:lnTo>
                    <a:pt x="21" y="118"/>
                  </a:lnTo>
                  <a:lnTo>
                    <a:pt x="9" y="11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0" y="10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98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10" y="93"/>
                  </a:lnTo>
                  <a:lnTo>
                    <a:pt x="16" y="88"/>
                  </a:lnTo>
                  <a:lnTo>
                    <a:pt x="21" y="82"/>
                  </a:lnTo>
                  <a:lnTo>
                    <a:pt x="24" y="76"/>
                  </a:lnTo>
                  <a:lnTo>
                    <a:pt x="30" y="64"/>
                  </a:lnTo>
                  <a:lnTo>
                    <a:pt x="35" y="51"/>
                  </a:lnTo>
                  <a:lnTo>
                    <a:pt x="37" y="37"/>
                  </a:lnTo>
                  <a:lnTo>
                    <a:pt x="38" y="25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5"/>
                  </a:lnTo>
                  <a:lnTo>
                    <a:pt x="40" y="3"/>
                  </a:lnTo>
                  <a:lnTo>
                    <a:pt x="40" y="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4">
              <a:extLst>
                <a:ext uri="{FF2B5EF4-FFF2-40B4-BE49-F238E27FC236}">
                  <a16:creationId xmlns:a16="http://schemas.microsoft.com/office/drawing/2014/main" id="{344CA3F7-B79A-4BBD-8DD3-E0FD2BE833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1463" y="881063"/>
              <a:ext cx="50800" cy="34925"/>
            </a:xfrm>
            <a:custGeom>
              <a:avLst/>
              <a:gdLst>
                <a:gd name="T0" fmla="*/ 1 w 65"/>
                <a:gd name="T1" fmla="*/ 6 h 44"/>
                <a:gd name="T2" fmla="*/ 1 w 65"/>
                <a:gd name="T3" fmla="*/ 6 h 44"/>
                <a:gd name="T4" fmla="*/ 0 w 65"/>
                <a:gd name="T5" fmla="*/ 9 h 44"/>
                <a:gd name="T6" fmla="*/ 1 w 65"/>
                <a:gd name="T7" fmla="*/ 14 h 44"/>
                <a:gd name="T8" fmla="*/ 2 w 65"/>
                <a:gd name="T9" fmla="*/ 17 h 44"/>
                <a:gd name="T10" fmla="*/ 5 w 65"/>
                <a:gd name="T11" fmla="*/ 22 h 44"/>
                <a:gd name="T12" fmla="*/ 8 w 65"/>
                <a:gd name="T13" fmla="*/ 26 h 44"/>
                <a:gd name="T14" fmla="*/ 13 w 65"/>
                <a:gd name="T15" fmla="*/ 31 h 44"/>
                <a:gd name="T16" fmla="*/ 19 w 65"/>
                <a:gd name="T17" fmla="*/ 34 h 44"/>
                <a:gd name="T18" fmla="*/ 24 w 65"/>
                <a:gd name="T19" fmla="*/ 38 h 44"/>
                <a:gd name="T20" fmla="*/ 24 w 65"/>
                <a:gd name="T21" fmla="*/ 38 h 44"/>
                <a:gd name="T22" fmla="*/ 31 w 65"/>
                <a:gd name="T23" fmla="*/ 40 h 44"/>
                <a:gd name="T24" fmla="*/ 38 w 65"/>
                <a:gd name="T25" fmla="*/ 42 h 44"/>
                <a:gd name="T26" fmla="*/ 44 w 65"/>
                <a:gd name="T27" fmla="*/ 44 h 44"/>
                <a:gd name="T28" fmla="*/ 50 w 65"/>
                <a:gd name="T29" fmla="*/ 44 h 44"/>
                <a:gd name="T30" fmla="*/ 54 w 65"/>
                <a:gd name="T31" fmla="*/ 44 h 44"/>
                <a:gd name="T32" fmla="*/ 59 w 65"/>
                <a:gd name="T33" fmla="*/ 42 h 44"/>
                <a:gd name="T34" fmla="*/ 62 w 65"/>
                <a:gd name="T35" fmla="*/ 40 h 44"/>
                <a:gd name="T36" fmla="*/ 65 w 65"/>
                <a:gd name="T37" fmla="*/ 38 h 44"/>
                <a:gd name="T38" fmla="*/ 65 w 65"/>
                <a:gd name="T39" fmla="*/ 38 h 44"/>
                <a:gd name="T40" fmla="*/ 65 w 65"/>
                <a:gd name="T41" fmla="*/ 34 h 44"/>
                <a:gd name="T42" fmla="*/ 65 w 65"/>
                <a:gd name="T43" fmla="*/ 30 h 44"/>
                <a:gd name="T44" fmla="*/ 63 w 65"/>
                <a:gd name="T45" fmla="*/ 26 h 44"/>
                <a:gd name="T46" fmla="*/ 61 w 65"/>
                <a:gd name="T47" fmla="*/ 22 h 44"/>
                <a:gd name="T48" fmla="*/ 57 w 65"/>
                <a:gd name="T49" fmla="*/ 17 h 44"/>
                <a:gd name="T50" fmla="*/ 52 w 65"/>
                <a:gd name="T51" fmla="*/ 13 h 44"/>
                <a:gd name="T52" fmla="*/ 47 w 65"/>
                <a:gd name="T53" fmla="*/ 9 h 44"/>
                <a:gd name="T54" fmla="*/ 40 w 65"/>
                <a:gd name="T55" fmla="*/ 6 h 44"/>
                <a:gd name="T56" fmla="*/ 40 w 65"/>
                <a:gd name="T57" fmla="*/ 6 h 44"/>
                <a:gd name="T58" fmla="*/ 35 w 65"/>
                <a:gd name="T59" fmla="*/ 3 h 44"/>
                <a:gd name="T60" fmla="*/ 28 w 65"/>
                <a:gd name="T61" fmla="*/ 1 h 44"/>
                <a:gd name="T62" fmla="*/ 22 w 65"/>
                <a:gd name="T63" fmla="*/ 0 h 44"/>
                <a:gd name="T64" fmla="*/ 16 w 65"/>
                <a:gd name="T65" fmla="*/ 0 h 44"/>
                <a:gd name="T66" fmla="*/ 12 w 65"/>
                <a:gd name="T67" fmla="*/ 0 h 44"/>
                <a:gd name="T68" fmla="*/ 7 w 65"/>
                <a:gd name="T69" fmla="*/ 1 h 44"/>
                <a:gd name="T70" fmla="*/ 4 w 65"/>
                <a:gd name="T71" fmla="*/ 3 h 44"/>
                <a:gd name="T72" fmla="*/ 1 w 65"/>
                <a:gd name="T73" fmla="*/ 6 h 44"/>
                <a:gd name="T74" fmla="*/ 1 w 65"/>
                <a:gd name="T7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44">
                  <a:moveTo>
                    <a:pt x="1" y="6"/>
                  </a:move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2" y="17"/>
                  </a:lnTo>
                  <a:lnTo>
                    <a:pt x="5" y="22"/>
                  </a:lnTo>
                  <a:lnTo>
                    <a:pt x="8" y="26"/>
                  </a:lnTo>
                  <a:lnTo>
                    <a:pt x="13" y="31"/>
                  </a:lnTo>
                  <a:lnTo>
                    <a:pt x="19" y="34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1" y="40"/>
                  </a:lnTo>
                  <a:lnTo>
                    <a:pt x="38" y="42"/>
                  </a:lnTo>
                  <a:lnTo>
                    <a:pt x="44" y="44"/>
                  </a:lnTo>
                  <a:lnTo>
                    <a:pt x="50" y="44"/>
                  </a:lnTo>
                  <a:lnTo>
                    <a:pt x="54" y="44"/>
                  </a:lnTo>
                  <a:lnTo>
                    <a:pt x="59" y="42"/>
                  </a:lnTo>
                  <a:lnTo>
                    <a:pt x="62" y="40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5" y="34"/>
                  </a:lnTo>
                  <a:lnTo>
                    <a:pt x="65" y="30"/>
                  </a:lnTo>
                  <a:lnTo>
                    <a:pt x="63" y="26"/>
                  </a:lnTo>
                  <a:lnTo>
                    <a:pt x="61" y="22"/>
                  </a:lnTo>
                  <a:lnTo>
                    <a:pt x="57" y="17"/>
                  </a:lnTo>
                  <a:lnTo>
                    <a:pt x="52" y="13"/>
                  </a:lnTo>
                  <a:lnTo>
                    <a:pt x="47" y="9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5" y="3"/>
                  </a:lnTo>
                  <a:lnTo>
                    <a:pt x="28" y="1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5">
              <a:extLst>
                <a:ext uri="{FF2B5EF4-FFF2-40B4-BE49-F238E27FC236}">
                  <a16:creationId xmlns:a16="http://schemas.microsoft.com/office/drawing/2014/main" id="{6D4DCE20-5F2A-49FC-A6B6-1793EF8EEF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6075" y="1022351"/>
              <a:ext cx="87313" cy="69850"/>
            </a:xfrm>
            <a:custGeom>
              <a:avLst/>
              <a:gdLst>
                <a:gd name="T0" fmla="*/ 109 w 110"/>
                <a:gd name="T1" fmla="*/ 53 h 88"/>
                <a:gd name="T2" fmla="*/ 110 w 110"/>
                <a:gd name="T3" fmla="*/ 50 h 88"/>
                <a:gd name="T4" fmla="*/ 110 w 110"/>
                <a:gd name="T5" fmla="*/ 44 h 88"/>
                <a:gd name="T6" fmla="*/ 101 w 110"/>
                <a:gd name="T7" fmla="*/ 23 h 88"/>
                <a:gd name="T8" fmla="*/ 94 w 110"/>
                <a:gd name="T9" fmla="*/ 9 h 88"/>
                <a:gd name="T10" fmla="*/ 87 w 110"/>
                <a:gd name="T11" fmla="*/ 1 h 88"/>
                <a:gd name="T12" fmla="*/ 85 w 110"/>
                <a:gd name="T13" fmla="*/ 0 h 88"/>
                <a:gd name="T14" fmla="*/ 83 w 110"/>
                <a:gd name="T15" fmla="*/ 0 h 88"/>
                <a:gd name="T16" fmla="*/ 79 w 110"/>
                <a:gd name="T17" fmla="*/ 3 h 88"/>
                <a:gd name="T18" fmla="*/ 69 w 110"/>
                <a:gd name="T19" fmla="*/ 14 h 88"/>
                <a:gd name="T20" fmla="*/ 53 w 110"/>
                <a:gd name="T21" fmla="*/ 30 h 88"/>
                <a:gd name="T22" fmla="*/ 32 w 110"/>
                <a:gd name="T23" fmla="*/ 43 h 88"/>
                <a:gd name="T24" fmla="*/ 20 w 110"/>
                <a:gd name="T25" fmla="*/ 46 h 88"/>
                <a:gd name="T26" fmla="*/ 8 w 110"/>
                <a:gd name="T27" fmla="*/ 45 h 88"/>
                <a:gd name="T28" fmla="*/ 6 w 110"/>
                <a:gd name="T29" fmla="*/ 45 h 88"/>
                <a:gd name="T30" fmla="*/ 4 w 110"/>
                <a:gd name="T31" fmla="*/ 45 h 88"/>
                <a:gd name="T32" fmla="*/ 2 w 110"/>
                <a:gd name="T33" fmla="*/ 46 h 88"/>
                <a:gd name="T34" fmla="*/ 0 w 110"/>
                <a:gd name="T35" fmla="*/ 52 h 88"/>
                <a:gd name="T36" fmla="*/ 3 w 110"/>
                <a:gd name="T37" fmla="*/ 60 h 88"/>
                <a:gd name="T38" fmla="*/ 8 w 110"/>
                <a:gd name="T39" fmla="*/ 69 h 88"/>
                <a:gd name="T40" fmla="*/ 17 w 110"/>
                <a:gd name="T41" fmla="*/ 87 h 88"/>
                <a:gd name="T42" fmla="*/ 19 w 110"/>
                <a:gd name="T43" fmla="*/ 88 h 88"/>
                <a:gd name="T44" fmla="*/ 21 w 110"/>
                <a:gd name="T45" fmla="*/ 88 h 88"/>
                <a:gd name="T46" fmla="*/ 26 w 110"/>
                <a:gd name="T47" fmla="*/ 85 h 88"/>
                <a:gd name="T48" fmla="*/ 26 w 110"/>
                <a:gd name="T49" fmla="*/ 84 h 88"/>
                <a:gd name="T50" fmla="*/ 30 w 110"/>
                <a:gd name="T51" fmla="*/ 79 h 88"/>
                <a:gd name="T52" fmla="*/ 39 w 110"/>
                <a:gd name="T53" fmla="*/ 70 h 88"/>
                <a:gd name="T54" fmla="*/ 55 w 110"/>
                <a:gd name="T55" fmla="*/ 61 h 88"/>
                <a:gd name="T56" fmla="*/ 78 w 110"/>
                <a:gd name="T57" fmla="*/ 55 h 88"/>
                <a:gd name="T58" fmla="*/ 104 w 110"/>
                <a:gd name="T59" fmla="*/ 54 h 88"/>
                <a:gd name="T60" fmla="*/ 107 w 110"/>
                <a:gd name="T61" fmla="*/ 54 h 88"/>
                <a:gd name="T62" fmla="*/ 109 w 110"/>
                <a:gd name="T63" fmla="*/ 5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0" h="88">
                  <a:moveTo>
                    <a:pt x="109" y="53"/>
                  </a:moveTo>
                  <a:lnTo>
                    <a:pt x="109" y="53"/>
                  </a:lnTo>
                  <a:lnTo>
                    <a:pt x="110" y="5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10" y="44"/>
                  </a:lnTo>
                  <a:lnTo>
                    <a:pt x="108" y="38"/>
                  </a:lnTo>
                  <a:lnTo>
                    <a:pt x="101" y="23"/>
                  </a:lnTo>
                  <a:lnTo>
                    <a:pt x="101" y="23"/>
                  </a:lnTo>
                  <a:lnTo>
                    <a:pt x="94" y="9"/>
                  </a:lnTo>
                  <a:lnTo>
                    <a:pt x="91" y="5"/>
                  </a:lnTo>
                  <a:lnTo>
                    <a:pt x="87" y="1"/>
                  </a:lnTo>
                  <a:lnTo>
                    <a:pt x="87" y="1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0" y="0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69" y="14"/>
                  </a:lnTo>
                  <a:lnTo>
                    <a:pt x="62" y="22"/>
                  </a:lnTo>
                  <a:lnTo>
                    <a:pt x="53" y="30"/>
                  </a:lnTo>
                  <a:lnTo>
                    <a:pt x="43" y="37"/>
                  </a:lnTo>
                  <a:lnTo>
                    <a:pt x="32" y="43"/>
                  </a:lnTo>
                  <a:lnTo>
                    <a:pt x="26" y="45"/>
                  </a:lnTo>
                  <a:lnTo>
                    <a:pt x="20" y="46"/>
                  </a:lnTo>
                  <a:lnTo>
                    <a:pt x="13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3" y="60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12" y="80"/>
                  </a:lnTo>
                  <a:lnTo>
                    <a:pt x="17" y="87"/>
                  </a:lnTo>
                  <a:lnTo>
                    <a:pt x="17" y="87"/>
                  </a:lnTo>
                  <a:lnTo>
                    <a:pt x="19" y="88"/>
                  </a:lnTo>
                  <a:lnTo>
                    <a:pt x="21" y="88"/>
                  </a:lnTo>
                  <a:lnTo>
                    <a:pt x="21" y="88"/>
                  </a:lnTo>
                  <a:lnTo>
                    <a:pt x="25" y="87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30" y="79"/>
                  </a:lnTo>
                  <a:lnTo>
                    <a:pt x="34" y="74"/>
                  </a:lnTo>
                  <a:lnTo>
                    <a:pt x="39" y="70"/>
                  </a:lnTo>
                  <a:lnTo>
                    <a:pt x="43" y="67"/>
                  </a:lnTo>
                  <a:lnTo>
                    <a:pt x="55" y="61"/>
                  </a:lnTo>
                  <a:lnTo>
                    <a:pt x="66" y="58"/>
                  </a:lnTo>
                  <a:lnTo>
                    <a:pt x="78" y="55"/>
                  </a:lnTo>
                  <a:lnTo>
                    <a:pt x="89" y="54"/>
                  </a:lnTo>
                  <a:lnTo>
                    <a:pt x="104" y="54"/>
                  </a:lnTo>
                  <a:lnTo>
                    <a:pt x="104" y="54"/>
                  </a:lnTo>
                  <a:lnTo>
                    <a:pt x="107" y="54"/>
                  </a:lnTo>
                  <a:lnTo>
                    <a:pt x="109" y="53"/>
                  </a:lnTo>
                  <a:lnTo>
                    <a:pt x="109" y="5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6">
              <a:extLst>
                <a:ext uri="{FF2B5EF4-FFF2-40B4-BE49-F238E27FC236}">
                  <a16:creationId xmlns:a16="http://schemas.microsoft.com/office/drawing/2014/main" id="{0DF2BDFD-B72B-479C-9A4F-E318E9C04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7988" y="1020763"/>
              <a:ext cx="31750" cy="46038"/>
            </a:xfrm>
            <a:custGeom>
              <a:avLst/>
              <a:gdLst>
                <a:gd name="T0" fmla="*/ 33 w 39"/>
                <a:gd name="T1" fmla="*/ 56 h 57"/>
                <a:gd name="T2" fmla="*/ 33 w 39"/>
                <a:gd name="T3" fmla="*/ 56 h 57"/>
                <a:gd name="T4" fmla="*/ 30 w 39"/>
                <a:gd name="T5" fmla="*/ 57 h 57"/>
                <a:gd name="T6" fmla="*/ 26 w 39"/>
                <a:gd name="T7" fmla="*/ 56 h 57"/>
                <a:gd name="T8" fmla="*/ 23 w 39"/>
                <a:gd name="T9" fmla="*/ 55 h 57"/>
                <a:gd name="T10" fmla="*/ 20 w 39"/>
                <a:gd name="T11" fmla="*/ 53 h 57"/>
                <a:gd name="T12" fmla="*/ 11 w 39"/>
                <a:gd name="T13" fmla="*/ 46 h 57"/>
                <a:gd name="T14" fmla="*/ 6 w 39"/>
                <a:gd name="T15" fmla="*/ 36 h 57"/>
                <a:gd name="T16" fmla="*/ 6 w 39"/>
                <a:gd name="T17" fmla="*/ 36 h 57"/>
                <a:gd name="T18" fmla="*/ 1 w 39"/>
                <a:gd name="T19" fmla="*/ 24 h 57"/>
                <a:gd name="T20" fmla="*/ 0 w 39"/>
                <a:gd name="T21" fmla="*/ 14 h 57"/>
                <a:gd name="T22" fmla="*/ 1 w 39"/>
                <a:gd name="T23" fmla="*/ 9 h 57"/>
                <a:gd name="T24" fmla="*/ 2 w 39"/>
                <a:gd name="T25" fmla="*/ 6 h 57"/>
                <a:gd name="T26" fmla="*/ 3 w 39"/>
                <a:gd name="T27" fmla="*/ 3 h 57"/>
                <a:gd name="T28" fmla="*/ 6 w 39"/>
                <a:gd name="T29" fmla="*/ 1 h 57"/>
                <a:gd name="T30" fmla="*/ 6 w 39"/>
                <a:gd name="T31" fmla="*/ 1 h 57"/>
                <a:gd name="T32" fmla="*/ 9 w 39"/>
                <a:gd name="T33" fmla="*/ 0 h 57"/>
                <a:gd name="T34" fmla="*/ 13 w 39"/>
                <a:gd name="T35" fmla="*/ 1 h 57"/>
                <a:gd name="T36" fmla="*/ 16 w 39"/>
                <a:gd name="T37" fmla="*/ 2 h 57"/>
                <a:gd name="T38" fmla="*/ 21 w 39"/>
                <a:gd name="T39" fmla="*/ 5 h 57"/>
                <a:gd name="T40" fmla="*/ 28 w 39"/>
                <a:gd name="T41" fmla="*/ 11 h 57"/>
                <a:gd name="T42" fmla="*/ 33 w 39"/>
                <a:gd name="T43" fmla="*/ 22 h 57"/>
                <a:gd name="T44" fmla="*/ 33 w 39"/>
                <a:gd name="T45" fmla="*/ 22 h 57"/>
                <a:gd name="T46" fmla="*/ 38 w 39"/>
                <a:gd name="T47" fmla="*/ 33 h 57"/>
                <a:gd name="T48" fmla="*/ 39 w 39"/>
                <a:gd name="T49" fmla="*/ 44 h 57"/>
                <a:gd name="T50" fmla="*/ 39 w 39"/>
                <a:gd name="T51" fmla="*/ 47 h 57"/>
                <a:gd name="T52" fmla="*/ 38 w 39"/>
                <a:gd name="T53" fmla="*/ 52 h 57"/>
                <a:gd name="T54" fmla="*/ 36 w 39"/>
                <a:gd name="T55" fmla="*/ 54 h 57"/>
                <a:gd name="T56" fmla="*/ 33 w 39"/>
                <a:gd name="T57" fmla="*/ 56 h 57"/>
                <a:gd name="T58" fmla="*/ 33 w 39"/>
                <a:gd name="T5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57">
                  <a:moveTo>
                    <a:pt x="33" y="56"/>
                  </a:moveTo>
                  <a:lnTo>
                    <a:pt x="33" y="56"/>
                  </a:lnTo>
                  <a:lnTo>
                    <a:pt x="30" y="57"/>
                  </a:lnTo>
                  <a:lnTo>
                    <a:pt x="26" y="56"/>
                  </a:lnTo>
                  <a:lnTo>
                    <a:pt x="23" y="55"/>
                  </a:lnTo>
                  <a:lnTo>
                    <a:pt x="20" y="53"/>
                  </a:lnTo>
                  <a:lnTo>
                    <a:pt x="11" y="4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" y="2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2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6" y="1"/>
                  </a:lnTo>
                  <a:lnTo>
                    <a:pt x="9" y="0"/>
                  </a:lnTo>
                  <a:lnTo>
                    <a:pt x="13" y="1"/>
                  </a:lnTo>
                  <a:lnTo>
                    <a:pt x="16" y="2"/>
                  </a:lnTo>
                  <a:lnTo>
                    <a:pt x="21" y="5"/>
                  </a:lnTo>
                  <a:lnTo>
                    <a:pt x="28" y="11"/>
                  </a:lnTo>
                  <a:lnTo>
                    <a:pt x="33" y="22"/>
                  </a:lnTo>
                  <a:lnTo>
                    <a:pt x="33" y="22"/>
                  </a:lnTo>
                  <a:lnTo>
                    <a:pt x="38" y="33"/>
                  </a:lnTo>
                  <a:lnTo>
                    <a:pt x="39" y="44"/>
                  </a:lnTo>
                  <a:lnTo>
                    <a:pt x="39" y="47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3" y="56"/>
                  </a:lnTo>
                  <a:lnTo>
                    <a:pt x="33" y="5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7">
              <a:extLst>
                <a:ext uri="{FF2B5EF4-FFF2-40B4-BE49-F238E27FC236}">
                  <a16:creationId xmlns:a16="http://schemas.microsoft.com/office/drawing/2014/main" id="{72631482-F0D3-40E0-963F-4140445C9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9400" y="989013"/>
              <a:ext cx="82550" cy="82550"/>
            </a:xfrm>
            <a:custGeom>
              <a:avLst/>
              <a:gdLst>
                <a:gd name="T0" fmla="*/ 105 w 105"/>
                <a:gd name="T1" fmla="*/ 43 h 103"/>
                <a:gd name="T2" fmla="*/ 105 w 105"/>
                <a:gd name="T3" fmla="*/ 40 h 103"/>
                <a:gd name="T4" fmla="*/ 103 w 105"/>
                <a:gd name="T5" fmla="*/ 35 h 103"/>
                <a:gd name="T6" fmla="*/ 89 w 105"/>
                <a:gd name="T7" fmla="*/ 18 h 103"/>
                <a:gd name="T8" fmla="*/ 78 w 105"/>
                <a:gd name="T9" fmla="*/ 7 h 103"/>
                <a:gd name="T10" fmla="*/ 67 w 105"/>
                <a:gd name="T11" fmla="*/ 1 h 103"/>
                <a:gd name="T12" fmla="*/ 66 w 105"/>
                <a:gd name="T13" fmla="*/ 0 h 103"/>
                <a:gd name="T14" fmla="*/ 64 w 105"/>
                <a:gd name="T15" fmla="*/ 1 h 103"/>
                <a:gd name="T16" fmla="*/ 60 w 105"/>
                <a:gd name="T17" fmla="*/ 4 h 103"/>
                <a:gd name="T18" fmla="*/ 56 w 105"/>
                <a:gd name="T19" fmla="*/ 18 h 103"/>
                <a:gd name="T20" fmla="*/ 45 w 105"/>
                <a:gd name="T21" fmla="*/ 39 h 103"/>
                <a:gd name="T22" fmla="*/ 28 w 105"/>
                <a:gd name="T23" fmla="*/ 57 h 103"/>
                <a:gd name="T24" fmla="*/ 18 w 105"/>
                <a:gd name="T25" fmla="*/ 64 h 103"/>
                <a:gd name="T26" fmla="*/ 6 w 105"/>
                <a:gd name="T27" fmla="*/ 68 h 103"/>
                <a:gd name="T28" fmla="*/ 5 w 105"/>
                <a:gd name="T29" fmla="*/ 68 h 103"/>
                <a:gd name="T30" fmla="*/ 3 w 105"/>
                <a:gd name="T31" fmla="*/ 68 h 103"/>
                <a:gd name="T32" fmla="*/ 2 w 105"/>
                <a:gd name="T33" fmla="*/ 70 h 103"/>
                <a:gd name="T34" fmla="*/ 2 w 105"/>
                <a:gd name="T35" fmla="*/ 76 h 103"/>
                <a:gd name="T36" fmla="*/ 6 w 105"/>
                <a:gd name="T37" fmla="*/ 83 h 103"/>
                <a:gd name="T38" fmla="*/ 13 w 105"/>
                <a:gd name="T39" fmla="*/ 91 h 103"/>
                <a:gd name="T40" fmla="*/ 28 w 105"/>
                <a:gd name="T41" fmla="*/ 103 h 103"/>
                <a:gd name="T42" fmla="*/ 30 w 105"/>
                <a:gd name="T43" fmla="*/ 103 h 103"/>
                <a:gd name="T44" fmla="*/ 33 w 105"/>
                <a:gd name="T45" fmla="*/ 103 h 103"/>
                <a:gd name="T46" fmla="*/ 36 w 105"/>
                <a:gd name="T47" fmla="*/ 99 h 103"/>
                <a:gd name="T48" fmla="*/ 36 w 105"/>
                <a:gd name="T49" fmla="*/ 99 h 103"/>
                <a:gd name="T50" fmla="*/ 37 w 105"/>
                <a:gd name="T51" fmla="*/ 92 h 103"/>
                <a:gd name="T52" fmla="*/ 43 w 105"/>
                <a:gd name="T53" fmla="*/ 81 h 103"/>
                <a:gd name="T54" fmla="*/ 56 w 105"/>
                <a:gd name="T55" fmla="*/ 68 h 103"/>
                <a:gd name="T56" fmla="*/ 77 w 105"/>
                <a:gd name="T57" fmla="*/ 55 h 103"/>
                <a:gd name="T58" fmla="*/ 101 w 105"/>
                <a:gd name="T59" fmla="*/ 47 h 103"/>
                <a:gd name="T60" fmla="*/ 103 w 105"/>
                <a:gd name="T61" fmla="*/ 46 h 103"/>
                <a:gd name="T62" fmla="*/ 105 w 105"/>
                <a:gd name="T63" fmla="*/ 4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03">
                  <a:moveTo>
                    <a:pt x="105" y="43"/>
                  </a:moveTo>
                  <a:lnTo>
                    <a:pt x="105" y="43"/>
                  </a:lnTo>
                  <a:lnTo>
                    <a:pt x="105" y="41"/>
                  </a:lnTo>
                  <a:lnTo>
                    <a:pt x="105" y="40"/>
                  </a:lnTo>
                  <a:lnTo>
                    <a:pt x="105" y="40"/>
                  </a:lnTo>
                  <a:lnTo>
                    <a:pt x="103" y="35"/>
                  </a:lnTo>
                  <a:lnTo>
                    <a:pt x="100" y="30"/>
                  </a:lnTo>
                  <a:lnTo>
                    <a:pt x="89" y="18"/>
                  </a:lnTo>
                  <a:lnTo>
                    <a:pt x="89" y="18"/>
                  </a:lnTo>
                  <a:lnTo>
                    <a:pt x="78" y="7"/>
                  </a:lnTo>
                  <a:lnTo>
                    <a:pt x="72" y="3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6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18"/>
                  </a:lnTo>
                  <a:lnTo>
                    <a:pt x="51" y="28"/>
                  </a:lnTo>
                  <a:lnTo>
                    <a:pt x="45" y="39"/>
                  </a:lnTo>
                  <a:lnTo>
                    <a:pt x="37" y="49"/>
                  </a:lnTo>
                  <a:lnTo>
                    <a:pt x="28" y="57"/>
                  </a:lnTo>
                  <a:lnTo>
                    <a:pt x="24" y="61"/>
                  </a:lnTo>
                  <a:lnTo>
                    <a:pt x="18" y="64"/>
                  </a:lnTo>
                  <a:lnTo>
                    <a:pt x="12" y="66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5" y="68"/>
                  </a:lnTo>
                  <a:lnTo>
                    <a:pt x="5" y="68"/>
                  </a:lnTo>
                  <a:lnTo>
                    <a:pt x="3" y="68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83"/>
                  </a:lnTo>
                  <a:lnTo>
                    <a:pt x="13" y="91"/>
                  </a:lnTo>
                  <a:lnTo>
                    <a:pt x="13" y="91"/>
                  </a:lnTo>
                  <a:lnTo>
                    <a:pt x="21" y="97"/>
                  </a:lnTo>
                  <a:lnTo>
                    <a:pt x="28" y="103"/>
                  </a:lnTo>
                  <a:lnTo>
                    <a:pt x="28" y="103"/>
                  </a:lnTo>
                  <a:lnTo>
                    <a:pt x="30" y="103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5" y="101"/>
                  </a:lnTo>
                  <a:lnTo>
                    <a:pt x="36" y="99"/>
                  </a:lnTo>
                  <a:lnTo>
                    <a:pt x="36" y="99"/>
                  </a:lnTo>
                  <a:lnTo>
                    <a:pt x="36" y="99"/>
                  </a:lnTo>
                  <a:lnTo>
                    <a:pt x="36" y="99"/>
                  </a:lnTo>
                  <a:lnTo>
                    <a:pt x="37" y="92"/>
                  </a:lnTo>
                  <a:lnTo>
                    <a:pt x="40" y="86"/>
                  </a:lnTo>
                  <a:lnTo>
                    <a:pt x="43" y="81"/>
                  </a:lnTo>
                  <a:lnTo>
                    <a:pt x="47" y="77"/>
                  </a:lnTo>
                  <a:lnTo>
                    <a:pt x="56" y="68"/>
                  </a:lnTo>
                  <a:lnTo>
                    <a:pt x="66" y="61"/>
                  </a:lnTo>
                  <a:lnTo>
                    <a:pt x="77" y="55"/>
                  </a:lnTo>
                  <a:lnTo>
                    <a:pt x="87" y="51"/>
                  </a:lnTo>
                  <a:lnTo>
                    <a:pt x="101" y="47"/>
                  </a:lnTo>
                  <a:lnTo>
                    <a:pt x="101" y="47"/>
                  </a:lnTo>
                  <a:lnTo>
                    <a:pt x="103" y="46"/>
                  </a:lnTo>
                  <a:lnTo>
                    <a:pt x="105" y="43"/>
                  </a:lnTo>
                  <a:lnTo>
                    <a:pt x="105" y="4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8">
              <a:extLst>
                <a:ext uri="{FF2B5EF4-FFF2-40B4-BE49-F238E27FC236}">
                  <a16:creationId xmlns:a16="http://schemas.microsoft.com/office/drawing/2014/main" id="{1701EA89-2BD6-4E04-9F27-26F76129DF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7025" y="987426"/>
              <a:ext cx="38100" cy="38100"/>
            </a:xfrm>
            <a:custGeom>
              <a:avLst/>
              <a:gdLst>
                <a:gd name="T0" fmla="*/ 45 w 49"/>
                <a:gd name="T1" fmla="*/ 48 h 50"/>
                <a:gd name="T2" fmla="*/ 45 w 49"/>
                <a:gd name="T3" fmla="*/ 48 h 50"/>
                <a:gd name="T4" fmla="*/ 43 w 49"/>
                <a:gd name="T5" fmla="*/ 49 h 50"/>
                <a:gd name="T6" fmla="*/ 40 w 49"/>
                <a:gd name="T7" fmla="*/ 50 h 50"/>
                <a:gd name="T8" fmla="*/ 36 w 49"/>
                <a:gd name="T9" fmla="*/ 50 h 50"/>
                <a:gd name="T10" fmla="*/ 31 w 49"/>
                <a:gd name="T11" fmla="*/ 49 h 50"/>
                <a:gd name="T12" fmla="*/ 22 w 49"/>
                <a:gd name="T13" fmla="*/ 44 h 50"/>
                <a:gd name="T14" fmla="*/ 13 w 49"/>
                <a:gd name="T15" fmla="*/ 36 h 50"/>
                <a:gd name="T16" fmla="*/ 13 w 49"/>
                <a:gd name="T17" fmla="*/ 36 h 50"/>
                <a:gd name="T18" fmla="*/ 6 w 49"/>
                <a:gd name="T19" fmla="*/ 27 h 50"/>
                <a:gd name="T20" fmla="*/ 2 w 49"/>
                <a:gd name="T21" fmla="*/ 18 h 50"/>
                <a:gd name="T22" fmla="*/ 0 w 49"/>
                <a:gd name="T23" fmla="*/ 13 h 50"/>
                <a:gd name="T24" fmla="*/ 0 w 49"/>
                <a:gd name="T25" fmla="*/ 8 h 50"/>
                <a:gd name="T26" fmla="*/ 2 w 49"/>
                <a:gd name="T27" fmla="*/ 5 h 50"/>
                <a:gd name="T28" fmla="*/ 3 w 49"/>
                <a:gd name="T29" fmla="*/ 3 h 50"/>
                <a:gd name="T30" fmla="*/ 3 w 49"/>
                <a:gd name="T31" fmla="*/ 3 h 50"/>
                <a:gd name="T32" fmla="*/ 6 w 49"/>
                <a:gd name="T33" fmla="*/ 1 h 50"/>
                <a:gd name="T34" fmla="*/ 10 w 49"/>
                <a:gd name="T35" fmla="*/ 0 h 50"/>
                <a:gd name="T36" fmla="*/ 13 w 49"/>
                <a:gd name="T37" fmla="*/ 0 h 50"/>
                <a:gd name="T38" fmla="*/ 18 w 49"/>
                <a:gd name="T39" fmla="*/ 1 h 50"/>
                <a:gd name="T40" fmla="*/ 27 w 49"/>
                <a:gd name="T41" fmla="*/ 6 h 50"/>
                <a:gd name="T42" fmla="*/ 36 w 49"/>
                <a:gd name="T43" fmla="*/ 14 h 50"/>
                <a:gd name="T44" fmla="*/ 36 w 49"/>
                <a:gd name="T45" fmla="*/ 14 h 50"/>
                <a:gd name="T46" fmla="*/ 43 w 49"/>
                <a:gd name="T47" fmla="*/ 23 h 50"/>
                <a:gd name="T48" fmla="*/ 48 w 49"/>
                <a:gd name="T49" fmla="*/ 33 h 50"/>
                <a:gd name="T50" fmla="*/ 49 w 49"/>
                <a:gd name="T51" fmla="*/ 37 h 50"/>
                <a:gd name="T52" fmla="*/ 49 w 49"/>
                <a:gd name="T53" fmla="*/ 41 h 50"/>
                <a:gd name="T54" fmla="*/ 48 w 49"/>
                <a:gd name="T55" fmla="*/ 44 h 50"/>
                <a:gd name="T56" fmla="*/ 45 w 49"/>
                <a:gd name="T57" fmla="*/ 48 h 50"/>
                <a:gd name="T58" fmla="*/ 45 w 49"/>
                <a:gd name="T5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" h="50">
                  <a:moveTo>
                    <a:pt x="45" y="48"/>
                  </a:moveTo>
                  <a:lnTo>
                    <a:pt x="45" y="48"/>
                  </a:lnTo>
                  <a:lnTo>
                    <a:pt x="43" y="49"/>
                  </a:lnTo>
                  <a:lnTo>
                    <a:pt x="40" y="50"/>
                  </a:lnTo>
                  <a:lnTo>
                    <a:pt x="36" y="50"/>
                  </a:lnTo>
                  <a:lnTo>
                    <a:pt x="31" y="49"/>
                  </a:lnTo>
                  <a:lnTo>
                    <a:pt x="22" y="44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6" y="27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8" y="1"/>
                  </a:lnTo>
                  <a:lnTo>
                    <a:pt x="27" y="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43" y="23"/>
                  </a:lnTo>
                  <a:lnTo>
                    <a:pt x="48" y="33"/>
                  </a:lnTo>
                  <a:lnTo>
                    <a:pt x="49" y="37"/>
                  </a:lnTo>
                  <a:lnTo>
                    <a:pt x="49" y="41"/>
                  </a:lnTo>
                  <a:lnTo>
                    <a:pt x="48" y="44"/>
                  </a:lnTo>
                  <a:lnTo>
                    <a:pt x="45" y="48"/>
                  </a:lnTo>
                  <a:lnTo>
                    <a:pt x="45" y="4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9">
              <a:extLst>
                <a:ext uri="{FF2B5EF4-FFF2-40B4-BE49-F238E27FC236}">
                  <a16:creationId xmlns:a16="http://schemas.microsoft.com/office/drawing/2014/main" id="{64581939-AA7B-4676-9BEB-1B7093202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3488" y="1216026"/>
              <a:ext cx="96838" cy="92075"/>
            </a:xfrm>
            <a:custGeom>
              <a:avLst/>
              <a:gdLst>
                <a:gd name="T0" fmla="*/ 45 w 122"/>
                <a:gd name="T1" fmla="*/ 115 h 115"/>
                <a:gd name="T2" fmla="*/ 40 w 122"/>
                <a:gd name="T3" fmla="*/ 115 h 115"/>
                <a:gd name="T4" fmla="*/ 35 w 122"/>
                <a:gd name="T5" fmla="*/ 112 h 115"/>
                <a:gd name="T6" fmla="*/ 17 w 122"/>
                <a:gd name="T7" fmla="*/ 94 h 115"/>
                <a:gd name="T8" fmla="*/ 6 w 122"/>
                <a:gd name="T9" fmla="*/ 80 h 115"/>
                <a:gd name="T10" fmla="*/ 0 w 122"/>
                <a:gd name="T11" fmla="*/ 68 h 115"/>
                <a:gd name="T12" fmla="*/ 0 w 122"/>
                <a:gd name="T13" fmla="*/ 66 h 115"/>
                <a:gd name="T14" fmla="*/ 1 w 122"/>
                <a:gd name="T15" fmla="*/ 63 h 115"/>
                <a:gd name="T16" fmla="*/ 6 w 122"/>
                <a:gd name="T17" fmla="*/ 60 h 115"/>
                <a:gd name="T18" fmla="*/ 22 w 122"/>
                <a:gd name="T19" fmla="*/ 56 h 115"/>
                <a:gd name="T20" fmla="*/ 46 w 122"/>
                <a:gd name="T21" fmla="*/ 46 h 115"/>
                <a:gd name="T22" fmla="*/ 69 w 122"/>
                <a:gd name="T23" fmla="*/ 30 h 115"/>
                <a:gd name="T24" fmla="*/ 77 w 122"/>
                <a:gd name="T25" fmla="*/ 19 h 115"/>
                <a:gd name="T26" fmla="*/ 83 w 122"/>
                <a:gd name="T27" fmla="*/ 6 h 115"/>
                <a:gd name="T28" fmla="*/ 83 w 122"/>
                <a:gd name="T29" fmla="*/ 5 h 115"/>
                <a:gd name="T30" fmla="*/ 84 w 122"/>
                <a:gd name="T31" fmla="*/ 3 h 115"/>
                <a:gd name="T32" fmla="*/ 86 w 122"/>
                <a:gd name="T33" fmla="*/ 0 h 115"/>
                <a:gd name="T34" fmla="*/ 93 w 122"/>
                <a:gd name="T35" fmla="*/ 1 h 115"/>
                <a:gd name="T36" fmla="*/ 100 w 122"/>
                <a:gd name="T37" fmla="*/ 7 h 115"/>
                <a:gd name="T38" fmla="*/ 108 w 122"/>
                <a:gd name="T39" fmla="*/ 16 h 115"/>
                <a:gd name="T40" fmla="*/ 121 w 122"/>
                <a:gd name="T41" fmla="*/ 35 h 115"/>
                <a:gd name="T42" fmla="*/ 122 w 122"/>
                <a:gd name="T43" fmla="*/ 37 h 115"/>
                <a:gd name="T44" fmla="*/ 121 w 122"/>
                <a:gd name="T45" fmla="*/ 41 h 115"/>
                <a:gd name="T46" fmla="*/ 115 w 122"/>
                <a:gd name="T47" fmla="*/ 43 h 115"/>
                <a:gd name="T48" fmla="*/ 115 w 122"/>
                <a:gd name="T49" fmla="*/ 44 h 115"/>
                <a:gd name="T50" fmla="*/ 107 w 122"/>
                <a:gd name="T51" fmla="*/ 44 h 115"/>
                <a:gd name="T52" fmla="*/ 95 w 122"/>
                <a:gd name="T53" fmla="*/ 50 h 115"/>
                <a:gd name="T54" fmla="*/ 78 w 122"/>
                <a:gd name="T55" fmla="*/ 63 h 115"/>
                <a:gd name="T56" fmla="*/ 61 w 122"/>
                <a:gd name="T57" fmla="*/ 84 h 115"/>
                <a:gd name="T58" fmla="*/ 48 w 122"/>
                <a:gd name="T59" fmla="*/ 111 h 115"/>
                <a:gd name="T60" fmla="*/ 47 w 122"/>
                <a:gd name="T61" fmla="*/ 113 h 115"/>
                <a:gd name="T62" fmla="*/ 45 w 122"/>
                <a:gd name="T6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15">
                  <a:moveTo>
                    <a:pt x="45" y="115"/>
                  </a:moveTo>
                  <a:lnTo>
                    <a:pt x="45" y="115"/>
                  </a:lnTo>
                  <a:lnTo>
                    <a:pt x="43" y="115"/>
                  </a:lnTo>
                  <a:lnTo>
                    <a:pt x="40" y="115"/>
                  </a:lnTo>
                  <a:lnTo>
                    <a:pt x="40" y="115"/>
                  </a:lnTo>
                  <a:lnTo>
                    <a:pt x="35" y="112"/>
                  </a:lnTo>
                  <a:lnTo>
                    <a:pt x="30" y="107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6" y="80"/>
                  </a:lnTo>
                  <a:lnTo>
                    <a:pt x="2" y="73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2" y="61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22" y="56"/>
                  </a:lnTo>
                  <a:lnTo>
                    <a:pt x="33" y="52"/>
                  </a:lnTo>
                  <a:lnTo>
                    <a:pt x="46" y="46"/>
                  </a:lnTo>
                  <a:lnTo>
                    <a:pt x="59" y="39"/>
                  </a:lnTo>
                  <a:lnTo>
                    <a:pt x="69" y="30"/>
                  </a:lnTo>
                  <a:lnTo>
                    <a:pt x="74" y="25"/>
                  </a:lnTo>
                  <a:lnTo>
                    <a:pt x="77" y="19"/>
                  </a:lnTo>
                  <a:lnTo>
                    <a:pt x="81" y="13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4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00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116" y="26"/>
                  </a:lnTo>
                  <a:lnTo>
                    <a:pt x="121" y="35"/>
                  </a:lnTo>
                  <a:lnTo>
                    <a:pt x="121" y="35"/>
                  </a:lnTo>
                  <a:lnTo>
                    <a:pt x="122" y="37"/>
                  </a:lnTo>
                  <a:lnTo>
                    <a:pt x="121" y="41"/>
                  </a:lnTo>
                  <a:lnTo>
                    <a:pt x="121" y="41"/>
                  </a:lnTo>
                  <a:lnTo>
                    <a:pt x="119" y="43"/>
                  </a:lnTo>
                  <a:lnTo>
                    <a:pt x="115" y="43"/>
                  </a:lnTo>
                  <a:lnTo>
                    <a:pt x="115" y="43"/>
                  </a:lnTo>
                  <a:lnTo>
                    <a:pt x="115" y="44"/>
                  </a:lnTo>
                  <a:lnTo>
                    <a:pt x="115" y="44"/>
                  </a:lnTo>
                  <a:lnTo>
                    <a:pt x="107" y="44"/>
                  </a:lnTo>
                  <a:lnTo>
                    <a:pt x="101" y="46"/>
                  </a:lnTo>
                  <a:lnTo>
                    <a:pt x="95" y="50"/>
                  </a:lnTo>
                  <a:lnTo>
                    <a:pt x="89" y="53"/>
                  </a:lnTo>
                  <a:lnTo>
                    <a:pt x="78" y="63"/>
                  </a:lnTo>
                  <a:lnTo>
                    <a:pt x="69" y="73"/>
                  </a:lnTo>
                  <a:lnTo>
                    <a:pt x="61" y="84"/>
                  </a:lnTo>
                  <a:lnTo>
                    <a:pt x="55" y="95"/>
                  </a:lnTo>
                  <a:lnTo>
                    <a:pt x="48" y="111"/>
                  </a:lnTo>
                  <a:lnTo>
                    <a:pt x="48" y="111"/>
                  </a:lnTo>
                  <a:lnTo>
                    <a:pt x="47" y="113"/>
                  </a:lnTo>
                  <a:lnTo>
                    <a:pt x="45" y="115"/>
                  </a:lnTo>
                  <a:lnTo>
                    <a:pt x="45" y="115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CE3595C4-C973-4339-AC55-00F75B8AB9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30313" y="1263651"/>
              <a:ext cx="42863" cy="46038"/>
            </a:xfrm>
            <a:custGeom>
              <a:avLst/>
              <a:gdLst>
                <a:gd name="T0" fmla="*/ 48 w 53"/>
                <a:gd name="T1" fmla="*/ 55 h 59"/>
                <a:gd name="T2" fmla="*/ 48 w 53"/>
                <a:gd name="T3" fmla="*/ 55 h 59"/>
                <a:gd name="T4" fmla="*/ 50 w 53"/>
                <a:gd name="T5" fmla="*/ 53 h 59"/>
                <a:gd name="T6" fmla="*/ 51 w 53"/>
                <a:gd name="T7" fmla="*/ 50 h 59"/>
                <a:gd name="T8" fmla="*/ 53 w 53"/>
                <a:gd name="T9" fmla="*/ 45 h 59"/>
                <a:gd name="T10" fmla="*/ 51 w 53"/>
                <a:gd name="T11" fmla="*/ 41 h 59"/>
                <a:gd name="T12" fmla="*/ 50 w 53"/>
                <a:gd name="T13" fmla="*/ 35 h 59"/>
                <a:gd name="T14" fmla="*/ 47 w 53"/>
                <a:gd name="T15" fmla="*/ 29 h 59"/>
                <a:gd name="T16" fmla="*/ 43 w 53"/>
                <a:gd name="T17" fmla="*/ 23 h 59"/>
                <a:gd name="T18" fmla="*/ 40 w 53"/>
                <a:gd name="T19" fmla="*/ 17 h 59"/>
                <a:gd name="T20" fmla="*/ 40 w 53"/>
                <a:gd name="T21" fmla="*/ 17 h 59"/>
                <a:gd name="T22" fmla="*/ 34 w 53"/>
                <a:gd name="T23" fmla="*/ 13 h 59"/>
                <a:gd name="T24" fmla="*/ 30 w 53"/>
                <a:gd name="T25" fmla="*/ 8 h 59"/>
                <a:gd name="T26" fmla="*/ 25 w 53"/>
                <a:gd name="T27" fmla="*/ 5 h 59"/>
                <a:gd name="T28" fmla="*/ 19 w 53"/>
                <a:gd name="T29" fmla="*/ 3 h 59"/>
                <a:gd name="T30" fmla="*/ 15 w 53"/>
                <a:gd name="T31" fmla="*/ 0 h 59"/>
                <a:gd name="T32" fmla="*/ 10 w 53"/>
                <a:gd name="T33" fmla="*/ 0 h 59"/>
                <a:gd name="T34" fmla="*/ 7 w 53"/>
                <a:gd name="T35" fmla="*/ 1 h 59"/>
                <a:gd name="T36" fmla="*/ 3 w 53"/>
                <a:gd name="T37" fmla="*/ 3 h 59"/>
                <a:gd name="T38" fmla="*/ 3 w 53"/>
                <a:gd name="T39" fmla="*/ 3 h 59"/>
                <a:gd name="T40" fmla="*/ 1 w 53"/>
                <a:gd name="T41" fmla="*/ 6 h 59"/>
                <a:gd name="T42" fmla="*/ 0 w 53"/>
                <a:gd name="T43" fmla="*/ 9 h 59"/>
                <a:gd name="T44" fmla="*/ 0 w 53"/>
                <a:gd name="T45" fmla="*/ 14 h 59"/>
                <a:gd name="T46" fmla="*/ 0 w 53"/>
                <a:gd name="T47" fmla="*/ 19 h 59"/>
                <a:gd name="T48" fmla="*/ 2 w 53"/>
                <a:gd name="T49" fmla="*/ 24 h 59"/>
                <a:gd name="T50" fmla="*/ 4 w 53"/>
                <a:gd name="T51" fmla="*/ 30 h 59"/>
                <a:gd name="T52" fmla="*/ 8 w 53"/>
                <a:gd name="T53" fmla="*/ 35 h 59"/>
                <a:gd name="T54" fmla="*/ 12 w 53"/>
                <a:gd name="T55" fmla="*/ 41 h 59"/>
                <a:gd name="T56" fmla="*/ 12 w 53"/>
                <a:gd name="T57" fmla="*/ 41 h 59"/>
                <a:gd name="T58" fmla="*/ 17 w 53"/>
                <a:gd name="T59" fmla="*/ 46 h 59"/>
                <a:gd name="T60" fmla="*/ 21 w 53"/>
                <a:gd name="T61" fmla="*/ 51 h 59"/>
                <a:gd name="T62" fmla="*/ 27 w 53"/>
                <a:gd name="T63" fmla="*/ 54 h 59"/>
                <a:gd name="T64" fmla="*/ 32 w 53"/>
                <a:gd name="T65" fmla="*/ 57 h 59"/>
                <a:gd name="T66" fmla="*/ 36 w 53"/>
                <a:gd name="T67" fmla="*/ 58 h 59"/>
                <a:gd name="T68" fmla="*/ 41 w 53"/>
                <a:gd name="T69" fmla="*/ 59 h 59"/>
                <a:gd name="T70" fmla="*/ 46 w 53"/>
                <a:gd name="T71" fmla="*/ 58 h 59"/>
                <a:gd name="T72" fmla="*/ 48 w 53"/>
                <a:gd name="T73" fmla="*/ 55 h 59"/>
                <a:gd name="T74" fmla="*/ 48 w 53"/>
                <a:gd name="T75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59">
                  <a:moveTo>
                    <a:pt x="48" y="55"/>
                  </a:moveTo>
                  <a:lnTo>
                    <a:pt x="48" y="55"/>
                  </a:lnTo>
                  <a:lnTo>
                    <a:pt x="50" y="53"/>
                  </a:lnTo>
                  <a:lnTo>
                    <a:pt x="51" y="50"/>
                  </a:lnTo>
                  <a:lnTo>
                    <a:pt x="53" y="45"/>
                  </a:lnTo>
                  <a:lnTo>
                    <a:pt x="51" y="41"/>
                  </a:lnTo>
                  <a:lnTo>
                    <a:pt x="50" y="35"/>
                  </a:lnTo>
                  <a:lnTo>
                    <a:pt x="47" y="29"/>
                  </a:lnTo>
                  <a:lnTo>
                    <a:pt x="43" y="23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34" y="13"/>
                  </a:lnTo>
                  <a:lnTo>
                    <a:pt x="30" y="8"/>
                  </a:lnTo>
                  <a:lnTo>
                    <a:pt x="25" y="5"/>
                  </a:lnTo>
                  <a:lnTo>
                    <a:pt x="19" y="3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2" y="24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7" y="46"/>
                  </a:lnTo>
                  <a:lnTo>
                    <a:pt x="21" y="51"/>
                  </a:lnTo>
                  <a:lnTo>
                    <a:pt x="27" y="54"/>
                  </a:lnTo>
                  <a:lnTo>
                    <a:pt x="32" y="57"/>
                  </a:lnTo>
                  <a:lnTo>
                    <a:pt x="36" y="58"/>
                  </a:lnTo>
                  <a:lnTo>
                    <a:pt x="41" y="59"/>
                  </a:lnTo>
                  <a:lnTo>
                    <a:pt x="46" y="58"/>
                  </a:lnTo>
                  <a:lnTo>
                    <a:pt x="48" y="55"/>
                  </a:lnTo>
                  <a:lnTo>
                    <a:pt x="48" y="5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1">
              <a:extLst>
                <a:ext uri="{FF2B5EF4-FFF2-40B4-BE49-F238E27FC236}">
                  <a16:creationId xmlns:a16="http://schemas.microsoft.com/office/drawing/2014/main" id="{5EE7CCA4-EF55-4E9F-968C-121580BBF6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1300" y="1316038"/>
              <a:ext cx="80963" cy="100013"/>
            </a:xfrm>
            <a:custGeom>
              <a:avLst/>
              <a:gdLst>
                <a:gd name="T0" fmla="*/ 42 w 102"/>
                <a:gd name="T1" fmla="*/ 123 h 125"/>
                <a:gd name="T2" fmla="*/ 46 w 102"/>
                <a:gd name="T3" fmla="*/ 125 h 125"/>
                <a:gd name="T4" fmla="*/ 52 w 102"/>
                <a:gd name="T5" fmla="*/ 124 h 125"/>
                <a:gd name="T6" fmla="*/ 75 w 102"/>
                <a:gd name="T7" fmla="*/ 115 h 125"/>
                <a:gd name="T8" fmla="*/ 91 w 102"/>
                <a:gd name="T9" fmla="*/ 106 h 125"/>
                <a:gd name="T10" fmla="*/ 100 w 102"/>
                <a:gd name="T11" fmla="*/ 98 h 125"/>
                <a:gd name="T12" fmla="*/ 102 w 102"/>
                <a:gd name="T13" fmla="*/ 95 h 125"/>
                <a:gd name="T14" fmla="*/ 102 w 102"/>
                <a:gd name="T15" fmla="*/ 93 h 125"/>
                <a:gd name="T16" fmla="*/ 99 w 102"/>
                <a:gd name="T17" fmla="*/ 89 h 125"/>
                <a:gd name="T18" fmla="*/ 86 w 102"/>
                <a:gd name="T19" fmla="*/ 78 h 125"/>
                <a:gd name="T20" fmla="*/ 67 w 102"/>
                <a:gd name="T21" fmla="*/ 60 h 125"/>
                <a:gd name="T22" fmla="*/ 52 w 102"/>
                <a:gd name="T23" fmla="*/ 36 h 125"/>
                <a:gd name="T24" fmla="*/ 49 w 102"/>
                <a:gd name="T25" fmla="*/ 23 h 125"/>
                <a:gd name="T26" fmla="*/ 49 w 102"/>
                <a:gd name="T27" fmla="*/ 8 h 125"/>
                <a:gd name="T28" fmla="*/ 49 w 102"/>
                <a:gd name="T29" fmla="*/ 8 h 125"/>
                <a:gd name="T30" fmla="*/ 49 w 102"/>
                <a:gd name="T31" fmla="*/ 4 h 125"/>
                <a:gd name="T32" fmla="*/ 47 w 102"/>
                <a:gd name="T33" fmla="*/ 2 h 125"/>
                <a:gd name="T34" fmla="*/ 42 w 102"/>
                <a:gd name="T35" fmla="*/ 0 h 125"/>
                <a:gd name="T36" fmla="*/ 33 w 102"/>
                <a:gd name="T37" fmla="*/ 3 h 125"/>
                <a:gd name="T38" fmla="*/ 21 w 102"/>
                <a:gd name="T39" fmla="*/ 8 h 125"/>
                <a:gd name="T40" fmla="*/ 3 w 102"/>
                <a:gd name="T41" fmla="*/ 19 h 125"/>
                <a:gd name="T42" fmla="*/ 1 w 102"/>
                <a:gd name="T43" fmla="*/ 22 h 125"/>
                <a:gd name="T44" fmla="*/ 0 w 102"/>
                <a:gd name="T45" fmla="*/ 25 h 125"/>
                <a:gd name="T46" fmla="*/ 4 w 102"/>
                <a:gd name="T47" fmla="*/ 30 h 125"/>
                <a:gd name="T48" fmla="*/ 5 w 102"/>
                <a:gd name="T49" fmla="*/ 31 h 125"/>
                <a:gd name="T50" fmla="*/ 11 w 102"/>
                <a:gd name="T51" fmla="*/ 34 h 125"/>
                <a:gd name="T52" fmla="*/ 21 w 102"/>
                <a:gd name="T53" fmla="*/ 44 h 125"/>
                <a:gd name="T54" fmla="*/ 31 w 102"/>
                <a:gd name="T55" fmla="*/ 62 h 125"/>
                <a:gd name="T56" fmla="*/ 38 w 102"/>
                <a:gd name="T57" fmla="*/ 89 h 125"/>
                <a:gd name="T58" fmla="*/ 39 w 102"/>
                <a:gd name="T59" fmla="*/ 118 h 125"/>
                <a:gd name="T60" fmla="*/ 39 w 102"/>
                <a:gd name="T61" fmla="*/ 121 h 125"/>
                <a:gd name="T62" fmla="*/ 42 w 102"/>
                <a:gd name="T63" fmla="*/ 1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2" h="125">
                  <a:moveTo>
                    <a:pt x="42" y="123"/>
                  </a:moveTo>
                  <a:lnTo>
                    <a:pt x="42" y="123"/>
                  </a:lnTo>
                  <a:lnTo>
                    <a:pt x="43" y="125"/>
                  </a:lnTo>
                  <a:lnTo>
                    <a:pt x="46" y="125"/>
                  </a:lnTo>
                  <a:lnTo>
                    <a:pt x="46" y="125"/>
                  </a:lnTo>
                  <a:lnTo>
                    <a:pt x="52" y="124"/>
                  </a:lnTo>
                  <a:lnTo>
                    <a:pt x="59" y="122"/>
                  </a:lnTo>
                  <a:lnTo>
                    <a:pt x="75" y="115"/>
                  </a:lnTo>
                  <a:lnTo>
                    <a:pt x="75" y="115"/>
                  </a:lnTo>
                  <a:lnTo>
                    <a:pt x="91" y="106"/>
                  </a:lnTo>
                  <a:lnTo>
                    <a:pt x="97" y="102"/>
                  </a:lnTo>
                  <a:lnTo>
                    <a:pt x="100" y="98"/>
                  </a:lnTo>
                  <a:lnTo>
                    <a:pt x="100" y="98"/>
                  </a:lnTo>
                  <a:lnTo>
                    <a:pt x="102" y="95"/>
                  </a:lnTo>
                  <a:lnTo>
                    <a:pt x="102" y="93"/>
                  </a:lnTo>
                  <a:lnTo>
                    <a:pt x="102" y="93"/>
                  </a:lnTo>
                  <a:lnTo>
                    <a:pt x="100" y="91"/>
                  </a:lnTo>
                  <a:lnTo>
                    <a:pt x="99" y="89"/>
                  </a:lnTo>
                  <a:lnTo>
                    <a:pt x="99" y="89"/>
                  </a:lnTo>
                  <a:lnTo>
                    <a:pt x="86" y="78"/>
                  </a:lnTo>
                  <a:lnTo>
                    <a:pt x="76" y="70"/>
                  </a:lnTo>
                  <a:lnTo>
                    <a:pt x="67" y="60"/>
                  </a:lnTo>
                  <a:lnTo>
                    <a:pt x="59" y="48"/>
                  </a:lnTo>
                  <a:lnTo>
                    <a:pt x="52" y="36"/>
                  </a:lnTo>
                  <a:lnTo>
                    <a:pt x="50" y="30"/>
                  </a:lnTo>
                  <a:lnTo>
                    <a:pt x="49" y="23"/>
                  </a:lnTo>
                  <a:lnTo>
                    <a:pt x="49" y="16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9" y="4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1" y="14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11" y="34"/>
                  </a:lnTo>
                  <a:lnTo>
                    <a:pt x="16" y="39"/>
                  </a:lnTo>
                  <a:lnTo>
                    <a:pt x="21" y="44"/>
                  </a:lnTo>
                  <a:lnTo>
                    <a:pt x="26" y="49"/>
                  </a:lnTo>
                  <a:lnTo>
                    <a:pt x="31" y="62"/>
                  </a:lnTo>
                  <a:lnTo>
                    <a:pt x="36" y="76"/>
                  </a:lnTo>
                  <a:lnTo>
                    <a:pt x="38" y="89"/>
                  </a:lnTo>
                  <a:lnTo>
                    <a:pt x="39" y="101"/>
                  </a:lnTo>
                  <a:lnTo>
                    <a:pt x="39" y="118"/>
                  </a:lnTo>
                  <a:lnTo>
                    <a:pt x="39" y="118"/>
                  </a:lnTo>
                  <a:lnTo>
                    <a:pt x="39" y="121"/>
                  </a:lnTo>
                  <a:lnTo>
                    <a:pt x="42" y="123"/>
                  </a:lnTo>
                  <a:lnTo>
                    <a:pt x="42" y="12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2">
              <a:extLst>
                <a:ext uri="{FF2B5EF4-FFF2-40B4-BE49-F238E27FC236}">
                  <a16:creationId xmlns:a16="http://schemas.microsoft.com/office/drawing/2014/main" id="{83EEC610-144A-40AF-ACE7-4835D280A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3050" y="1384301"/>
              <a:ext cx="50800" cy="36513"/>
            </a:xfrm>
            <a:custGeom>
              <a:avLst/>
              <a:gdLst>
                <a:gd name="T0" fmla="*/ 2 w 65"/>
                <a:gd name="T1" fmla="*/ 38 h 45"/>
                <a:gd name="T2" fmla="*/ 2 w 65"/>
                <a:gd name="T3" fmla="*/ 38 h 45"/>
                <a:gd name="T4" fmla="*/ 0 w 65"/>
                <a:gd name="T5" fmla="*/ 35 h 45"/>
                <a:gd name="T6" fmla="*/ 0 w 65"/>
                <a:gd name="T7" fmla="*/ 31 h 45"/>
                <a:gd name="T8" fmla="*/ 3 w 65"/>
                <a:gd name="T9" fmla="*/ 27 h 45"/>
                <a:gd name="T10" fmla="*/ 5 w 65"/>
                <a:gd name="T11" fmla="*/ 22 h 45"/>
                <a:gd name="T12" fmla="*/ 8 w 65"/>
                <a:gd name="T13" fmla="*/ 19 h 45"/>
                <a:gd name="T14" fmla="*/ 13 w 65"/>
                <a:gd name="T15" fmla="*/ 14 h 45"/>
                <a:gd name="T16" fmla="*/ 19 w 65"/>
                <a:gd name="T17" fmla="*/ 11 h 45"/>
                <a:gd name="T18" fmla="*/ 25 w 65"/>
                <a:gd name="T19" fmla="*/ 6 h 45"/>
                <a:gd name="T20" fmla="*/ 25 w 65"/>
                <a:gd name="T21" fmla="*/ 6 h 45"/>
                <a:gd name="T22" fmla="*/ 32 w 65"/>
                <a:gd name="T23" fmla="*/ 4 h 45"/>
                <a:gd name="T24" fmla="*/ 37 w 65"/>
                <a:gd name="T25" fmla="*/ 1 h 45"/>
                <a:gd name="T26" fmla="*/ 43 w 65"/>
                <a:gd name="T27" fmla="*/ 0 h 45"/>
                <a:gd name="T28" fmla="*/ 49 w 65"/>
                <a:gd name="T29" fmla="*/ 0 h 45"/>
                <a:gd name="T30" fmla="*/ 55 w 65"/>
                <a:gd name="T31" fmla="*/ 0 h 45"/>
                <a:gd name="T32" fmla="*/ 58 w 65"/>
                <a:gd name="T33" fmla="*/ 1 h 45"/>
                <a:gd name="T34" fmla="*/ 61 w 65"/>
                <a:gd name="T35" fmla="*/ 4 h 45"/>
                <a:gd name="T36" fmla="*/ 64 w 65"/>
                <a:gd name="T37" fmla="*/ 7 h 45"/>
                <a:gd name="T38" fmla="*/ 64 w 65"/>
                <a:gd name="T39" fmla="*/ 7 h 45"/>
                <a:gd name="T40" fmla="*/ 65 w 65"/>
                <a:gd name="T41" fmla="*/ 11 h 45"/>
                <a:gd name="T42" fmla="*/ 65 w 65"/>
                <a:gd name="T43" fmla="*/ 14 h 45"/>
                <a:gd name="T44" fmla="*/ 64 w 65"/>
                <a:gd name="T45" fmla="*/ 19 h 45"/>
                <a:gd name="T46" fmla="*/ 60 w 65"/>
                <a:gd name="T47" fmla="*/ 23 h 45"/>
                <a:gd name="T48" fmla="*/ 57 w 65"/>
                <a:gd name="T49" fmla="*/ 27 h 45"/>
                <a:gd name="T50" fmla="*/ 52 w 65"/>
                <a:gd name="T51" fmla="*/ 31 h 45"/>
                <a:gd name="T52" fmla="*/ 47 w 65"/>
                <a:gd name="T53" fmla="*/ 35 h 45"/>
                <a:gd name="T54" fmla="*/ 41 w 65"/>
                <a:gd name="T55" fmla="*/ 38 h 45"/>
                <a:gd name="T56" fmla="*/ 41 w 65"/>
                <a:gd name="T57" fmla="*/ 38 h 45"/>
                <a:gd name="T58" fmla="*/ 34 w 65"/>
                <a:gd name="T59" fmla="*/ 42 h 45"/>
                <a:gd name="T60" fmla="*/ 28 w 65"/>
                <a:gd name="T61" fmla="*/ 44 h 45"/>
                <a:gd name="T62" fmla="*/ 22 w 65"/>
                <a:gd name="T63" fmla="*/ 45 h 45"/>
                <a:gd name="T64" fmla="*/ 17 w 65"/>
                <a:gd name="T65" fmla="*/ 45 h 45"/>
                <a:gd name="T66" fmla="*/ 11 w 65"/>
                <a:gd name="T67" fmla="*/ 45 h 45"/>
                <a:gd name="T68" fmla="*/ 7 w 65"/>
                <a:gd name="T69" fmla="*/ 43 h 45"/>
                <a:gd name="T70" fmla="*/ 4 w 65"/>
                <a:gd name="T71" fmla="*/ 42 h 45"/>
                <a:gd name="T72" fmla="*/ 2 w 65"/>
                <a:gd name="T73" fmla="*/ 38 h 45"/>
                <a:gd name="T74" fmla="*/ 2 w 65"/>
                <a:gd name="T75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45">
                  <a:moveTo>
                    <a:pt x="2" y="38"/>
                  </a:moveTo>
                  <a:lnTo>
                    <a:pt x="2" y="38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3" y="27"/>
                  </a:lnTo>
                  <a:lnTo>
                    <a:pt x="5" y="22"/>
                  </a:lnTo>
                  <a:lnTo>
                    <a:pt x="8" y="19"/>
                  </a:lnTo>
                  <a:lnTo>
                    <a:pt x="13" y="14"/>
                  </a:lnTo>
                  <a:lnTo>
                    <a:pt x="19" y="11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32" y="4"/>
                  </a:lnTo>
                  <a:lnTo>
                    <a:pt x="37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0"/>
                  </a:lnTo>
                  <a:lnTo>
                    <a:pt x="58" y="1"/>
                  </a:lnTo>
                  <a:lnTo>
                    <a:pt x="61" y="4"/>
                  </a:lnTo>
                  <a:lnTo>
                    <a:pt x="64" y="7"/>
                  </a:lnTo>
                  <a:lnTo>
                    <a:pt x="64" y="7"/>
                  </a:lnTo>
                  <a:lnTo>
                    <a:pt x="65" y="11"/>
                  </a:lnTo>
                  <a:lnTo>
                    <a:pt x="65" y="14"/>
                  </a:lnTo>
                  <a:lnTo>
                    <a:pt x="64" y="19"/>
                  </a:lnTo>
                  <a:lnTo>
                    <a:pt x="60" y="23"/>
                  </a:lnTo>
                  <a:lnTo>
                    <a:pt x="57" y="27"/>
                  </a:lnTo>
                  <a:lnTo>
                    <a:pt x="52" y="31"/>
                  </a:lnTo>
                  <a:lnTo>
                    <a:pt x="47" y="35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34" y="42"/>
                  </a:lnTo>
                  <a:lnTo>
                    <a:pt x="28" y="44"/>
                  </a:lnTo>
                  <a:lnTo>
                    <a:pt x="22" y="45"/>
                  </a:lnTo>
                  <a:lnTo>
                    <a:pt x="17" y="45"/>
                  </a:lnTo>
                  <a:lnTo>
                    <a:pt x="11" y="45"/>
                  </a:lnTo>
                  <a:lnTo>
                    <a:pt x="7" y="43"/>
                  </a:lnTo>
                  <a:lnTo>
                    <a:pt x="4" y="42"/>
                  </a:lnTo>
                  <a:lnTo>
                    <a:pt x="2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3">
              <a:extLst>
                <a:ext uri="{FF2B5EF4-FFF2-40B4-BE49-F238E27FC236}">
                  <a16:creationId xmlns:a16="http://schemas.microsoft.com/office/drawing/2014/main" id="{6EA71A6E-AC0F-4BA7-858D-EC306AB1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0838" y="1211263"/>
              <a:ext cx="73025" cy="65088"/>
            </a:xfrm>
            <a:custGeom>
              <a:avLst/>
              <a:gdLst>
                <a:gd name="T0" fmla="*/ 65 w 94"/>
                <a:gd name="T1" fmla="*/ 82 h 82"/>
                <a:gd name="T2" fmla="*/ 69 w 94"/>
                <a:gd name="T3" fmla="*/ 82 h 82"/>
                <a:gd name="T4" fmla="*/ 73 w 94"/>
                <a:gd name="T5" fmla="*/ 79 h 82"/>
                <a:gd name="T6" fmla="*/ 84 w 94"/>
                <a:gd name="T7" fmla="*/ 64 h 82"/>
                <a:gd name="T8" fmla="*/ 91 w 94"/>
                <a:gd name="T9" fmla="*/ 52 h 82"/>
                <a:gd name="T10" fmla="*/ 94 w 94"/>
                <a:gd name="T11" fmla="*/ 43 h 82"/>
                <a:gd name="T12" fmla="*/ 94 w 94"/>
                <a:gd name="T13" fmla="*/ 41 h 82"/>
                <a:gd name="T14" fmla="*/ 93 w 94"/>
                <a:gd name="T15" fmla="*/ 40 h 82"/>
                <a:gd name="T16" fmla="*/ 89 w 94"/>
                <a:gd name="T17" fmla="*/ 37 h 82"/>
                <a:gd name="T18" fmla="*/ 76 w 94"/>
                <a:gd name="T19" fmla="*/ 36 h 82"/>
                <a:gd name="T20" fmla="*/ 58 w 94"/>
                <a:gd name="T21" fmla="*/ 32 h 82"/>
                <a:gd name="T22" fmla="*/ 38 w 94"/>
                <a:gd name="T23" fmla="*/ 21 h 82"/>
                <a:gd name="T24" fmla="*/ 31 w 94"/>
                <a:gd name="T25" fmla="*/ 14 h 82"/>
                <a:gd name="T26" fmla="*/ 26 w 94"/>
                <a:gd name="T27" fmla="*/ 5 h 82"/>
                <a:gd name="T28" fmla="*/ 26 w 94"/>
                <a:gd name="T29" fmla="*/ 4 h 82"/>
                <a:gd name="T30" fmla="*/ 25 w 94"/>
                <a:gd name="T31" fmla="*/ 2 h 82"/>
                <a:gd name="T32" fmla="*/ 22 w 94"/>
                <a:gd name="T33" fmla="*/ 0 h 82"/>
                <a:gd name="T34" fmla="*/ 18 w 94"/>
                <a:gd name="T35" fmla="*/ 2 h 82"/>
                <a:gd name="T36" fmla="*/ 13 w 94"/>
                <a:gd name="T37" fmla="*/ 7 h 82"/>
                <a:gd name="T38" fmla="*/ 7 w 94"/>
                <a:gd name="T39" fmla="*/ 15 h 82"/>
                <a:gd name="T40" fmla="*/ 0 w 94"/>
                <a:gd name="T41" fmla="*/ 29 h 82"/>
                <a:gd name="T42" fmla="*/ 0 w 94"/>
                <a:gd name="T43" fmla="*/ 32 h 82"/>
                <a:gd name="T44" fmla="*/ 0 w 94"/>
                <a:gd name="T45" fmla="*/ 34 h 82"/>
                <a:gd name="T46" fmla="*/ 5 w 94"/>
                <a:gd name="T47" fmla="*/ 36 h 82"/>
                <a:gd name="T48" fmla="*/ 6 w 94"/>
                <a:gd name="T49" fmla="*/ 36 h 82"/>
                <a:gd name="T50" fmla="*/ 11 w 94"/>
                <a:gd name="T51" fmla="*/ 36 h 82"/>
                <a:gd name="T52" fmla="*/ 21 w 94"/>
                <a:gd name="T53" fmla="*/ 38 h 82"/>
                <a:gd name="T54" fmla="*/ 35 w 94"/>
                <a:gd name="T55" fmla="*/ 46 h 82"/>
                <a:gd name="T56" fmla="*/ 50 w 94"/>
                <a:gd name="T57" fmla="*/ 61 h 82"/>
                <a:gd name="T58" fmla="*/ 63 w 94"/>
                <a:gd name="T59" fmla="*/ 80 h 82"/>
                <a:gd name="T60" fmla="*/ 64 w 94"/>
                <a:gd name="T61" fmla="*/ 81 h 82"/>
                <a:gd name="T62" fmla="*/ 65 w 94"/>
                <a:gd name="T6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" h="82">
                  <a:moveTo>
                    <a:pt x="65" y="82"/>
                  </a:moveTo>
                  <a:lnTo>
                    <a:pt x="65" y="82"/>
                  </a:lnTo>
                  <a:lnTo>
                    <a:pt x="67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73" y="79"/>
                  </a:lnTo>
                  <a:lnTo>
                    <a:pt x="76" y="75"/>
                  </a:lnTo>
                  <a:lnTo>
                    <a:pt x="84" y="64"/>
                  </a:lnTo>
                  <a:lnTo>
                    <a:pt x="84" y="64"/>
                  </a:lnTo>
                  <a:lnTo>
                    <a:pt x="91" y="52"/>
                  </a:lnTo>
                  <a:lnTo>
                    <a:pt x="94" y="46"/>
                  </a:lnTo>
                  <a:lnTo>
                    <a:pt x="94" y="43"/>
                  </a:lnTo>
                  <a:lnTo>
                    <a:pt x="94" y="43"/>
                  </a:lnTo>
                  <a:lnTo>
                    <a:pt x="94" y="41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9" y="37"/>
                  </a:lnTo>
                  <a:lnTo>
                    <a:pt x="89" y="37"/>
                  </a:lnTo>
                  <a:lnTo>
                    <a:pt x="76" y="36"/>
                  </a:lnTo>
                  <a:lnTo>
                    <a:pt x="67" y="34"/>
                  </a:lnTo>
                  <a:lnTo>
                    <a:pt x="58" y="32"/>
                  </a:lnTo>
                  <a:lnTo>
                    <a:pt x="48" y="27"/>
                  </a:lnTo>
                  <a:lnTo>
                    <a:pt x="38" y="21"/>
                  </a:lnTo>
                  <a:lnTo>
                    <a:pt x="35" y="18"/>
                  </a:lnTo>
                  <a:lnTo>
                    <a:pt x="31" y="14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7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1" y="36"/>
                  </a:lnTo>
                  <a:lnTo>
                    <a:pt x="16" y="36"/>
                  </a:lnTo>
                  <a:lnTo>
                    <a:pt x="21" y="38"/>
                  </a:lnTo>
                  <a:lnTo>
                    <a:pt x="27" y="41"/>
                  </a:lnTo>
                  <a:lnTo>
                    <a:pt x="35" y="46"/>
                  </a:lnTo>
                  <a:lnTo>
                    <a:pt x="43" y="53"/>
                  </a:lnTo>
                  <a:lnTo>
                    <a:pt x="50" y="61"/>
                  </a:lnTo>
                  <a:lnTo>
                    <a:pt x="56" y="68"/>
                  </a:lnTo>
                  <a:lnTo>
                    <a:pt x="63" y="80"/>
                  </a:lnTo>
                  <a:lnTo>
                    <a:pt x="63" y="80"/>
                  </a:lnTo>
                  <a:lnTo>
                    <a:pt x="64" y="81"/>
                  </a:lnTo>
                  <a:lnTo>
                    <a:pt x="65" y="82"/>
                  </a:lnTo>
                  <a:lnTo>
                    <a:pt x="65" y="8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4">
              <a:extLst>
                <a:ext uri="{FF2B5EF4-FFF2-40B4-BE49-F238E27FC236}">
                  <a16:creationId xmlns:a16="http://schemas.microsoft.com/office/drawing/2014/main" id="{D89CA12F-9083-48CC-99B4-B1204FE223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8463" y="1239838"/>
              <a:ext cx="28575" cy="38100"/>
            </a:xfrm>
            <a:custGeom>
              <a:avLst/>
              <a:gdLst>
                <a:gd name="T0" fmla="*/ 4 w 36"/>
                <a:gd name="T1" fmla="*/ 46 h 47"/>
                <a:gd name="T2" fmla="*/ 4 w 36"/>
                <a:gd name="T3" fmla="*/ 46 h 47"/>
                <a:gd name="T4" fmla="*/ 2 w 36"/>
                <a:gd name="T5" fmla="*/ 44 h 47"/>
                <a:gd name="T6" fmla="*/ 0 w 36"/>
                <a:gd name="T7" fmla="*/ 42 h 47"/>
                <a:gd name="T8" fmla="*/ 0 w 36"/>
                <a:gd name="T9" fmla="*/ 38 h 47"/>
                <a:gd name="T10" fmla="*/ 0 w 36"/>
                <a:gd name="T11" fmla="*/ 35 h 47"/>
                <a:gd name="T12" fmla="*/ 3 w 36"/>
                <a:gd name="T13" fmla="*/ 26 h 47"/>
                <a:gd name="T14" fmla="*/ 7 w 36"/>
                <a:gd name="T15" fmla="*/ 16 h 47"/>
                <a:gd name="T16" fmla="*/ 7 w 36"/>
                <a:gd name="T17" fmla="*/ 16 h 47"/>
                <a:gd name="T18" fmla="*/ 13 w 36"/>
                <a:gd name="T19" fmla="*/ 8 h 47"/>
                <a:gd name="T20" fmla="*/ 20 w 36"/>
                <a:gd name="T21" fmla="*/ 3 h 47"/>
                <a:gd name="T22" fmla="*/ 23 w 36"/>
                <a:gd name="T23" fmla="*/ 1 h 47"/>
                <a:gd name="T24" fmla="*/ 27 w 36"/>
                <a:gd name="T25" fmla="*/ 0 h 47"/>
                <a:gd name="T26" fmla="*/ 30 w 36"/>
                <a:gd name="T27" fmla="*/ 0 h 47"/>
                <a:gd name="T28" fmla="*/ 33 w 36"/>
                <a:gd name="T29" fmla="*/ 1 h 47"/>
                <a:gd name="T30" fmla="*/ 33 w 36"/>
                <a:gd name="T31" fmla="*/ 1 h 47"/>
                <a:gd name="T32" fmla="*/ 35 w 36"/>
                <a:gd name="T33" fmla="*/ 4 h 47"/>
                <a:gd name="T34" fmla="*/ 36 w 36"/>
                <a:gd name="T35" fmla="*/ 6 h 47"/>
                <a:gd name="T36" fmla="*/ 36 w 36"/>
                <a:gd name="T37" fmla="*/ 9 h 47"/>
                <a:gd name="T38" fmla="*/ 36 w 36"/>
                <a:gd name="T39" fmla="*/ 13 h 47"/>
                <a:gd name="T40" fmla="*/ 35 w 36"/>
                <a:gd name="T41" fmla="*/ 22 h 47"/>
                <a:gd name="T42" fmla="*/ 30 w 36"/>
                <a:gd name="T43" fmla="*/ 31 h 47"/>
                <a:gd name="T44" fmla="*/ 30 w 36"/>
                <a:gd name="T45" fmla="*/ 31 h 47"/>
                <a:gd name="T46" fmla="*/ 23 w 36"/>
                <a:gd name="T47" fmla="*/ 39 h 47"/>
                <a:gd name="T48" fmla="*/ 17 w 36"/>
                <a:gd name="T49" fmla="*/ 45 h 47"/>
                <a:gd name="T50" fmla="*/ 13 w 36"/>
                <a:gd name="T51" fmla="*/ 46 h 47"/>
                <a:gd name="T52" fmla="*/ 10 w 36"/>
                <a:gd name="T53" fmla="*/ 47 h 47"/>
                <a:gd name="T54" fmla="*/ 6 w 36"/>
                <a:gd name="T55" fmla="*/ 47 h 47"/>
                <a:gd name="T56" fmla="*/ 4 w 36"/>
                <a:gd name="T57" fmla="*/ 46 h 47"/>
                <a:gd name="T58" fmla="*/ 4 w 36"/>
                <a:gd name="T5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7">
                  <a:moveTo>
                    <a:pt x="4" y="46"/>
                  </a:moveTo>
                  <a:lnTo>
                    <a:pt x="4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3" y="2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3" y="8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4"/>
                  </a:lnTo>
                  <a:lnTo>
                    <a:pt x="36" y="6"/>
                  </a:lnTo>
                  <a:lnTo>
                    <a:pt x="36" y="9"/>
                  </a:lnTo>
                  <a:lnTo>
                    <a:pt x="36" y="13"/>
                  </a:lnTo>
                  <a:lnTo>
                    <a:pt x="35" y="22"/>
                  </a:lnTo>
                  <a:lnTo>
                    <a:pt x="30" y="31"/>
                  </a:lnTo>
                  <a:lnTo>
                    <a:pt x="30" y="31"/>
                  </a:lnTo>
                  <a:lnTo>
                    <a:pt x="23" y="39"/>
                  </a:lnTo>
                  <a:lnTo>
                    <a:pt x="17" y="45"/>
                  </a:lnTo>
                  <a:lnTo>
                    <a:pt x="13" y="46"/>
                  </a:lnTo>
                  <a:lnTo>
                    <a:pt x="10" y="47"/>
                  </a:lnTo>
                  <a:lnTo>
                    <a:pt x="6" y="47"/>
                  </a:lnTo>
                  <a:lnTo>
                    <a:pt x="4" y="46"/>
                  </a:lnTo>
                  <a:lnTo>
                    <a:pt x="4" y="4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5">
              <a:extLst>
                <a:ext uri="{FF2B5EF4-FFF2-40B4-BE49-F238E27FC236}">
                  <a16:creationId xmlns:a16="http://schemas.microsoft.com/office/drawing/2014/main" id="{A4C4DDFB-0945-4E5D-B186-A482B0BAF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5275" y="1103313"/>
              <a:ext cx="71438" cy="41275"/>
            </a:xfrm>
            <a:custGeom>
              <a:avLst/>
              <a:gdLst>
                <a:gd name="T0" fmla="*/ 85 w 90"/>
                <a:gd name="T1" fmla="*/ 52 h 52"/>
                <a:gd name="T2" fmla="*/ 89 w 90"/>
                <a:gd name="T3" fmla="*/ 49 h 52"/>
                <a:gd name="T4" fmla="*/ 90 w 90"/>
                <a:gd name="T5" fmla="*/ 45 h 52"/>
                <a:gd name="T6" fmla="*/ 90 w 90"/>
                <a:gd name="T7" fmla="*/ 25 h 52"/>
                <a:gd name="T8" fmla="*/ 89 w 90"/>
                <a:gd name="T9" fmla="*/ 11 h 52"/>
                <a:gd name="T10" fmla="*/ 87 w 90"/>
                <a:gd name="T11" fmla="*/ 2 h 52"/>
                <a:gd name="T12" fmla="*/ 85 w 90"/>
                <a:gd name="T13" fmla="*/ 1 h 52"/>
                <a:gd name="T14" fmla="*/ 83 w 90"/>
                <a:gd name="T15" fmla="*/ 0 h 52"/>
                <a:gd name="T16" fmla="*/ 80 w 90"/>
                <a:gd name="T17" fmla="*/ 1 h 52"/>
                <a:gd name="T18" fmla="*/ 68 w 90"/>
                <a:gd name="T19" fmla="*/ 7 h 52"/>
                <a:gd name="T20" fmla="*/ 50 w 90"/>
                <a:gd name="T21" fmla="*/ 14 h 52"/>
                <a:gd name="T22" fmla="*/ 29 w 90"/>
                <a:gd name="T23" fmla="*/ 16 h 52"/>
                <a:gd name="T24" fmla="*/ 19 w 90"/>
                <a:gd name="T25" fmla="*/ 15 h 52"/>
                <a:gd name="T26" fmla="*/ 8 w 90"/>
                <a:gd name="T27" fmla="*/ 10 h 52"/>
                <a:gd name="T28" fmla="*/ 8 w 90"/>
                <a:gd name="T29" fmla="*/ 9 h 52"/>
                <a:gd name="T30" fmla="*/ 6 w 90"/>
                <a:gd name="T31" fmla="*/ 9 h 52"/>
                <a:gd name="T32" fmla="*/ 4 w 90"/>
                <a:gd name="T33" fmla="*/ 9 h 52"/>
                <a:gd name="T34" fmla="*/ 0 w 90"/>
                <a:gd name="T35" fmla="*/ 12 h 52"/>
                <a:gd name="T36" fmla="*/ 0 w 90"/>
                <a:gd name="T37" fmla="*/ 19 h 52"/>
                <a:gd name="T38" fmla="*/ 0 w 90"/>
                <a:gd name="T39" fmla="*/ 28 h 52"/>
                <a:gd name="T40" fmla="*/ 1 w 90"/>
                <a:gd name="T41" fmla="*/ 46 h 52"/>
                <a:gd name="T42" fmla="*/ 4 w 90"/>
                <a:gd name="T43" fmla="*/ 47 h 52"/>
                <a:gd name="T44" fmla="*/ 5 w 90"/>
                <a:gd name="T45" fmla="*/ 48 h 52"/>
                <a:gd name="T46" fmla="*/ 9 w 90"/>
                <a:gd name="T47" fmla="*/ 47 h 52"/>
                <a:gd name="T48" fmla="*/ 11 w 90"/>
                <a:gd name="T49" fmla="*/ 47 h 52"/>
                <a:gd name="T50" fmla="*/ 15 w 90"/>
                <a:gd name="T51" fmla="*/ 43 h 52"/>
                <a:gd name="T52" fmla="*/ 24 w 90"/>
                <a:gd name="T53" fmla="*/ 40 h 52"/>
                <a:gd name="T54" fmla="*/ 41 w 90"/>
                <a:gd name="T55" fmla="*/ 39 h 52"/>
                <a:gd name="T56" fmla="*/ 61 w 90"/>
                <a:gd name="T57" fmla="*/ 42 h 52"/>
                <a:gd name="T58" fmla="*/ 82 w 90"/>
                <a:gd name="T59" fmla="*/ 52 h 52"/>
                <a:gd name="T60" fmla="*/ 83 w 90"/>
                <a:gd name="T61" fmla="*/ 52 h 52"/>
                <a:gd name="T62" fmla="*/ 85 w 90"/>
                <a:gd name="T6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" h="52">
                  <a:moveTo>
                    <a:pt x="85" y="52"/>
                  </a:moveTo>
                  <a:lnTo>
                    <a:pt x="85" y="52"/>
                  </a:lnTo>
                  <a:lnTo>
                    <a:pt x="88" y="50"/>
                  </a:lnTo>
                  <a:lnTo>
                    <a:pt x="89" y="49"/>
                  </a:lnTo>
                  <a:lnTo>
                    <a:pt x="89" y="49"/>
                  </a:lnTo>
                  <a:lnTo>
                    <a:pt x="90" y="45"/>
                  </a:lnTo>
                  <a:lnTo>
                    <a:pt x="90" y="39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89" y="11"/>
                  </a:lnTo>
                  <a:lnTo>
                    <a:pt x="88" y="7"/>
                  </a:lnTo>
                  <a:lnTo>
                    <a:pt x="87" y="2"/>
                  </a:lnTo>
                  <a:lnTo>
                    <a:pt x="87" y="2"/>
                  </a:lnTo>
                  <a:lnTo>
                    <a:pt x="85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2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68" y="7"/>
                  </a:lnTo>
                  <a:lnTo>
                    <a:pt x="60" y="10"/>
                  </a:lnTo>
                  <a:lnTo>
                    <a:pt x="50" y="14"/>
                  </a:lnTo>
                  <a:lnTo>
                    <a:pt x="39" y="16"/>
                  </a:lnTo>
                  <a:lnTo>
                    <a:pt x="29" y="16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3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7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5" y="43"/>
                  </a:lnTo>
                  <a:lnTo>
                    <a:pt x="20" y="41"/>
                  </a:lnTo>
                  <a:lnTo>
                    <a:pt x="24" y="40"/>
                  </a:lnTo>
                  <a:lnTo>
                    <a:pt x="30" y="39"/>
                  </a:lnTo>
                  <a:lnTo>
                    <a:pt x="41" y="39"/>
                  </a:lnTo>
                  <a:lnTo>
                    <a:pt x="51" y="40"/>
                  </a:lnTo>
                  <a:lnTo>
                    <a:pt x="61" y="42"/>
                  </a:lnTo>
                  <a:lnTo>
                    <a:pt x="69" y="46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3" y="52"/>
                  </a:lnTo>
                  <a:lnTo>
                    <a:pt x="85" y="52"/>
                  </a:lnTo>
                  <a:lnTo>
                    <a:pt x="85" y="5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16">
              <a:extLst>
                <a:ext uri="{FF2B5EF4-FFF2-40B4-BE49-F238E27FC236}">
                  <a16:creationId xmlns:a16="http://schemas.microsoft.com/office/drawing/2014/main" id="{B48239FC-339C-4E21-8285-907729DFB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2425" y="1103313"/>
              <a:ext cx="20638" cy="41275"/>
            </a:xfrm>
            <a:custGeom>
              <a:avLst/>
              <a:gdLst>
                <a:gd name="T0" fmla="*/ 13 w 26"/>
                <a:gd name="T1" fmla="*/ 53 h 53"/>
                <a:gd name="T2" fmla="*/ 13 w 26"/>
                <a:gd name="T3" fmla="*/ 53 h 53"/>
                <a:gd name="T4" fmla="*/ 11 w 26"/>
                <a:gd name="T5" fmla="*/ 53 h 53"/>
                <a:gd name="T6" fmla="*/ 9 w 26"/>
                <a:gd name="T7" fmla="*/ 51 h 53"/>
                <a:gd name="T8" fmla="*/ 7 w 26"/>
                <a:gd name="T9" fmla="*/ 49 h 53"/>
                <a:gd name="T10" fmla="*/ 4 w 26"/>
                <a:gd name="T11" fmla="*/ 46 h 53"/>
                <a:gd name="T12" fmla="*/ 1 w 26"/>
                <a:gd name="T13" fmla="*/ 38 h 53"/>
                <a:gd name="T14" fmla="*/ 0 w 26"/>
                <a:gd name="T15" fmla="*/ 27 h 53"/>
                <a:gd name="T16" fmla="*/ 0 w 26"/>
                <a:gd name="T17" fmla="*/ 27 h 53"/>
                <a:gd name="T18" fmla="*/ 0 w 26"/>
                <a:gd name="T19" fmla="*/ 17 h 53"/>
                <a:gd name="T20" fmla="*/ 3 w 26"/>
                <a:gd name="T21" fmla="*/ 8 h 53"/>
                <a:gd name="T22" fmla="*/ 4 w 26"/>
                <a:gd name="T23" fmla="*/ 5 h 53"/>
                <a:gd name="T24" fmla="*/ 7 w 26"/>
                <a:gd name="T25" fmla="*/ 2 h 53"/>
                <a:gd name="T26" fmla="*/ 9 w 26"/>
                <a:gd name="T27" fmla="*/ 1 h 53"/>
                <a:gd name="T28" fmla="*/ 12 w 26"/>
                <a:gd name="T29" fmla="*/ 0 h 53"/>
                <a:gd name="T30" fmla="*/ 12 w 26"/>
                <a:gd name="T31" fmla="*/ 0 h 53"/>
                <a:gd name="T32" fmla="*/ 15 w 26"/>
                <a:gd name="T33" fmla="*/ 1 h 53"/>
                <a:gd name="T34" fmla="*/ 17 w 26"/>
                <a:gd name="T35" fmla="*/ 2 h 53"/>
                <a:gd name="T36" fmla="*/ 19 w 26"/>
                <a:gd name="T37" fmla="*/ 4 h 53"/>
                <a:gd name="T38" fmla="*/ 22 w 26"/>
                <a:gd name="T39" fmla="*/ 8 h 53"/>
                <a:gd name="T40" fmla="*/ 25 w 26"/>
                <a:gd name="T41" fmla="*/ 16 h 53"/>
                <a:gd name="T42" fmla="*/ 26 w 26"/>
                <a:gd name="T43" fmla="*/ 26 h 53"/>
                <a:gd name="T44" fmla="*/ 26 w 26"/>
                <a:gd name="T45" fmla="*/ 26 h 53"/>
                <a:gd name="T46" fmla="*/ 26 w 26"/>
                <a:gd name="T47" fmla="*/ 36 h 53"/>
                <a:gd name="T48" fmla="*/ 24 w 26"/>
                <a:gd name="T49" fmla="*/ 44 h 53"/>
                <a:gd name="T50" fmla="*/ 22 w 26"/>
                <a:gd name="T51" fmla="*/ 48 h 53"/>
                <a:gd name="T52" fmla="*/ 19 w 26"/>
                <a:gd name="T53" fmla="*/ 50 h 53"/>
                <a:gd name="T54" fmla="*/ 17 w 26"/>
                <a:gd name="T55" fmla="*/ 53 h 53"/>
                <a:gd name="T56" fmla="*/ 13 w 26"/>
                <a:gd name="T57" fmla="*/ 53 h 53"/>
                <a:gd name="T58" fmla="*/ 13 w 26"/>
                <a:gd name="T5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" h="53">
                  <a:moveTo>
                    <a:pt x="13" y="53"/>
                  </a:moveTo>
                  <a:lnTo>
                    <a:pt x="13" y="53"/>
                  </a:lnTo>
                  <a:lnTo>
                    <a:pt x="11" y="53"/>
                  </a:lnTo>
                  <a:lnTo>
                    <a:pt x="9" y="51"/>
                  </a:lnTo>
                  <a:lnTo>
                    <a:pt x="7" y="49"/>
                  </a:lnTo>
                  <a:lnTo>
                    <a:pt x="4" y="46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2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22" y="8"/>
                  </a:lnTo>
                  <a:lnTo>
                    <a:pt x="25" y="1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36"/>
                  </a:lnTo>
                  <a:lnTo>
                    <a:pt x="24" y="44"/>
                  </a:lnTo>
                  <a:lnTo>
                    <a:pt x="22" y="48"/>
                  </a:lnTo>
                  <a:lnTo>
                    <a:pt x="19" y="50"/>
                  </a:lnTo>
                  <a:lnTo>
                    <a:pt x="17" y="53"/>
                  </a:lnTo>
                  <a:lnTo>
                    <a:pt x="13" y="53"/>
                  </a:lnTo>
                  <a:lnTo>
                    <a:pt x="13" y="5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17">
              <a:extLst>
                <a:ext uri="{FF2B5EF4-FFF2-40B4-BE49-F238E27FC236}">
                  <a16:creationId xmlns:a16="http://schemas.microsoft.com/office/drawing/2014/main" id="{16386A8F-4447-4FB3-B453-FA7FF227D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1588" y="1012826"/>
              <a:ext cx="73025" cy="71438"/>
            </a:xfrm>
            <a:custGeom>
              <a:avLst/>
              <a:gdLst>
                <a:gd name="T0" fmla="*/ 36 w 91"/>
                <a:gd name="T1" fmla="*/ 1 h 90"/>
                <a:gd name="T2" fmla="*/ 33 w 91"/>
                <a:gd name="T3" fmla="*/ 1 h 90"/>
                <a:gd name="T4" fmla="*/ 29 w 91"/>
                <a:gd name="T5" fmla="*/ 2 h 90"/>
                <a:gd name="T6" fmla="*/ 14 w 91"/>
                <a:gd name="T7" fmla="*/ 16 h 90"/>
                <a:gd name="T8" fmla="*/ 5 w 91"/>
                <a:gd name="T9" fmla="*/ 26 h 90"/>
                <a:gd name="T10" fmla="*/ 0 w 91"/>
                <a:gd name="T11" fmla="*/ 34 h 90"/>
                <a:gd name="T12" fmla="*/ 0 w 91"/>
                <a:gd name="T13" fmla="*/ 37 h 90"/>
                <a:gd name="T14" fmla="*/ 2 w 91"/>
                <a:gd name="T15" fmla="*/ 38 h 90"/>
                <a:gd name="T16" fmla="*/ 4 w 91"/>
                <a:gd name="T17" fmla="*/ 40 h 90"/>
                <a:gd name="T18" fmla="*/ 17 w 91"/>
                <a:gd name="T19" fmla="*/ 45 h 90"/>
                <a:gd name="T20" fmla="*/ 34 w 91"/>
                <a:gd name="T21" fmla="*/ 53 h 90"/>
                <a:gd name="T22" fmla="*/ 51 w 91"/>
                <a:gd name="T23" fmla="*/ 65 h 90"/>
                <a:gd name="T24" fmla="*/ 57 w 91"/>
                <a:gd name="T25" fmla="*/ 75 h 90"/>
                <a:gd name="T26" fmla="*/ 60 w 91"/>
                <a:gd name="T27" fmla="*/ 85 h 90"/>
                <a:gd name="T28" fmla="*/ 60 w 91"/>
                <a:gd name="T29" fmla="*/ 85 h 90"/>
                <a:gd name="T30" fmla="*/ 61 w 91"/>
                <a:gd name="T31" fmla="*/ 87 h 90"/>
                <a:gd name="T32" fmla="*/ 63 w 91"/>
                <a:gd name="T33" fmla="*/ 90 h 90"/>
                <a:gd name="T34" fmla="*/ 67 w 91"/>
                <a:gd name="T35" fmla="*/ 90 h 90"/>
                <a:gd name="T36" fmla="*/ 73 w 91"/>
                <a:gd name="T37" fmla="*/ 85 h 90"/>
                <a:gd name="T38" fmla="*/ 80 w 91"/>
                <a:gd name="T39" fmla="*/ 78 h 90"/>
                <a:gd name="T40" fmla="*/ 90 w 91"/>
                <a:gd name="T41" fmla="*/ 65 h 90"/>
                <a:gd name="T42" fmla="*/ 91 w 91"/>
                <a:gd name="T43" fmla="*/ 63 h 90"/>
                <a:gd name="T44" fmla="*/ 90 w 91"/>
                <a:gd name="T45" fmla="*/ 61 h 90"/>
                <a:gd name="T46" fmla="*/ 87 w 91"/>
                <a:gd name="T47" fmla="*/ 58 h 90"/>
                <a:gd name="T48" fmla="*/ 86 w 91"/>
                <a:gd name="T49" fmla="*/ 58 h 90"/>
                <a:gd name="T50" fmla="*/ 81 w 91"/>
                <a:gd name="T51" fmla="*/ 57 h 90"/>
                <a:gd name="T52" fmla="*/ 71 w 91"/>
                <a:gd name="T53" fmla="*/ 53 h 90"/>
                <a:gd name="T54" fmla="*/ 59 w 91"/>
                <a:gd name="T55" fmla="*/ 42 h 90"/>
                <a:gd name="T56" fmla="*/ 48 w 91"/>
                <a:gd name="T57" fmla="*/ 25 h 90"/>
                <a:gd name="T58" fmla="*/ 40 w 91"/>
                <a:gd name="T59" fmla="*/ 3 h 90"/>
                <a:gd name="T60" fmla="*/ 38 w 91"/>
                <a:gd name="T61" fmla="*/ 2 h 90"/>
                <a:gd name="T62" fmla="*/ 36 w 91"/>
                <a:gd name="T63" fmla="*/ 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90">
                  <a:moveTo>
                    <a:pt x="36" y="1"/>
                  </a:move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29" y="2"/>
                  </a:lnTo>
                  <a:lnTo>
                    <a:pt x="25" y="5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5" y="26"/>
                  </a:lnTo>
                  <a:lnTo>
                    <a:pt x="3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3" y="39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7" y="45"/>
                  </a:lnTo>
                  <a:lnTo>
                    <a:pt x="25" y="48"/>
                  </a:lnTo>
                  <a:lnTo>
                    <a:pt x="34" y="53"/>
                  </a:lnTo>
                  <a:lnTo>
                    <a:pt x="43" y="58"/>
                  </a:lnTo>
                  <a:lnTo>
                    <a:pt x="51" y="65"/>
                  </a:lnTo>
                  <a:lnTo>
                    <a:pt x="55" y="70"/>
                  </a:lnTo>
                  <a:lnTo>
                    <a:pt x="57" y="75"/>
                  </a:lnTo>
                  <a:lnTo>
                    <a:pt x="59" y="79"/>
                  </a:lnTo>
                  <a:lnTo>
                    <a:pt x="60" y="85"/>
                  </a:lnTo>
                  <a:lnTo>
                    <a:pt x="60" y="85"/>
                  </a:lnTo>
                  <a:lnTo>
                    <a:pt x="60" y="85"/>
                  </a:lnTo>
                  <a:lnTo>
                    <a:pt x="60" y="85"/>
                  </a:lnTo>
                  <a:lnTo>
                    <a:pt x="61" y="87"/>
                  </a:lnTo>
                  <a:lnTo>
                    <a:pt x="63" y="90"/>
                  </a:lnTo>
                  <a:lnTo>
                    <a:pt x="63" y="90"/>
                  </a:lnTo>
                  <a:lnTo>
                    <a:pt x="65" y="90"/>
                  </a:lnTo>
                  <a:lnTo>
                    <a:pt x="67" y="90"/>
                  </a:lnTo>
                  <a:lnTo>
                    <a:pt x="67" y="90"/>
                  </a:lnTo>
                  <a:lnTo>
                    <a:pt x="73" y="85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86" y="71"/>
                  </a:lnTo>
                  <a:lnTo>
                    <a:pt x="90" y="65"/>
                  </a:lnTo>
                  <a:lnTo>
                    <a:pt x="90" y="65"/>
                  </a:lnTo>
                  <a:lnTo>
                    <a:pt x="91" y="63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89" y="58"/>
                  </a:lnTo>
                  <a:lnTo>
                    <a:pt x="87" y="58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81" y="57"/>
                  </a:lnTo>
                  <a:lnTo>
                    <a:pt x="75" y="55"/>
                  </a:lnTo>
                  <a:lnTo>
                    <a:pt x="71" y="53"/>
                  </a:lnTo>
                  <a:lnTo>
                    <a:pt x="66" y="49"/>
                  </a:lnTo>
                  <a:lnTo>
                    <a:pt x="59" y="42"/>
                  </a:lnTo>
                  <a:lnTo>
                    <a:pt x="52" y="33"/>
                  </a:lnTo>
                  <a:lnTo>
                    <a:pt x="48" y="25"/>
                  </a:lnTo>
                  <a:lnTo>
                    <a:pt x="43" y="16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38" y="2"/>
                  </a:lnTo>
                  <a:lnTo>
                    <a:pt x="36" y="1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18">
              <a:extLst>
                <a:ext uri="{FF2B5EF4-FFF2-40B4-BE49-F238E27FC236}">
                  <a16:creationId xmlns:a16="http://schemas.microsoft.com/office/drawing/2014/main" id="{D9CD9CDF-84F3-4F35-B89F-5CBCC1E799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0000" y="1011238"/>
              <a:ext cx="33338" cy="34925"/>
            </a:xfrm>
            <a:custGeom>
              <a:avLst/>
              <a:gdLst>
                <a:gd name="T0" fmla="*/ 39 w 42"/>
                <a:gd name="T1" fmla="*/ 3 h 43"/>
                <a:gd name="T2" fmla="*/ 39 w 42"/>
                <a:gd name="T3" fmla="*/ 3 h 43"/>
                <a:gd name="T4" fmla="*/ 40 w 42"/>
                <a:gd name="T5" fmla="*/ 5 h 43"/>
                <a:gd name="T6" fmla="*/ 42 w 42"/>
                <a:gd name="T7" fmla="*/ 8 h 43"/>
                <a:gd name="T8" fmla="*/ 42 w 42"/>
                <a:gd name="T9" fmla="*/ 12 h 43"/>
                <a:gd name="T10" fmla="*/ 40 w 42"/>
                <a:gd name="T11" fmla="*/ 15 h 43"/>
                <a:gd name="T12" fmla="*/ 37 w 42"/>
                <a:gd name="T13" fmla="*/ 23 h 43"/>
                <a:gd name="T14" fmla="*/ 30 w 42"/>
                <a:gd name="T15" fmla="*/ 31 h 43"/>
                <a:gd name="T16" fmla="*/ 30 w 42"/>
                <a:gd name="T17" fmla="*/ 31 h 43"/>
                <a:gd name="T18" fmla="*/ 22 w 42"/>
                <a:gd name="T19" fmla="*/ 38 h 43"/>
                <a:gd name="T20" fmla="*/ 14 w 42"/>
                <a:gd name="T21" fmla="*/ 42 h 43"/>
                <a:gd name="T22" fmla="*/ 10 w 42"/>
                <a:gd name="T23" fmla="*/ 43 h 43"/>
                <a:gd name="T24" fmla="*/ 7 w 42"/>
                <a:gd name="T25" fmla="*/ 43 h 43"/>
                <a:gd name="T26" fmla="*/ 5 w 42"/>
                <a:gd name="T27" fmla="*/ 43 h 43"/>
                <a:gd name="T28" fmla="*/ 2 w 42"/>
                <a:gd name="T29" fmla="*/ 41 h 43"/>
                <a:gd name="T30" fmla="*/ 2 w 42"/>
                <a:gd name="T31" fmla="*/ 41 h 43"/>
                <a:gd name="T32" fmla="*/ 0 w 42"/>
                <a:gd name="T33" fmla="*/ 38 h 43"/>
                <a:gd name="T34" fmla="*/ 0 w 42"/>
                <a:gd name="T35" fmla="*/ 36 h 43"/>
                <a:gd name="T36" fmla="*/ 0 w 42"/>
                <a:gd name="T37" fmla="*/ 33 h 43"/>
                <a:gd name="T38" fmla="*/ 0 w 42"/>
                <a:gd name="T39" fmla="*/ 29 h 43"/>
                <a:gd name="T40" fmla="*/ 5 w 42"/>
                <a:gd name="T41" fmla="*/ 21 h 43"/>
                <a:gd name="T42" fmla="*/ 10 w 42"/>
                <a:gd name="T43" fmla="*/ 13 h 43"/>
                <a:gd name="T44" fmla="*/ 10 w 42"/>
                <a:gd name="T45" fmla="*/ 13 h 43"/>
                <a:gd name="T46" fmla="*/ 19 w 42"/>
                <a:gd name="T47" fmla="*/ 6 h 43"/>
                <a:gd name="T48" fmla="*/ 27 w 42"/>
                <a:gd name="T49" fmla="*/ 2 h 43"/>
                <a:gd name="T50" fmla="*/ 30 w 42"/>
                <a:gd name="T51" fmla="*/ 2 h 43"/>
                <a:gd name="T52" fmla="*/ 34 w 42"/>
                <a:gd name="T53" fmla="*/ 0 h 43"/>
                <a:gd name="T54" fmla="*/ 37 w 42"/>
                <a:gd name="T55" fmla="*/ 2 h 43"/>
                <a:gd name="T56" fmla="*/ 39 w 42"/>
                <a:gd name="T57" fmla="*/ 3 h 43"/>
                <a:gd name="T58" fmla="*/ 39 w 42"/>
                <a:gd name="T5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3">
                  <a:moveTo>
                    <a:pt x="39" y="3"/>
                  </a:moveTo>
                  <a:lnTo>
                    <a:pt x="39" y="3"/>
                  </a:lnTo>
                  <a:lnTo>
                    <a:pt x="40" y="5"/>
                  </a:lnTo>
                  <a:lnTo>
                    <a:pt x="42" y="8"/>
                  </a:lnTo>
                  <a:lnTo>
                    <a:pt x="42" y="12"/>
                  </a:lnTo>
                  <a:lnTo>
                    <a:pt x="40" y="15"/>
                  </a:lnTo>
                  <a:lnTo>
                    <a:pt x="37" y="23"/>
                  </a:lnTo>
                  <a:lnTo>
                    <a:pt x="30" y="31"/>
                  </a:lnTo>
                  <a:lnTo>
                    <a:pt x="30" y="31"/>
                  </a:lnTo>
                  <a:lnTo>
                    <a:pt x="22" y="38"/>
                  </a:lnTo>
                  <a:lnTo>
                    <a:pt x="14" y="42"/>
                  </a:lnTo>
                  <a:lnTo>
                    <a:pt x="10" y="43"/>
                  </a:lnTo>
                  <a:lnTo>
                    <a:pt x="7" y="43"/>
                  </a:lnTo>
                  <a:lnTo>
                    <a:pt x="5" y="43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5" y="21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9" y="6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19">
              <a:extLst>
                <a:ext uri="{FF2B5EF4-FFF2-40B4-BE49-F238E27FC236}">
                  <a16:creationId xmlns:a16="http://schemas.microsoft.com/office/drawing/2014/main" id="{E49635D0-8CF9-413D-B3AB-0B949783D6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44650" y="1146176"/>
              <a:ext cx="88900" cy="52388"/>
            </a:xfrm>
            <a:custGeom>
              <a:avLst/>
              <a:gdLst>
                <a:gd name="T0" fmla="*/ 107 w 113"/>
                <a:gd name="T1" fmla="*/ 64 h 64"/>
                <a:gd name="T2" fmla="*/ 111 w 113"/>
                <a:gd name="T3" fmla="*/ 61 h 64"/>
                <a:gd name="T4" fmla="*/ 112 w 113"/>
                <a:gd name="T5" fmla="*/ 56 h 64"/>
                <a:gd name="T6" fmla="*/ 113 w 113"/>
                <a:gd name="T7" fmla="*/ 32 h 64"/>
                <a:gd name="T8" fmla="*/ 112 w 113"/>
                <a:gd name="T9" fmla="*/ 15 h 64"/>
                <a:gd name="T10" fmla="*/ 109 w 113"/>
                <a:gd name="T11" fmla="*/ 2 h 64"/>
                <a:gd name="T12" fmla="*/ 107 w 113"/>
                <a:gd name="T13" fmla="*/ 1 h 64"/>
                <a:gd name="T14" fmla="*/ 105 w 113"/>
                <a:gd name="T15" fmla="*/ 0 h 64"/>
                <a:gd name="T16" fmla="*/ 101 w 113"/>
                <a:gd name="T17" fmla="*/ 0 h 64"/>
                <a:gd name="T18" fmla="*/ 86 w 113"/>
                <a:gd name="T19" fmla="*/ 8 h 64"/>
                <a:gd name="T20" fmla="*/ 63 w 113"/>
                <a:gd name="T21" fmla="*/ 17 h 64"/>
                <a:gd name="T22" fmla="*/ 36 w 113"/>
                <a:gd name="T23" fmla="*/ 21 h 64"/>
                <a:gd name="T24" fmla="*/ 23 w 113"/>
                <a:gd name="T25" fmla="*/ 18 h 64"/>
                <a:gd name="T26" fmla="*/ 11 w 113"/>
                <a:gd name="T27" fmla="*/ 12 h 64"/>
                <a:gd name="T28" fmla="*/ 11 w 113"/>
                <a:gd name="T29" fmla="*/ 11 h 64"/>
                <a:gd name="T30" fmla="*/ 7 w 113"/>
                <a:gd name="T31" fmla="*/ 10 h 64"/>
                <a:gd name="T32" fmla="*/ 5 w 113"/>
                <a:gd name="T33" fmla="*/ 11 h 64"/>
                <a:gd name="T34" fmla="*/ 0 w 113"/>
                <a:gd name="T35" fmla="*/ 15 h 64"/>
                <a:gd name="T36" fmla="*/ 0 w 113"/>
                <a:gd name="T37" fmla="*/ 24 h 64"/>
                <a:gd name="T38" fmla="*/ 0 w 113"/>
                <a:gd name="T39" fmla="*/ 36 h 64"/>
                <a:gd name="T40" fmla="*/ 3 w 113"/>
                <a:gd name="T41" fmla="*/ 56 h 64"/>
                <a:gd name="T42" fmla="*/ 4 w 113"/>
                <a:gd name="T43" fmla="*/ 60 h 64"/>
                <a:gd name="T44" fmla="*/ 6 w 113"/>
                <a:gd name="T45" fmla="*/ 61 h 64"/>
                <a:gd name="T46" fmla="*/ 12 w 113"/>
                <a:gd name="T47" fmla="*/ 60 h 64"/>
                <a:gd name="T48" fmla="*/ 13 w 113"/>
                <a:gd name="T49" fmla="*/ 59 h 64"/>
                <a:gd name="T50" fmla="*/ 19 w 113"/>
                <a:gd name="T51" fmla="*/ 55 h 64"/>
                <a:gd name="T52" fmla="*/ 30 w 113"/>
                <a:gd name="T53" fmla="*/ 50 h 64"/>
                <a:gd name="T54" fmla="*/ 51 w 113"/>
                <a:gd name="T55" fmla="*/ 48 h 64"/>
                <a:gd name="T56" fmla="*/ 76 w 113"/>
                <a:gd name="T57" fmla="*/ 53 h 64"/>
                <a:gd name="T58" fmla="*/ 103 w 113"/>
                <a:gd name="T59" fmla="*/ 64 h 64"/>
                <a:gd name="T60" fmla="*/ 105 w 113"/>
                <a:gd name="T61" fmla="*/ 64 h 64"/>
                <a:gd name="T62" fmla="*/ 107 w 113"/>
                <a:gd name="T6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3" h="64">
                  <a:moveTo>
                    <a:pt x="107" y="64"/>
                  </a:moveTo>
                  <a:lnTo>
                    <a:pt x="107" y="64"/>
                  </a:lnTo>
                  <a:lnTo>
                    <a:pt x="110" y="63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12" y="56"/>
                  </a:lnTo>
                  <a:lnTo>
                    <a:pt x="113" y="49"/>
                  </a:lnTo>
                  <a:lnTo>
                    <a:pt x="113" y="32"/>
                  </a:lnTo>
                  <a:lnTo>
                    <a:pt x="113" y="32"/>
                  </a:lnTo>
                  <a:lnTo>
                    <a:pt x="112" y="15"/>
                  </a:lnTo>
                  <a:lnTo>
                    <a:pt x="111" y="8"/>
                  </a:lnTo>
                  <a:lnTo>
                    <a:pt x="109" y="2"/>
                  </a:lnTo>
                  <a:lnTo>
                    <a:pt x="109" y="2"/>
                  </a:lnTo>
                  <a:lnTo>
                    <a:pt x="107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86" y="8"/>
                  </a:lnTo>
                  <a:lnTo>
                    <a:pt x="75" y="12"/>
                  </a:lnTo>
                  <a:lnTo>
                    <a:pt x="63" y="17"/>
                  </a:lnTo>
                  <a:lnTo>
                    <a:pt x="50" y="19"/>
                  </a:lnTo>
                  <a:lnTo>
                    <a:pt x="36" y="21"/>
                  </a:lnTo>
                  <a:lnTo>
                    <a:pt x="29" y="19"/>
                  </a:lnTo>
                  <a:lnTo>
                    <a:pt x="23" y="18"/>
                  </a:lnTo>
                  <a:lnTo>
                    <a:pt x="16" y="16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7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3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10" y="61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3" y="59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7" y="49"/>
                  </a:lnTo>
                  <a:lnTo>
                    <a:pt x="51" y="48"/>
                  </a:lnTo>
                  <a:lnTo>
                    <a:pt x="64" y="50"/>
                  </a:lnTo>
                  <a:lnTo>
                    <a:pt x="76" y="53"/>
                  </a:lnTo>
                  <a:lnTo>
                    <a:pt x="88" y="57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5" y="64"/>
                  </a:lnTo>
                  <a:lnTo>
                    <a:pt x="107" y="64"/>
                  </a:lnTo>
                  <a:lnTo>
                    <a:pt x="107" y="6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20">
              <a:extLst>
                <a:ext uri="{FF2B5EF4-FFF2-40B4-BE49-F238E27FC236}">
                  <a16:creationId xmlns:a16="http://schemas.microsoft.com/office/drawing/2014/main" id="{B4FDA047-A66B-49CA-B933-9419875A9D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16088" y="1146176"/>
              <a:ext cx="25400" cy="52388"/>
            </a:xfrm>
            <a:custGeom>
              <a:avLst/>
              <a:gdLst>
                <a:gd name="T0" fmla="*/ 17 w 34"/>
                <a:gd name="T1" fmla="*/ 66 h 66"/>
                <a:gd name="T2" fmla="*/ 17 w 34"/>
                <a:gd name="T3" fmla="*/ 66 h 66"/>
                <a:gd name="T4" fmla="*/ 14 w 34"/>
                <a:gd name="T5" fmla="*/ 65 h 66"/>
                <a:gd name="T6" fmla="*/ 12 w 34"/>
                <a:gd name="T7" fmla="*/ 64 h 66"/>
                <a:gd name="T8" fmla="*/ 8 w 34"/>
                <a:gd name="T9" fmla="*/ 61 h 66"/>
                <a:gd name="T10" fmla="*/ 6 w 34"/>
                <a:gd name="T11" fmla="*/ 57 h 66"/>
                <a:gd name="T12" fmla="*/ 4 w 34"/>
                <a:gd name="T13" fmla="*/ 51 h 66"/>
                <a:gd name="T14" fmla="*/ 1 w 34"/>
                <a:gd name="T15" fmla="*/ 47 h 66"/>
                <a:gd name="T16" fmla="*/ 0 w 34"/>
                <a:gd name="T17" fmla="*/ 40 h 66"/>
                <a:gd name="T18" fmla="*/ 0 w 34"/>
                <a:gd name="T19" fmla="*/ 33 h 66"/>
                <a:gd name="T20" fmla="*/ 0 w 34"/>
                <a:gd name="T21" fmla="*/ 33 h 66"/>
                <a:gd name="T22" fmla="*/ 0 w 34"/>
                <a:gd name="T23" fmla="*/ 27 h 66"/>
                <a:gd name="T24" fmla="*/ 0 w 34"/>
                <a:gd name="T25" fmla="*/ 20 h 66"/>
                <a:gd name="T26" fmla="*/ 1 w 34"/>
                <a:gd name="T27" fmla="*/ 15 h 66"/>
                <a:gd name="T28" fmla="*/ 4 w 34"/>
                <a:gd name="T29" fmla="*/ 10 h 66"/>
                <a:gd name="T30" fmla="*/ 6 w 34"/>
                <a:gd name="T31" fmla="*/ 5 h 66"/>
                <a:gd name="T32" fmla="*/ 9 w 34"/>
                <a:gd name="T33" fmla="*/ 2 h 66"/>
                <a:gd name="T34" fmla="*/ 12 w 34"/>
                <a:gd name="T35" fmla="*/ 1 h 66"/>
                <a:gd name="T36" fmla="*/ 15 w 34"/>
                <a:gd name="T37" fmla="*/ 0 h 66"/>
                <a:gd name="T38" fmla="*/ 15 w 34"/>
                <a:gd name="T39" fmla="*/ 0 h 66"/>
                <a:gd name="T40" fmla="*/ 19 w 34"/>
                <a:gd name="T41" fmla="*/ 0 h 66"/>
                <a:gd name="T42" fmla="*/ 22 w 34"/>
                <a:gd name="T43" fmla="*/ 2 h 66"/>
                <a:gd name="T44" fmla="*/ 25 w 34"/>
                <a:gd name="T45" fmla="*/ 5 h 66"/>
                <a:gd name="T46" fmla="*/ 28 w 34"/>
                <a:gd name="T47" fmla="*/ 9 h 66"/>
                <a:gd name="T48" fmla="*/ 30 w 34"/>
                <a:gd name="T49" fmla="*/ 13 h 66"/>
                <a:gd name="T50" fmla="*/ 31 w 34"/>
                <a:gd name="T51" fmla="*/ 19 h 66"/>
                <a:gd name="T52" fmla="*/ 34 w 34"/>
                <a:gd name="T53" fmla="*/ 25 h 66"/>
                <a:gd name="T54" fmla="*/ 34 w 34"/>
                <a:gd name="T55" fmla="*/ 32 h 66"/>
                <a:gd name="T56" fmla="*/ 34 w 34"/>
                <a:gd name="T57" fmla="*/ 32 h 66"/>
                <a:gd name="T58" fmla="*/ 34 w 34"/>
                <a:gd name="T59" fmla="*/ 39 h 66"/>
                <a:gd name="T60" fmla="*/ 32 w 34"/>
                <a:gd name="T61" fmla="*/ 46 h 66"/>
                <a:gd name="T62" fmla="*/ 31 w 34"/>
                <a:gd name="T63" fmla="*/ 51 h 66"/>
                <a:gd name="T64" fmla="*/ 30 w 34"/>
                <a:gd name="T65" fmla="*/ 56 h 66"/>
                <a:gd name="T66" fmla="*/ 27 w 34"/>
                <a:gd name="T67" fmla="*/ 60 h 66"/>
                <a:gd name="T68" fmla="*/ 24 w 34"/>
                <a:gd name="T69" fmla="*/ 63 h 66"/>
                <a:gd name="T70" fmla="*/ 21 w 34"/>
                <a:gd name="T71" fmla="*/ 65 h 66"/>
                <a:gd name="T72" fmla="*/ 17 w 34"/>
                <a:gd name="T73" fmla="*/ 66 h 66"/>
                <a:gd name="T74" fmla="*/ 17 w 34"/>
                <a:gd name="T7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66">
                  <a:moveTo>
                    <a:pt x="17" y="66"/>
                  </a:moveTo>
                  <a:lnTo>
                    <a:pt x="17" y="66"/>
                  </a:lnTo>
                  <a:lnTo>
                    <a:pt x="14" y="65"/>
                  </a:lnTo>
                  <a:lnTo>
                    <a:pt x="12" y="64"/>
                  </a:lnTo>
                  <a:lnTo>
                    <a:pt x="8" y="61"/>
                  </a:lnTo>
                  <a:lnTo>
                    <a:pt x="6" y="57"/>
                  </a:lnTo>
                  <a:lnTo>
                    <a:pt x="4" y="51"/>
                  </a:lnTo>
                  <a:lnTo>
                    <a:pt x="1" y="47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5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5" y="5"/>
                  </a:lnTo>
                  <a:lnTo>
                    <a:pt x="28" y="9"/>
                  </a:lnTo>
                  <a:lnTo>
                    <a:pt x="30" y="13"/>
                  </a:lnTo>
                  <a:lnTo>
                    <a:pt x="31" y="19"/>
                  </a:lnTo>
                  <a:lnTo>
                    <a:pt x="34" y="25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4" y="39"/>
                  </a:lnTo>
                  <a:lnTo>
                    <a:pt x="32" y="46"/>
                  </a:lnTo>
                  <a:lnTo>
                    <a:pt x="31" y="51"/>
                  </a:lnTo>
                  <a:lnTo>
                    <a:pt x="30" y="56"/>
                  </a:lnTo>
                  <a:lnTo>
                    <a:pt x="27" y="60"/>
                  </a:lnTo>
                  <a:lnTo>
                    <a:pt x="24" y="63"/>
                  </a:lnTo>
                  <a:lnTo>
                    <a:pt x="21" y="65"/>
                  </a:lnTo>
                  <a:lnTo>
                    <a:pt x="17" y="66"/>
                  </a:lnTo>
                  <a:lnTo>
                    <a:pt x="17" y="6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1">
              <a:extLst>
                <a:ext uri="{FF2B5EF4-FFF2-40B4-BE49-F238E27FC236}">
                  <a16:creationId xmlns:a16="http://schemas.microsoft.com/office/drawing/2014/main" id="{E836C199-A9CE-4F14-AC46-64EC0BBE2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3525" y="1227138"/>
              <a:ext cx="95250" cy="92075"/>
            </a:xfrm>
            <a:custGeom>
              <a:avLst/>
              <a:gdLst>
                <a:gd name="T0" fmla="*/ 76 w 121"/>
                <a:gd name="T1" fmla="*/ 114 h 115"/>
                <a:gd name="T2" fmla="*/ 82 w 121"/>
                <a:gd name="T3" fmla="*/ 115 h 115"/>
                <a:gd name="T4" fmla="*/ 86 w 121"/>
                <a:gd name="T5" fmla="*/ 112 h 115"/>
                <a:gd name="T6" fmla="*/ 104 w 121"/>
                <a:gd name="T7" fmla="*/ 93 h 115"/>
                <a:gd name="T8" fmla="*/ 115 w 121"/>
                <a:gd name="T9" fmla="*/ 80 h 115"/>
                <a:gd name="T10" fmla="*/ 121 w 121"/>
                <a:gd name="T11" fmla="*/ 68 h 115"/>
                <a:gd name="T12" fmla="*/ 121 w 121"/>
                <a:gd name="T13" fmla="*/ 66 h 115"/>
                <a:gd name="T14" fmla="*/ 120 w 121"/>
                <a:gd name="T15" fmla="*/ 62 h 115"/>
                <a:gd name="T16" fmla="*/ 116 w 121"/>
                <a:gd name="T17" fmla="*/ 60 h 115"/>
                <a:gd name="T18" fmla="*/ 99 w 121"/>
                <a:gd name="T19" fmla="*/ 55 h 115"/>
                <a:gd name="T20" fmla="*/ 75 w 121"/>
                <a:gd name="T21" fmla="*/ 46 h 115"/>
                <a:gd name="T22" fmla="*/ 52 w 121"/>
                <a:gd name="T23" fmla="*/ 30 h 115"/>
                <a:gd name="T24" fmla="*/ 44 w 121"/>
                <a:gd name="T25" fmla="*/ 19 h 115"/>
                <a:gd name="T26" fmla="*/ 38 w 121"/>
                <a:gd name="T27" fmla="*/ 6 h 115"/>
                <a:gd name="T28" fmla="*/ 38 w 121"/>
                <a:gd name="T29" fmla="*/ 5 h 115"/>
                <a:gd name="T30" fmla="*/ 37 w 121"/>
                <a:gd name="T31" fmla="*/ 2 h 115"/>
                <a:gd name="T32" fmla="*/ 34 w 121"/>
                <a:gd name="T33" fmla="*/ 0 h 115"/>
                <a:gd name="T34" fmla="*/ 29 w 121"/>
                <a:gd name="T35" fmla="*/ 1 h 115"/>
                <a:gd name="T36" fmla="*/ 21 w 121"/>
                <a:gd name="T37" fmla="*/ 7 h 115"/>
                <a:gd name="T38" fmla="*/ 13 w 121"/>
                <a:gd name="T39" fmla="*/ 16 h 115"/>
                <a:gd name="T40" fmla="*/ 0 w 121"/>
                <a:gd name="T41" fmla="*/ 34 h 115"/>
                <a:gd name="T42" fmla="*/ 0 w 121"/>
                <a:gd name="T43" fmla="*/ 37 h 115"/>
                <a:gd name="T44" fmla="*/ 1 w 121"/>
                <a:gd name="T45" fmla="*/ 40 h 115"/>
                <a:gd name="T46" fmla="*/ 6 w 121"/>
                <a:gd name="T47" fmla="*/ 43 h 115"/>
                <a:gd name="T48" fmla="*/ 7 w 121"/>
                <a:gd name="T49" fmla="*/ 43 h 115"/>
                <a:gd name="T50" fmla="*/ 14 w 121"/>
                <a:gd name="T51" fmla="*/ 44 h 115"/>
                <a:gd name="T52" fmla="*/ 26 w 121"/>
                <a:gd name="T53" fmla="*/ 50 h 115"/>
                <a:gd name="T54" fmla="*/ 44 w 121"/>
                <a:gd name="T55" fmla="*/ 62 h 115"/>
                <a:gd name="T56" fmla="*/ 60 w 121"/>
                <a:gd name="T57" fmla="*/ 84 h 115"/>
                <a:gd name="T58" fmla="*/ 72 w 121"/>
                <a:gd name="T59" fmla="*/ 111 h 115"/>
                <a:gd name="T60" fmla="*/ 74 w 121"/>
                <a:gd name="T61" fmla="*/ 113 h 115"/>
                <a:gd name="T62" fmla="*/ 76 w 121"/>
                <a:gd name="T63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115">
                  <a:moveTo>
                    <a:pt x="76" y="114"/>
                  </a:moveTo>
                  <a:lnTo>
                    <a:pt x="76" y="114"/>
                  </a:lnTo>
                  <a:lnTo>
                    <a:pt x="78" y="115"/>
                  </a:lnTo>
                  <a:lnTo>
                    <a:pt x="82" y="115"/>
                  </a:lnTo>
                  <a:lnTo>
                    <a:pt x="82" y="115"/>
                  </a:lnTo>
                  <a:lnTo>
                    <a:pt x="86" y="112"/>
                  </a:lnTo>
                  <a:lnTo>
                    <a:pt x="92" y="107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15" y="80"/>
                  </a:lnTo>
                  <a:lnTo>
                    <a:pt x="119" y="73"/>
                  </a:lnTo>
                  <a:lnTo>
                    <a:pt x="121" y="68"/>
                  </a:lnTo>
                  <a:lnTo>
                    <a:pt x="121" y="68"/>
                  </a:lnTo>
                  <a:lnTo>
                    <a:pt x="121" y="66"/>
                  </a:lnTo>
                  <a:lnTo>
                    <a:pt x="120" y="62"/>
                  </a:lnTo>
                  <a:lnTo>
                    <a:pt x="120" y="62"/>
                  </a:lnTo>
                  <a:lnTo>
                    <a:pt x="119" y="61"/>
                  </a:lnTo>
                  <a:lnTo>
                    <a:pt x="116" y="60"/>
                  </a:lnTo>
                  <a:lnTo>
                    <a:pt x="116" y="60"/>
                  </a:lnTo>
                  <a:lnTo>
                    <a:pt x="99" y="55"/>
                  </a:lnTo>
                  <a:lnTo>
                    <a:pt x="87" y="52"/>
                  </a:lnTo>
                  <a:lnTo>
                    <a:pt x="75" y="46"/>
                  </a:lnTo>
                  <a:lnTo>
                    <a:pt x="63" y="39"/>
                  </a:lnTo>
                  <a:lnTo>
                    <a:pt x="52" y="30"/>
                  </a:lnTo>
                  <a:lnTo>
                    <a:pt x="47" y="24"/>
                  </a:lnTo>
                  <a:lnTo>
                    <a:pt x="44" y="19"/>
                  </a:lnTo>
                  <a:lnTo>
                    <a:pt x="40" y="13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1" y="7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6" y="2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6" y="43"/>
                  </a:lnTo>
                  <a:lnTo>
                    <a:pt x="6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14" y="44"/>
                  </a:lnTo>
                  <a:lnTo>
                    <a:pt x="21" y="46"/>
                  </a:lnTo>
                  <a:lnTo>
                    <a:pt x="26" y="50"/>
                  </a:lnTo>
                  <a:lnTo>
                    <a:pt x="33" y="53"/>
                  </a:lnTo>
                  <a:lnTo>
                    <a:pt x="44" y="62"/>
                  </a:lnTo>
                  <a:lnTo>
                    <a:pt x="53" y="73"/>
                  </a:lnTo>
                  <a:lnTo>
                    <a:pt x="60" y="84"/>
                  </a:lnTo>
                  <a:lnTo>
                    <a:pt x="66" y="95"/>
                  </a:lnTo>
                  <a:lnTo>
                    <a:pt x="72" y="111"/>
                  </a:lnTo>
                  <a:lnTo>
                    <a:pt x="72" y="111"/>
                  </a:lnTo>
                  <a:lnTo>
                    <a:pt x="74" y="113"/>
                  </a:lnTo>
                  <a:lnTo>
                    <a:pt x="76" y="114"/>
                  </a:lnTo>
                  <a:lnTo>
                    <a:pt x="76" y="11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22">
              <a:extLst>
                <a:ext uri="{FF2B5EF4-FFF2-40B4-BE49-F238E27FC236}">
                  <a16:creationId xmlns:a16="http://schemas.microsoft.com/office/drawing/2014/main" id="{198C1678-503A-4E07-8738-CD3F70927E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0675" y="1274763"/>
              <a:ext cx="42863" cy="46038"/>
            </a:xfrm>
            <a:custGeom>
              <a:avLst/>
              <a:gdLst>
                <a:gd name="T0" fmla="*/ 4 w 53"/>
                <a:gd name="T1" fmla="*/ 55 h 58"/>
                <a:gd name="T2" fmla="*/ 4 w 53"/>
                <a:gd name="T3" fmla="*/ 55 h 58"/>
                <a:gd name="T4" fmla="*/ 2 w 53"/>
                <a:gd name="T5" fmla="*/ 53 h 58"/>
                <a:gd name="T6" fmla="*/ 0 w 53"/>
                <a:gd name="T7" fmla="*/ 50 h 58"/>
                <a:gd name="T8" fmla="*/ 0 w 53"/>
                <a:gd name="T9" fmla="*/ 45 h 58"/>
                <a:gd name="T10" fmla="*/ 0 w 53"/>
                <a:gd name="T11" fmla="*/ 39 h 58"/>
                <a:gd name="T12" fmla="*/ 3 w 53"/>
                <a:gd name="T13" fmla="*/ 35 h 58"/>
                <a:gd name="T14" fmla="*/ 5 w 53"/>
                <a:gd name="T15" fmla="*/ 29 h 58"/>
                <a:gd name="T16" fmla="*/ 9 w 53"/>
                <a:gd name="T17" fmla="*/ 23 h 58"/>
                <a:gd name="T18" fmla="*/ 13 w 53"/>
                <a:gd name="T19" fmla="*/ 17 h 58"/>
                <a:gd name="T20" fmla="*/ 13 w 53"/>
                <a:gd name="T21" fmla="*/ 17 h 58"/>
                <a:gd name="T22" fmla="*/ 18 w 53"/>
                <a:gd name="T23" fmla="*/ 13 h 58"/>
                <a:gd name="T24" fmla="*/ 22 w 53"/>
                <a:gd name="T25" fmla="*/ 8 h 58"/>
                <a:gd name="T26" fmla="*/ 28 w 53"/>
                <a:gd name="T27" fmla="*/ 5 h 58"/>
                <a:gd name="T28" fmla="*/ 33 w 53"/>
                <a:gd name="T29" fmla="*/ 2 h 58"/>
                <a:gd name="T30" fmla="*/ 37 w 53"/>
                <a:gd name="T31" fmla="*/ 0 h 58"/>
                <a:gd name="T32" fmla="*/ 42 w 53"/>
                <a:gd name="T33" fmla="*/ 0 h 58"/>
                <a:gd name="T34" fmla="*/ 47 w 53"/>
                <a:gd name="T35" fmla="*/ 0 h 58"/>
                <a:gd name="T36" fmla="*/ 49 w 53"/>
                <a:gd name="T37" fmla="*/ 2 h 58"/>
                <a:gd name="T38" fmla="*/ 49 w 53"/>
                <a:gd name="T39" fmla="*/ 2 h 58"/>
                <a:gd name="T40" fmla="*/ 51 w 53"/>
                <a:gd name="T41" fmla="*/ 6 h 58"/>
                <a:gd name="T42" fmla="*/ 52 w 53"/>
                <a:gd name="T43" fmla="*/ 9 h 58"/>
                <a:gd name="T44" fmla="*/ 53 w 53"/>
                <a:gd name="T45" fmla="*/ 14 h 58"/>
                <a:gd name="T46" fmla="*/ 52 w 53"/>
                <a:gd name="T47" fmla="*/ 18 h 58"/>
                <a:gd name="T48" fmla="*/ 51 w 53"/>
                <a:gd name="T49" fmla="*/ 24 h 58"/>
                <a:gd name="T50" fmla="*/ 48 w 53"/>
                <a:gd name="T51" fmla="*/ 29 h 58"/>
                <a:gd name="T52" fmla="*/ 44 w 53"/>
                <a:gd name="T53" fmla="*/ 35 h 58"/>
                <a:gd name="T54" fmla="*/ 41 w 53"/>
                <a:gd name="T55" fmla="*/ 40 h 58"/>
                <a:gd name="T56" fmla="*/ 41 w 53"/>
                <a:gd name="T57" fmla="*/ 40 h 58"/>
                <a:gd name="T58" fmla="*/ 35 w 53"/>
                <a:gd name="T59" fmla="*/ 46 h 58"/>
                <a:gd name="T60" fmla="*/ 30 w 53"/>
                <a:gd name="T61" fmla="*/ 51 h 58"/>
                <a:gd name="T62" fmla="*/ 26 w 53"/>
                <a:gd name="T63" fmla="*/ 54 h 58"/>
                <a:gd name="T64" fmla="*/ 20 w 53"/>
                <a:gd name="T65" fmla="*/ 56 h 58"/>
                <a:gd name="T66" fmla="*/ 15 w 53"/>
                <a:gd name="T67" fmla="*/ 58 h 58"/>
                <a:gd name="T68" fmla="*/ 11 w 53"/>
                <a:gd name="T69" fmla="*/ 58 h 58"/>
                <a:gd name="T70" fmla="*/ 7 w 53"/>
                <a:gd name="T71" fmla="*/ 58 h 58"/>
                <a:gd name="T72" fmla="*/ 4 w 53"/>
                <a:gd name="T73" fmla="*/ 55 h 58"/>
                <a:gd name="T74" fmla="*/ 4 w 53"/>
                <a:gd name="T75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58">
                  <a:moveTo>
                    <a:pt x="4" y="55"/>
                  </a:moveTo>
                  <a:lnTo>
                    <a:pt x="4" y="55"/>
                  </a:lnTo>
                  <a:lnTo>
                    <a:pt x="2" y="53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3" y="35"/>
                  </a:lnTo>
                  <a:lnTo>
                    <a:pt x="5" y="29"/>
                  </a:lnTo>
                  <a:lnTo>
                    <a:pt x="9" y="23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8" y="13"/>
                  </a:lnTo>
                  <a:lnTo>
                    <a:pt x="22" y="8"/>
                  </a:lnTo>
                  <a:lnTo>
                    <a:pt x="28" y="5"/>
                  </a:lnTo>
                  <a:lnTo>
                    <a:pt x="33" y="2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1" y="6"/>
                  </a:lnTo>
                  <a:lnTo>
                    <a:pt x="52" y="9"/>
                  </a:lnTo>
                  <a:lnTo>
                    <a:pt x="53" y="14"/>
                  </a:lnTo>
                  <a:lnTo>
                    <a:pt x="52" y="18"/>
                  </a:lnTo>
                  <a:lnTo>
                    <a:pt x="51" y="24"/>
                  </a:lnTo>
                  <a:lnTo>
                    <a:pt x="48" y="29"/>
                  </a:lnTo>
                  <a:lnTo>
                    <a:pt x="44" y="35"/>
                  </a:lnTo>
                  <a:lnTo>
                    <a:pt x="41" y="40"/>
                  </a:lnTo>
                  <a:lnTo>
                    <a:pt x="41" y="40"/>
                  </a:lnTo>
                  <a:lnTo>
                    <a:pt x="35" y="46"/>
                  </a:lnTo>
                  <a:lnTo>
                    <a:pt x="30" y="51"/>
                  </a:lnTo>
                  <a:lnTo>
                    <a:pt x="26" y="54"/>
                  </a:lnTo>
                  <a:lnTo>
                    <a:pt x="20" y="56"/>
                  </a:lnTo>
                  <a:lnTo>
                    <a:pt x="15" y="58"/>
                  </a:lnTo>
                  <a:lnTo>
                    <a:pt x="11" y="58"/>
                  </a:lnTo>
                  <a:lnTo>
                    <a:pt x="7" y="58"/>
                  </a:lnTo>
                  <a:lnTo>
                    <a:pt x="4" y="55"/>
                  </a:lnTo>
                  <a:lnTo>
                    <a:pt x="4" y="5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3">
              <a:extLst>
                <a:ext uri="{FF2B5EF4-FFF2-40B4-BE49-F238E27FC236}">
                  <a16:creationId xmlns:a16="http://schemas.microsoft.com/office/drawing/2014/main" id="{3C42B6DC-0AC9-488F-BF54-15E009B36B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0163" y="1109663"/>
              <a:ext cx="55563" cy="55563"/>
            </a:xfrm>
            <a:custGeom>
              <a:avLst/>
              <a:gdLst>
                <a:gd name="T0" fmla="*/ 11 w 70"/>
                <a:gd name="T1" fmla="*/ 69 h 69"/>
                <a:gd name="T2" fmla="*/ 11 w 70"/>
                <a:gd name="T3" fmla="*/ 69 h 69"/>
                <a:gd name="T4" fmla="*/ 15 w 70"/>
                <a:gd name="T5" fmla="*/ 69 h 69"/>
                <a:gd name="T6" fmla="*/ 23 w 70"/>
                <a:gd name="T7" fmla="*/ 67 h 69"/>
                <a:gd name="T8" fmla="*/ 32 w 70"/>
                <a:gd name="T9" fmla="*/ 64 h 69"/>
                <a:gd name="T10" fmla="*/ 43 w 70"/>
                <a:gd name="T11" fmla="*/ 60 h 69"/>
                <a:gd name="T12" fmla="*/ 53 w 70"/>
                <a:gd name="T13" fmla="*/ 55 h 69"/>
                <a:gd name="T14" fmla="*/ 61 w 70"/>
                <a:gd name="T15" fmla="*/ 49 h 69"/>
                <a:gd name="T16" fmla="*/ 67 w 70"/>
                <a:gd name="T17" fmla="*/ 42 h 69"/>
                <a:gd name="T18" fmla="*/ 69 w 70"/>
                <a:gd name="T19" fmla="*/ 39 h 69"/>
                <a:gd name="T20" fmla="*/ 70 w 70"/>
                <a:gd name="T21" fmla="*/ 35 h 69"/>
                <a:gd name="T22" fmla="*/ 70 w 70"/>
                <a:gd name="T23" fmla="*/ 35 h 69"/>
                <a:gd name="T24" fmla="*/ 69 w 70"/>
                <a:gd name="T25" fmla="*/ 32 h 69"/>
                <a:gd name="T26" fmla="*/ 68 w 70"/>
                <a:gd name="T27" fmla="*/ 29 h 69"/>
                <a:gd name="T28" fmla="*/ 66 w 70"/>
                <a:gd name="T29" fmla="*/ 25 h 69"/>
                <a:gd name="T30" fmla="*/ 64 w 70"/>
                <a:gd name="T31" fmla="*/ 22 h 69"/>
                <a:gd name="T32" fmla="*/ 55 w 70"/>
                <a:gd name="T33" fmla="*/ 16 h 69"/>
                <a:gd name="T34" fmla="*/ 46 w 70"/>
                <a:gd name="T35" fmla="*/ 10 h 69"/>
                <a:gd name="T36" fmla="*/ 36 w 70"/>
                <a:gd name="T37" fmla="*/ 6 h 69"/>
                <a:gd name="T38" fmla="*/ 27 w 70"/>
                <a:gd name="T39" fmla="*/ 2 h 69"/>
                <a:gd name="T40" fmla="*/ 15 w 70"/>
                <a:gd name="T41" fmla="*/ 0 h 69"/>
                <a:gd name="T42" fmla="*/ 15 w 70"/>
                <a:gd name="T43" fmla="*/ 0 h 69"/>
                <a:gd name="T44" fmla="*/ 13 w 70"/>
                <a:gd name="T45" fmla="*/ 0 h 69"/>
                <a:gd name="T46" fmla="*/ 11 w 70"/>
                <a:gd name="T47" fmla="*/ 2 h 69"/>
                <a:gd name="T48" fmla="*/ 8 w 70"/>
                <a:gd name="T49" fmla="*/ 4 h 69"/>
                <a:gd name="T50" fmla="*/ 6 w 70"/>
                <a:gd name="T51" fmla="*/ 9 h 69"/>
                <a:gd name="T52" fmla="*/ 2 w 70"/>
                <a:gd name="T53" fmla="*/ 19 h 69"/>
                <a:gd name="T54" fmla="*/ 0 w 70"/>
                <a:gd name="T55" fmla="*/ 33 h 69"/>
                <a:gd name="T56" fmla="*/ 0 w 70"/>
                <a:gd name="T57" fmla="*/ 33 h 69"/>
                <a:gd name="T58" fmla="*/ 0 w 70"/>
                <a:gd name="T59" fmla="*/ 47 h 69"/>
                <a:gd name="T60" fmla="*/ 2 w 70"/>
                <a:gd name="T61" fmla="*/ 58 h 69"/>
                <a:gd name="T62" fmla="*/ 4 w 70"/>
                <a:gd name="T63" fmla="*/ 63 h 69"/>
                <a:gd name="T64" fmla="*/ 6 w 70"/>
                <a:gd name="T65" fmla="*/ 67 h 69"/>
                <a:gd name="T66" fmla="*/ 8 w 70"/>
                <a:gd name="T67" fmla="*/ 68 h 69"/>
                <a:gd name="T68" fmla="*/ 11 w 70"/>
                <a:gd name="T69" fmla="*/ 69 h 69"/>
                <a:gd name="T70" fmla="*/ 11 w 70"/>
                <a:gd name="T7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lnTo>
                    <a:pt x="11" y="69"/>
                  </a:lnTo>
                  <a:lnTo>
                    <a:pt x="15" y="69"/>
                  </a:lnTo>
                  <a:lnTo>
                    <a:pt x="23" y="67"/>
                  </a:lnTo>
                  <a:lnTo>
                    <a:pt x="32" y="64"/>
                  </a:lnTo>
                  <a:lnTo>
                    <a:pt x="43" y="60"/>
                  </a:lnTo>
                  <a:lnTo>
                    <a:pt x="53" y="55"/>
                  </a:lnTo>
                  <a:lnTo>
                    <a:pt x="61" y="49"/>
                  </a:lnTo>
                  <a:lnTo>
                    <a:pt x="67" y="42"/>
                  </a:lnTo>
                  <a:lnTo>
                    <a:pt x="69" y="39"/>
                  </a:lnTo>
                  <a:lnTo>
                    <a:pt x="70" y="35"/>
                  </a:lnTo>
                  <a:lnTo>
                    <a:pt x="70" y="35"/>
                  </a:lnTo>
                  <a:lnTo>
                    <a:pt x="69" y="32"/>
                  </a:lnTo>
                  <a:lnTo>
                    <a:pt x="68" y="29"/>
                  </a:lnTo>
                  <a:lnTo>
                    <a:pt x="66" y="25"/>
                  </a:lnTo>
                  <a:lnTo>
                    <a:pt x="64" y="22"/>
                  </a:lnTo>
                  <a:lnTo>
                    <a:pt x="55" y="16"/>
                  </a:lnTo>
                  <a:lnTo>
                    <a:pt x="46" y="10"/>
                  </a:lnTo>
                  <a:lnTo>
                    <a:pt x="36" y="6"/>
                  </a:lnTo>
                  <a:lnTo>
                    <a:pt x="27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9"/>
                  </a:lnTo>
                  <a:lnTo>
                    <a:pt x="2" y="1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2" y="58"/>
                  </a:lnTo>
                  <a:lnTo>
                    <a:pt x="4" y="63"/>
                  </a:lnTo>
                  <a:lnTo>
                    <a:pt x="6" y="67"/>
                  </a:lnTo>
                  <a:lnTo>
                    <a:pt x="8" y="68"/>
                  </a:lnTo>
                  <a:lnTo>
                    <a:pt x="11" y="69"/>
                  </a:lnTo>
                  <a:lnTo>
                    <a:pt x="11" y="69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24">
              <a:extLst>
                <a:ext uri="{FF2B5EF4-FFF2-40B4-BE49-F238E27FC236}">
                  <a16:creationId xmlns:a16="http://schemas.microsoft.com/office/drawing/2014/main" id="{D2446867-28CF-4348-BDF5-8E1652192B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0163" y="1109663"/>
              <a:ext cx="20638" cy="55563"/>
            </a:xfrm>
            <a:custGeom>
              <a:avLst/>
              <a:gdLst>
                <a:gd name="T0" fmla="*/ 11 w 27"/>
                <a:gd name="T1" fmla="*/ 69 h 69"/>
                <a:gd name="T2" fmla="*/ 11 w 27"/>
                <a:gd name="T3" fmla="*/ 69 h 69"/>
                <a:gd name="T4" fmla="*/ 14 w 27"/>
                <a:gd name="T5" fmla="*/ 69 h 69"/>
                <a:gd name="T6" fmla="*/ 16 w 27"/>
                <a:gd name="T7" fmla="*/ 67 h 69"/>
                <a:gd name="T8" fmla="*/ 19 w 27"/>
                <a:gd name="T9" fmla="*/ 63 h 69"/>
                <a:gd name="T10" fmla="*/ 21 w 27"/>
                <a:gd name="T11" fmla="*/ 60 h 69"/>
                <a:gd name="T12" fmla="*/ 24 w 27"/>
                <a:gd name="T13" fmla="*/ 48 h 69"/>
                <a:gd name="T14" fmla="*/ 27 w 27"/>
                <a:gd name="T15" fmla="*/ 35 h 69"/>
                <a:gd name="T16" fmla="*/ 27 w 27"/>
                <a:gd name="T17" fmla="*/ 35 h 69"/>
                <a:gd name="T18" fmla="*/ 25 w 27"/>
                <a:gd name="T19" fmla="*/ 22 h 69"/>
                <a:gd name="T20" fmla="*/ 24 w 27"/>
                <a:gd name="T21" fmla="*/ 10 h 69"/>
                <a:gd name="T22" fmla="*/ 22 w 27"/>
                <a:gd name="T23" fmla="*/ 6 h 69"/>
                <a:gd name="T24" fmla="*/ 21 w 27"/>
                <a:gd name="T25" fmla="*/ 2 h 69"/>
                <a:gd name="T26" fmla="*/ 19 w 27"/>
                <a:gd name="T27" fmla="*/ 0 h 69"/>
                <a:gd name="T28" fmla="*/ 15 w 27"/>
                <a:gd name="T29" fmla="*/ 0 h 69"/>
                <a:gd name="T30" fmla="*/ 15 w 27"/>
                <a:gd name="T31" fmla="*/ 0 h 69"/>
                <a:gd name="T32" fmla="*/ 13 w 27"/>
                <a:gd name="T33" fmla="*/ 0 h 69"/>
                <a:gd name="T34" fmla="*/ 11 w 27"/>
                <a:gd name="T35" fmla="*/ 2 h 69"/>
                <a:gd name="T36" fmla="*/ 8 w 27"/>
                <a:gd name="T37" fmla="*/ 4 h 69"/>
                <a:gd name="T38" fmla="*/ 6 w 27"/>
                <a:gd name="T39" fmla="*/ 9 h 69"/>
                <a:gd name="T40" fmla="*/ 2 w 27"/>
                <a:gd name="T41" fmla="*/ 19 h 69"/>
                <a:gd name="T42" fmla="*/ 0 w 27"/>
                <a:gd name="T43" fmla="*/ 33 h 69"/>
                <a:gd name="T44" fmla="*/ 0 w 27"/>
                <a:gd name="T45" fmla="*/ 33 h 69"/>
                <a:gd name="T46" fmla="*/ 0 w 27"/>
                <a:gd name="T47" fmla="*/ 47 h 69"/>
                <a:gd name="T48" fmla="*/ 2 w 27"/>
                <a:gd name="T49" fmla="*/ 58 h 69"/>
                <a:gd name="T50" fmla="*/ 4 w 27"/>
                <a:gd name="T51" fmla="*/ 63 h 69"/>
                <a:gd name="T52" fmla="*/ 6 w 27"/>
                <a:gd name="T53" fmla="*/ 67 h 69"/>
                <a:gd name="T54" fmla="*/ 8 w 27"/>
                <a:gd name="T55" fmla="*/ 68 h 69"/>
                <a:gd name="T56" fmla="*/ 11 w 27"/>
                <a:gd name="T57" fmla="*/ 69 h 69"/>
                <a:gd name="T58" fmla="*/ 11 w 27"/>
                <a:gd name="T5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" h="69">
                  <a:moveTo>
                    <a:pt x="11" y="69"/>
                  </a:moveTo>
                  <a:lnTo>
                    <a:pt x="11" y="69"/>
                  </a:lnTo>
                  <a:lnTo>
                    <a:pt x="14" y="69"/>
                  </a:lnTo>
                  <a:lnTo>
                    <a:pt x="16" y="67"/>
                  </a:lnTo>
                  <a:lnTo>
                    <a:pt x="19" y="63"/>
                  </a:lnTo>
                  <a:lnTo>
                    <a:pt x="21" y="60"/>
                  </a:lnTo>
                  <a:lnTo>
                    <a:pt x="24" y="48"/>
                  </a:lnTo>
                  <a:lnTo>
                    <a:pt x="27" y="35"/>
                  </a:lnTo>
                  <a:lnTo>
                    <a:pt x="27" y="35"/>
                  </a:lnTo>
                  <a:lnTo>
                    <a:pt x="25" y="22"/>
                  </a:lnTo>
                  <a:lnTo>
                    <a:pt x="24" y="10"/>
                  </a:lnTo>
                  <a:lnTo>
                    <a:pt x="22" y="6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8" y="4"/>
                  </a:lnTo>
                  <a:lnTo>
                    <a:pt x="6" y="9"/>
                  </a:lnTo>
                  <a:lnTo>
                    <a:pt x="2" y="1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2" y="58"/>
                  </a:lnTo>
                  <a:lnTo>
                    <a:pt x="4" y="63"/>
                  </a:lnTo>
                  <a:lnTo>
                    <a:pt x="6" y="67"/>
                  </a:lnTo>
                  <a:lnTo>
                    <a:pt x="8" y="68"/>
                  </a:lnTo>
                  <a:lnTo>
                    <a:pt x="11" y="69"/>
                  </a:lnTo>
                  <a:lnTo>
                    <a:pt x="11" y="69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883E8EDD-FC63-4EDD-8532-1985A8A404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9075" y="1009651"/>
              <a:ext cx="53975" cy="53975"/>
            </a:xfrm>
            <a:custGeom>
              <a:avLst/>
              <a:gdLst>
                <a:gd name="T0" fmla="*/ 67 w 68"/>
                <a:gd name="T1" fmla="*/ 46 h 68"/>
                <a:gd name="T2" fmla="*/ 67 w 68"/>
                <a:gd name="T3" fmla="*/ 46 h 68"/>
                <a:gd name="T4" fmla="*/ 63 w 68"/>
                <a:gd name="T5" fmla="*/ 50 h 68"/>
                <a:gd name="T6" fmla="*/ 56 w 68"/>
                <a:gd name="T7" fmla="*/ 53 h 68"/>
                <a:gd name="T8" fmla="*/ 35 w 68"/>
                <a:gd name="T9" fmla="*/ 60 h 68"/>
                <a:gd name="T10" fmla="*/ 14 w 68"/>
                <a:gd name="T11" fmla="*/ 67 h 68"/>
                <a:gd name="T12" fmla="*/ 7 w 68"/>
                <a:gd name="T13" fmla="*/ 68 h 68"/>
                <a:gd name="T14" fmla="*/ 3 w 68"/>
                <a:gd name="T15" fmla="*/ 67 h 68"/>
                <a:gd name="T16" fmla="*/ 3 w 68"/>
                <a:gd name="T17" fmla="*/ 67 h 68"/>
                <a:gd name="T18" fmla="*/ 2 w 68"/>
                <a:gd name="T19" fmla="*/ 66 h 68"/>
                <a:gd name="T20" fmla="*/ 0 w 68"/>
                <a:gd name="T21" fmla="*/ 63 h 68"/>
                <a:gd name="T22" fmla="*/ 0 w 68"/>
                <a:gd name="T23" fmla="*/ 57 h 68"/>
                <a:gd name="T24" fmla="*/ 2 w 68"/>
                <a:gd name="T25" fmla="*/ 46 h 68"/>
                <a:gd name="T26" fmla="*/ 3 w 68"/>
                <a:gd name="T27" fmla="*/ 36 h 68"/>
                <a:gd name="T28" fmla="*/ 9 w 68"/>
                <a:gd name="T29" fmla="*/ 14 h 68"/>
                <a:gd name="T30" fmla="*/ 11 w 68"/>
                <a:gd name="T31" fmla="*/ 7 h 68"/>
                <a:gd name="T32" fmla="*/ 13 w 68"/>
                <a:gd name="T33" fmla="*/ 2 h 68"/>
                <a:gd name="T34" fmla="*/ 13 w 68"/>
                <a:gd name="T35" fmla="*/ 2 h 68"/>
                <a:gd name="T36" fmla="*/ 14 w 68"/>
                <a:gd name="T37" fmla="*/ 1 h 68"/>
                <a:gd name="T38" fmla="*/ 18 w 68"/>
                <a:gd name="T39" fmla="*/ 0 h 68"/>
                <a:gd name="T40" fmla="*/ 22 w 68"/>
                <a:gd name="T41" fmla="*/ 0 h 68"/>
                <a:gd name="T42" fmla="*/ 27 w 68"/>
                <a:gd name="T43" fmla="*/ 1 h 68"/>
                <a:gd name="T44" fmla="*/ 37 w 68"/>
                <a:gd name="T45" fmla="*/ 7 h 68"/>
                <a:gd name="T46" fmla="*/ 48 w 68"/>
                <a:gd name="T47" fmla="*/ 14 h 68"/>
                <a:gd name="T48" fmla="*/ 48 w 68"/>
                <a:gd name="T49" fmla="*/ 14 h 68"/>
                <a:gd name="T50" fmla="*/ 58 w 68"/>
                <a:gd name="T51" fmla="*/ 24 h 68"/>
                <a:gd name="T52" fmla="*/ 65 w 68"/>
                <a:gd name="T53" fmla="*/ 33 h 68"/>
                <a:gd name="T54" fmla="*/ 67 w 68"/>
                <a:gd name="T55" fmla="*/ 37 h 68"/>
                <a:gd name="T56" fmla="*/ 68 w 68"/>
                <a:gd name="T57" fmla="*/ 40 h 68"/>
                <a:gd name="T58" fmla="*/ 68 w 68"/>
                <a:gd name="T59" fmla="*/ 44 h 68"/>
                <a:gd name="T60" fmla="*/ 67 w 68"/>
                <a:gd name="T61" fmla="*/ 46 h 68"/>
                <a:gd name="T62" fmla="*/ 67 w 68"/>
                <a:gd name="T63" fmla="*/ 4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" h="68">
                  <a:moveTo>
                    <a:pt x="67" y="46"/>
                  </a:moveTo>
                  <a:lnTo>
                    <a:pt x="67" y="46"/>
                  </a:lnTo>
                  <a:lnTo>
                    <a:pt x="63" y="50"/>
                  </a:lnTo>
                  <a:lnTo>
                    <a:pt x="56" y="53"/>
                  </a:lnTo>
                  <a:lnTo>
                    <a:pt x="35" y="60"/>
                  </a:lnTo>
                  <a:lnTo>
                    <a:pt x="14" y="67"/>
                  </a:lnTo>
                  <a:lnTo>
                    <a:pt x="7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2" y="66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2" y="46"/>
                  </a:lnTo>
                  <a:lnTo>
                    <a:pt x="3" y="36"/>
                  </a:lnTo>
                  <a:lnTo>
                    <a:pt x="9" y="14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7" y="7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58" y="24"/>
                  </a:lnTo>
                  <a:lnTo>
                    <a:pt x="65" y="33"/>
                  </a:lnTo>
                  <a:lnTo>
                    <a:pt x="67" y="37"/>
                  </a:lnTo>
                  <a:lnTo>
                    <a:pt x="68" y="40"/>
                  </a:lnTo>
                  <a:lnTo>
                    <a:pt x="68" y="44"/>
                  </a:lnTo>
                  <a:lnTo>
                    <a:pt x="67" y="46"/>
                  </a:lnTo>
                  <a:lnTo>
                    <a:pt x="67" y="46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95EDAF0B-7347-475E-80FE-3EEC88F77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7013" y="1009651"/>
              <a:ext cx="46038" cy="38100"/>
            </a:xfrm>
            <a:custGeom>
              <a:avLst/>
              <a:gdLst>
                <a:gd name="T0" fmla="*/ 55 w 56"/>
                <a:gd name="T1" fmla="*/ 46 h 48"/>
                <a:gd name="T2" fmla="*/ 55 w 56"/>
                <a:gd name="T3" fmla="*/ 46 h 48"/>
                <a:gd name="T4" fmla="*/ 53 w 56"/>
                <a:gd name="T5" fmla="*/ 48 h 48"/>
                <a:gd name="T6" fmla="*/ 50 w 56"/>
                <a:gd name="T7" fmla="*/ 48 h 48"/>
                <a:gd name="T8" fmla="*/ 46 w 56"/>
                <a:gd name="T9" fmla="*/ 48 h 48"/>
                <a:gd name="T10" fmla="*/ 41 w 56"/>
                <a:gd name="T11" fmla="*/ 47 h 48"/>
                <a:gd name="T12" fmla="*/ 31 w 56"/>
                <a:gd name="T13" fmla="*/ 43 h 48"/>
                <a:gd name="T14" fmla="*/ 20 w 56"/>
                <a:gd name="T15" fmla="*/ 35 h 48"/>
                <a:gd name="T16" fmla="*/ 20 w 56"/>
                <a:gd name="T17" fmla="*/ 35 h 48"/>
                <a:gd name="T18" fmla="*/ 9 w 56"/>
                <a:gd name="T19" fmla="*/ 25 h 48"/>
                <a:gd name="T20" fmla="*/ 2 w 56"/>
                <a:gd name="T21" fmla="*/ 16 h 48"/>
                <a:gd name="T22" fmla="*/ 1 w 56"/>
                <a:gd name="T23" fmla="*/ 12 h 48"/>
                <a:gd name="T24" fmla="*/ 0 w 56"/>
                <a:gd name="T25" fmla="*/ 8 h 48"/>
                <a:gd name="T26" fmla="*/ 0 w 56"/>
                <a:gd name="T27" fmla="*/ 5 h 48"/>
                <a:gd name="T28" fmla="*/ 1 w 56"/>
                <a:gd name="T29" fmla="*/ 2 h 48"/>
                <a:gd name="T30" fmla="*/ 1 w 56"/>
                <a:gd name="T31" fmla="*/ 2 h 48"/>
                <a:gd name="T32" fmla="*/ 2 w 56"/>
                <a:gd name="T33" fmla="*/ 1 h 48"/>
                <a:gd name="T34" fmla="*/ 6 w 56"/>
                <a:gd name="T35" fmla="*/ 0 h 48"/>
                <a:gd name="T36" fmla="*/ 10 w 56"/>
                <a:gd name="T37" fmla="*/ 0 h 48"/>
                <a:gd name="T38" fmla="*/ 15 w 56"/>
                <a:gd name="T39" fmla="*/ 1 h 48"/>
                <a:gd name="T40" fmla="*/ 25 w 56"/>
                <a:gd name="T41" fmla="*/ 7 h 48"/>
                <a:gd name="T42" fmla="*/ 36 w 56"/>
                <a:gd name="T43" fmla="*/ 14 h 48"/>
                <a:gd name="T44" fmla="*/ 36 w 56"/>
                <a:gd name="T45" fmla="*/ 14 h 48"/>
                <a:gd name="T46" fmla="*/ 46 w 56"/>
                <a:gd name="T47" fmla="*/ 24 h 48"/>
                <a:gd name="T48" fmla="*/ 53 w 56"/>
                <a:gd name="T49" fmla="*/ 33 h 48"/>
                <a:gd name="T50" fmla="*/ 55 w 56"/>
                <a:gd name="T51" fmla="*/ 37 h 48"/>
                <a:gd name="T52" fmla="*/ 56 w 56"/>
                <a:gd name="T53" fmla="*/ 40 h 48"/>
                <a:gd name="T54" fmla="*/ 56 w 56"/>
                <a:gd name="T55" fmla="*/ 44 h 48"/>
                <a:gd name="T56" fmla="*/ 55 w 56"/>
                <a:gd name="T57" fmla="*/ 46 h 48"/>
                <a:gd name="T58" fmla="*/ 55 w 56"/>
                <a:gd name="T5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48">
                  <a:moveTo>
                    <a:pt x="55" y="46"/>
                  </a:moveTo>
                  <a:lnTo>
                    <a:pt x="55" y="46"/>
                  </a:lnTo>
                  <a:lnTo>
                    <a:pt x="53" y="48"/>
                  </a:lnTo>
                  <a:lnTo>
                    <a:pt x="50" y="48"/>
                  </a:lnTo>
                  <a:lnTo>
                    <a:pt x="46" y="48"/>
                  </a:lnTo>
                  <a:lnTo>
                    <a:pt x="41" y="47"/>
                  </a:lnTo>
                  <a:lnTo>
                    <a:pt x="31" y="43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9" y="25"/>
                  </a:lnTo>
                  <a:lnTo>
                    <a:pt x="2" y="16"/>
                  </a:lnTo>
                  <a:lnTo>
                    <a:pt x="1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5" y="1"/>
                  </a:lnTo>
                  <a:lnTo>
                    <a:pt x="25" y="7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46" y="24"/>
                  </a:lnTo>
                  <a:lnTo>
                    <a:pt x="53" y="33"/>
                  </a:lnTo>
                  <a:lnTo>
                    <a:pt x="55" y="37"/>
                  </a:lnTo>
                  <a:lnTo>
                    <a:pt x="56" y="40"/>
                  </a:lnTo>
                  <a:lnTo>
                    <a:pt x="56" y="44"/>
                  </a:lnTo>
                  <a:lnTo>
                    <a:pt x="55" y="46"/>
                  </a:lnTo>
                  <a:lnTo>
                    <a:pt x="55" y="4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27">
              <a:extLst>
                <a:ext uri="{FF2B5EF4-FFF2-40B4-BE49-F238E27FC236}">
                  <a16:creationId xmlns:a16="http://schemas.microsoft.com/office/drawing/2014/main" id="{460A2F4A-BADE-4394-B8ED-2ADB4D801B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6838" y="1036638"/>
              <a:ext cx="55563" cy="49213"/>
            </a:xfrm>
            <a:custGeom>
              <a:avLst/>
              <a:gdLst>
                <a:gd name="T0" fmla="*/ 1 w 69"/>
                <a:gd name="T1" fmla="*/ 33 h 63"/>
                <a:gd name="T2" fmla="*/ 1 w 69"/>
                <a:gd name="T3" fmla="*/ 33 h 63"/>
                <a:gd name="T4" fmla="*/ 3 w 69"/>
                <a:gd name="T5" fmla="*/ 37 h 63"/>
                <a:gd name="T6" fmla="*/ 7 w 69"/>
                <a:gd name="T7" fmla="*/ 43 h 63"/>
                <a:gd name="T8" fmla="*/ 12 w 69"/>
                <a:gd name="T9" fmla="*/ 49 h 63"/>
                <a:gd name="T10" fmla="*/ 18 w 69"/>
                <a:gd name="T11" fmla="*/ 53 h 63"/>
                <a:gd name="T12" fmla="*/ 24 w 69"/>
                <a:gd name="T13" fmla="*/ 58 h 63"/>
                <a:gd name="T14" fmla="*/ 31 w 69"/>
                <a:gd name="T15" fmla="*/ 60 h 63"/>
                <a:gd name="T16" fmla="*/ 39 w 69"/>
                <a:gd name="T17" fmla="*/ 63 h 63"/>
                <a:gd name="T18" fmla="*/ 46 w 69"/>
                <a:gd name="T19" fmla="*/ 62 h 63"/>
                <a:gd name="T20" fmla="*/ 46 w 69"/>
                <a:gd name="T21" fmla="*/ 62 h 63"/>
                <a:gd name="T22" fmla="*/ 53 w 69"/>
                <a:gd name="T23" fmla="*/ 59 h 63"/>
                <a:gd name="T24" fmla="*/ 58 w 69"/>
                <a:gd name="T25" fmla="*/ 55 h 63"/>
                <a:gd name="T26" fmla="*/ 62 w 69"/>
                <a:gd name="T27" fmla="*/ 49 h 63"/>
                <a:gd name="T28" fmla="*/ 66 w 69"/>
                <a:gd name="T29" fmla="*/ 42 h 63"/>
                <a:gd name="T30" fmla="*/ 68 w 69"/>
                <a:gd name="T31" fmla="*/ 35 h 63"/>
                <a:gd name="T32" fmla="*/ 69 w 69"/>
                <a:gd name="T33" fmla="*/ 28 h 63"/>
                <a:gd name="T34" fmla="*/ 69 w 69"/>
                <a:gd name="T35" fmla="*/ 21 h 63"/>
                <a:gd name="T36" fmla="*/ 69 w 69"/>
                <a:gd name="T37" fmla="*/ 17 h 63"/>
                <a:gd name="T38" fmla="*/ 69 w 69"/>
                <a:gd name="T39" fmla="*/ 17 h 63"/>
                <a:gd name="T40" fmla="*/ 67 w 69"/>
                <a:gd name="T41" fmla="*/ 12 h 63"/>
                <a:gd name="T42" fmla="*/ 65 w 69"/>
                <a:gd name="T43" fmla="*/ 9 h 63"/>
                <a:gd name="T44" fmla="*/ 60 w 69"/>
                <a:gd name="T45" fmla="*/ 5 h 63"/>
                <a:gd name="T46" fmla="*/ 56 w 69"/>
                <a:gd name="T47" fmla="*/ 3 h 63"/>
                <a:gd name="T48" fmla="*/ 50 w 69"/>
                <a:gd name="T49" fmla="*/ 2 h 63"/>
                <a:gd name="T50" fmla="*/ 43 w 69"/>
                <a:gd name="T51" fmla="*/ 0 h 63"/>
                <a:gd name="T52" fmla="*/ 37 w 69"/>
                <a:gd name="T53" fmla="*/ 2 h 63"/>
                <a:gd name="T54" fmla="*/ 30 w 69"/>
                <a:gd name="T55" fmla="*/ 3 h 63"/>
                <a:gd name="T56" fmla="*/ 30 w 69"/>
                <a:gd name="T57" fmla="*/ 3 h 63"/>
                <a:gd name="T58" fmla="*/ 23 w 69"/>
                <a:gd name="T59" fmla="*/ 5 h 63"/>
                <a:gd name="T60" fmla="*/ 16 w 69"/>
                <a:gd name="T61" fmla="*/ 7 h 63"/>
                <a:gd name="T62" fmla="*/ 12 w 69"/>
                <a:gd name="T63" fmla="*/ 11 h 63"/>
                <a:gd name="T64" fmla="*/ 7 w 69"/>
                <a:gd name="T65" fmla="*/ 14 h 63"/>
                <a:gd name="T66" fmla="*/ 4 w 69"/>
                <a:gd name="T67" fmla="*/ 19 h 63"/>
                <a:gd name="T68" fmla="*/ 1 w 69"/>
                <a:gd name="T69" fmla="*/ 24 h 63"/>
                <a:gd name="T70" fmla="*/ 0 w 69"/>
                <a:gd name="T71" fmla="*/ 28 h 63"/>
                <a:gd name="T72" fmla="*/ 1 w 69"/>
                <a:gd name="T73" fmla="*/ 33 h 63"/>
                <a:gd name="T74" fmla="*/ 1 w 69"/>
                <a:gd name="T75" fmla="*/ 3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63">
                  <a:moveTo>
                    <a:pt x="1" y="33"/>
                  </a:moveTo>
                  <a:lnTo>
                    <a:pt x="1" y="33"/>
                  </a:lnTo>
                  <a:lnTo>
                    <a:pt x="3" y="37"/>
                  </a:lnTo>
                  <a:lnTo>
                    <a:pt x="7" y="43"/>
                  </a:lnTo>
                  <a:lnTo>
                    <a:pt x="12" y="49"/>
                  </a:lnTo>
                  <a:lnTo>
                    <a:pt x="18" y="53"/>
                  </a:lnTo>
                  <a:lnTo>
                    <a:pt x="24" y="58"/>
                  </a:lnTo>
                  <a:lnTo>
                    <a:pt x="31" y="60"/>
                  </a:lnTo>
                  <a:lnTo>
                    <a:pt x="39" y="63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3" y="59"/>
                  </a:lnTo>
                  <a:lnTo>
                    <a:pt x="58" y="55"/>
                  </a:lnTo>
                  <a:lnTo>
                    <a:pt x="62" y="49"/>
                  </a:lnTo>
                  <a:lnTo>
                    <a:pt x="66" y="42"/>
                  </a:lnTo>
                  <a:lnTo>
                    <a:pt x="68" y="35"/>
                  </a:lnTo>
                  <a:lnTo>
                    <a:pt x="69" y="28"/>
                  </a:lnTo>
                  <a:lnTo>
                    <a:pt x="69" y="21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7" y="12"/>
                  </a:lnTo>
                  <a:lnTo>
                    <a:pt x="65" y="9"/>
                  </a:lnTo>
                  <a:lnTo>
                    <a:pt x="60" y="5"/>
                  </a:lnTo>
                  <a:lnTo>
                    <a:pt x="56" y="3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3" y="5"/>
                  </a:lnTo>
                  <a:lnTo>
                    <a:pt x="16" y="7"/>
                  </a:lnTo>
                  <a:lnTo>
                    <a:pt x="12" y="11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28">
              <a:extLst>
                <a:ext uri="{FF2B5EF4-FFF2-40B4-BE49-F238E27FC236}">
                  <a16:creationId xmlns:a16="http://schemas.microsoft.com/office/drawing/2014/main" id="{2961B16B-7B5A-4E81-9344-E50154B7C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6838" y="1036638"/>
              <a:ext cx="55563" cy="36513"/>
            </a:xfrm>
            <a:custGeom>
              <a:avLst/>
              <a:gdLst>
                <a:gd name="T0" fmla="*/ 1 w 69"/>
                <a:gd name="T1" fmla="*/ 33 h 48"/>
                <a:gd name="T2" fmla="*/ 1 w 69"/>
                <a:gd name="T3" fmla="*/ 33 h 48"/>
                <a:gd name="T4" fmla="*/ 3 w 69"/>
                <a:gd name="T5" fmla="*/ 37 h 48"/>
                <a:gd name="T6" fmla="*/ 6 w 69"/>
                <a:gd name="T7" fmla="*/ 41 h 48"/>
                <a:gd name="T8" fmla="*/ 9 w 69"/>
                <a:gd name="T9" fmla="*/ 44 h 48"/>
                <a:gd name="T10" fmla="*/ 15 w 69"/>
                <a:gd name="T11" fmla="*/ 47 h 48"/>
                <a:gd name="T12" fmla="*/ 21 w 69"/>
                <a:gd name="T13" fmla="*/ 48 h 48"/>
                <a:gd name="T14" fmla="*/ 27 w 69"/>
                <a:gd name="T15" fmla="*/ 48 h 48"/>
                <a:gd name="T16" fmla="*/ 34 w 69"/>
                <a:gd name="T17" fmla="*/ 48 h 48"/>
                <a:gd name="T18" fmla="*/ 41 w 69"/>
                <a:gd name="T19" fmla="*/ 47 h 48"/>
                <a:gd name="T20" fmla="*/ 41 w 69"/>
                <a:gd name="T21" fmla="*/ 47 h 48"/>
                <a:gd name="T22" fmla="*/ 47 w 69"/>
                <a:gd name="T23" fmla="*/ 44 h 48"/>
                <a:gd name="T24" fmla="*/ 53 w 69"/>
                <a:gd name="T25" fmla="*/ 42 h 48"/>
                <a:gd name="T26" fmla="*/ 59 w 69"/>
                <a:gd name="T27" fmla="*/ 38 h 48"/>
                <a:gd name="T28" fmla="*/ 62 w 69"/>
                <a:gd name="T29" fmla="*/ 34 h 48"/>
                <a:gd name="T30" fmla="*/ 66 w 69"/>
                <a:gd name="T31" fmla="*/ 30 h 48"/>
                <a:gd name="T32" fmla="*/ 68 w 69"/>
                <a:gd name="T33" fmla="*/ 26 h 48"/>
                <a:gd name="T34" fmla="*/ 69 w 69"/>
                <a:gd name="T35" fmla="*/ 21 h 48"/>
                <a:gd name="T36" fmla="*/ 69 w 69"/>
                <a:gd name="T37" fmla="*/ 17 h 48"/>
                <a:gd name="T38" fmla="*/ 69 w 69"/>
                <a:gd name="T39" fmla="*/ 17 h 48"/>
                <a:gd name="T40" fmla="*/ 67 w 69"/>
                <a:gd name="T41" fmla="*/ 12 h 48"/>
                <a:gd name="T42" fmla="*/ 65 w 69"/>
                <a:gd name="T43" fmla="*/ 9 h 48"/>
                <a:gd name="T44" fmla="*/ 60 w 69"/>
                <a:gd name="T45" fmla="*/ 5 h 48"/>
                <a:gd name="T46" fmla="*/ 56 w 69"/>
                <a:gd name="T47" fmla="*/ 3 h 48"/>
                <a:gd name="T48" fmla="*/ 50 w 69"/>
                <a:gd name="T49" fmla="*/ 2 h 48"/>
                <a:gd name="T50" fmla="*/ 43 w 69"/>
                <a:gd name="T51" fmla="*/ 0 h 48"/>
                <a:gd name="T52" fmla="*/ 37 w 69"/>
                <a:gd name="T53" fmla="*/ 2 h 48"/>
                <a:gd name="T54" fmla="*/ 30 w 69"/>
                <a:gd name="T55" fmla="*/ 3 h 48"/>
                <a:gd name="T56" fmla="*/ 30 w 69"/>
                <a:gd name="T57" fmla="*/ 3 h 48"/>
                <a:gd name="T58" fmla="*/ 23 w 69"/>
                <a:gd name="T59" fmla="*/ 5 h 48"/>
                <a:gd name="T60" fmla="*/ 16 w 69"/>
                <a:gd name="T61" fmla="*/ 7 h 48"/>
                <a:gd name="T62" fmla="*/ 12 w 69"/>
                <a:gd name="T63" fmla="*/ 11 h 48"/>
                <a:gd name="T64" fmla="*/ 7 w 69"/>
                <a:gd name="T65" fmla="*/ 14 h 48"/>
                <a:gd name="T66" fmla="*/ 4 w 69"/>
                <a:gd name="T67" fmla="*/ 19 h 48"/>
                <a:gd name="T68" fmla="*/ 1 w 69"/>
                <a:gd name="T69" fmla="*/ 24 h 48"/>
                <a:gd name="T70" fmla="*/ 0 w 69"/>
                <a:gd name="T71" fmla="*/ 28 h 48"/>
                <a:gd name="T72" fmla="*/ 1 w 69"/>
                <a:gd name="T73" fmla="*/ 33 h 48"/>
                <a:gd name="T74" fmla="*/ 1 w 69"/>
                <a:gd name="T7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48">
                  <a:moveTo>
                    <a:pt x="1" y="33"/>
                  </a:moveTo>
                  <a:lnTo>
                    <a:pt x="1" y="33"/>
                  </a:lnTo>
                  <a:lnTo>
                    <a:pt x="3" y="37"/>
                  </a:lnTo>
                  <a:lnTo>
                    <a:pt x="6" y="41"/>
                  </a:lnTo>
                  <a:lnTo>
                    <a:pt x="9" y="44"/>
                  </a:lnTo>
                  <a:lnTo>
                    <a:pt x="15" y="47"/>
                  </a:lnTo>
                  <a:lnTo>
                    <a:pt x="21" y="48"/>
                  </a:lnTo>
                  <a:lnTo>
                    <a:pt x="27" y="48"/>
                  </a:lnTo>
                  <a:lnTo>
                    <a:pt x="34" y="48"/>
                  </a:lnTo>
                  <a:lnTo>
                    <a:pt x="41" y="47"/>
                  </a:lnTo>
                  <a:lnTo>
                    <a:pt x="41" y="47"/>
                  </a:lnTo>
                  <a:lnTo>
                    <a:pt x="47" y="44"/>
                  </a:lnTo>
                  <a:lnTo>
                    <a:pt x="53" y="42"/>
                  </a:lnTo>
                  <a:lnTo>
                    <a:pt x="59" y="38"/>
                  </a:lnTo>
                  <a:lnTo>
                    <a:pt x="62" y="34"/>
                  </a:lnTo>
                  <a:lnTo>
                    <a:pt x="66" y="30"/>
                  </a:lnTo>
                  <a:lnTo>
                    <a:pt x="68" y="26"/>
                  </a:lnTo>
                  <a:lnTo>
                    <a:pt x="69" y="21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7" y="12"/>
                  </a:lnTo>
                  <a:lnTo>
                    <a:pt x="65" y="9"/>
                  </a:lnTo>
                  <a:lnTo>
                    <a:pt x="60" y="5"/>
                  </a:lnTo>
                  <a:lnTo>
                    <a:pt x="56" y="3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3" y="5"/>
                  </a:lnTo>
                  <a:lnTo>
                    <a:pt x="16" y="7"/>
                  </a:lnTo>
                  <a:lnTo>
                    <a:pt x="12" y="11"/>
                  </a:lnTo>
                  <a:lnTo>
                    <a:pt x="7" y="14"/>
                  </a:lnTo>
                  <a:lnTo>
                    <a:pt x="4" y="19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29">
              <a:extLst>
                <a:ext uri="{FF2B5EF4-FFF2-40B4-BE49-F238E27FC236}">
                  <a16:creationId xmlns:a16="http://schemas.microsoft.com/office/drawing/2014/main" id="{30CE6590-9C39-48C1-9ECA-D277D334B7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8113" y="1127126"/>
              <a:ext cx="53975" cy="36513"/>
            </a:xfrm>
            <a:custGeom>
              <a:avLst/>
              <a:gdLst>
                <a:gd name="T0" fmla="*/ 68 w 68"/>
                <a:gd name="T1" fmla="*/ 19 h 45"/>
                <a:gd name="T2" fmla="*/ 68 w 68"/>
                <a:gd name="T3" fmla="*/ 19 h 45"/>
                <a:gd name="T4" fmla="*/ 66 w 68"/>
                <a:gd name="T5" fmla="*/ 15 h 45"/>
                <a:gd name="T6" fmla="*/ 62 w 68"/>
                <a:gd name="T7" fmla="*/ 11 h 45"/>
                <a:gd name="T8" fmla="*/ 58 w 68"/>
                <a:gd name="T9" fmla="*/ 8 h 45"/>
                <a:gd name="T10" fmla="*/ 52 w 68"/>
                <a:gd name="T11" fmla="*/ 4 h 45"/>
                <a:gd name="T12" fmla="*/ 40 w 68"/>
                <a:gd name="T13" fmla="*/ 1 h 45"/>
                <a:gd name="T14" fmla="*/ 33 w 68"/>
                <a:gd name="T15" fmla="*/ 0 h 45"/>
                <a:gd name="T16" fmla="*/ 33 w 68"/>
                <a:gd name="T17" fmla="*/ 0 h 45"/>
                <a:gd name="T18" fmla="*/ 28 w 68"/>
                <a:gd name="T19" fmla="*/ 1 h 45"/>
                <a:gd name="T20" fmla="*/ 19 w 68"/>
                <a:gd name="T21" fmla="*/ 4 h 45"/>
                <a:gd name="T22" fmla="*/ 14 w 68"/>
                <a:gd name="T23" fmla="*/ 8 h 45"/>
                <a:gd name="T24" fmla="*/ 8 w 68"/>
                <a:gd name="T25" fmla="*/ 12 h 45"/>
                <a:gd name="T26" fmla="*/ 4 w 68"/>
                <a:gd name="T27" fmla="*/ 18 h 45"/>
                <a:gd name="T28" fmla="*/ 0 w 68"/>
                <a:gd name="T29" fmla="*/ 25 h 45"/>
                <a:gd name="T30" fmla="*/ 0 w 68"/>
                <a:gd name="T31" fmla="*/ 25 h 45"/>
                <a:gd name="T32" fmla="*/ 0 w 68"/>
                <a:gd name="T33" fmla="*/ 28 h 45"/>
                <a:gd name="T34" fmla="*/ 1 w 68"/>
                <a:gd name="T35" fmla="*/ 33 h 45"/>
                <a:gd name="T36" fmla="*/ 5 w 68"/>
                <a:gd name="T37" fmla="*/ 36 h 45"/>
                <a:gd name="T38" fmla="*/ 9 w 68"/>
                <a:gd name="T39" fmla="*/ 40 h 45"/>
                <a:gd name="T40" fmla="*/ 15 w 68"/>
                <a:gd name="T41" fmla="*/ 42 h 45"/>
                <a:gd name="T42" fmla="*/ 22 w 68"/>
                <a:gd name="T43" fmla="*/ 43 h 45"/>
                <a:gd name="T44" fmla="*/ 30 w 68"/>
                <a:gd name="T45" fmla="*/ 45 h 45"/>
                <a:gd name="T46" fmla="*/ 37 w 68"/>
                <a:gd name="T47" fmla="*/ 45 h 45"/>
                <a:gd name="T48" fmla="*/ 37 w 68"/>
                <a:gd name="T49" fmla="*/ 45 h 45"/>
                <a:gd name="T50" fmla="*/ 44 w 68"/>
                <a:gd name="T51" fmla="*/ 43 h 45"/>
                <a:gd name="T52" fmla="*/ 50 w 68"/>
                <a:gd name="T53" fmla="*/ 42 h 45"/>
                <a:gd name="T54" fmla="*/ 55 w 68"/>
                <a:gd name="T55" fmla="*/ 39 h 45"/>
                <a:gd name="T56" fmla="*/ 60 w 68"/>
                <a:gd name="T57" fmla="*/ 36 h 45"/>
                <a:gd name="T58" fmla="*/ 63 w 68"/>
                <a:gd name="T59" fmla="*/ 32 h 45"/>
                <a:gd name="T60" fmla="*/ 66 w 68"/>
                <a:gd name="T61" fmla="*/ 28 h 45"/>
                <a:gd name="T62" fmla="*/ 67 w 68"/>
                <a:gd name="T63" fmla="*/ 24 h 45"/>
                <a:gd name="T64" fmla="*/ 68 w 68"/>
                <a:gd name="T65" fmla="*/ 19 h 45"/>
                <a:gd name="T66" fmla="*/ 68 w 68"/>
                <a:gd name="T6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45">
                  <a:moveTo>
                    <a:pt x="68" y="19"/>
                  </a:moveTo>
                  <a:lnTo>
                    <a:pt x="68" y="19"/>
                  </a:lnTo>
                  <a:lnTo>
                    <a:pt x="66" y="15"/>
                  </a:lnTo>
                  <a:lnTo>
                    <a:pt x="62" y="11"/>
                  </a:lnTo>
                  <a:lnTo>
                    <a:pt x="58" y="8"/>
                  </a:lnTo>
                  <a:lnTo>
                    <a:pt x="52" y="4"/>
                  </a:lnTo>
                  <a:lnTo>
                    <a:pt x="40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1"/>
                  </a:lnTo>
                  <a:lnTo>
                    <a:pt x="19" y="4"/>
                  </a:lnTo>
                  <a:lnTo>
                    <a:pt x="14" y="8"/>
                  </a:lnTo>
                  <a:lnTo>
                    <a:pt x="8" y="12"/>
                  </a:lnTo>
                  <a:lnTo>
                    <a:pt x="4" y="18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5" y="36"/>
                  </a:lnTo>
                  <a:lnTo>
                    <a:pt x="9" y="40"/>
                  </a:lnTo>
                  <a:lnTo>
                    <a:pt x="15" y="42"/>
                  </a:lnTo>
                  <a:lnTo>
                    <a:pt x="22" y="43"/>
                  </a:lnTo>
                  <a:lnTo>
                    <a:pt x="30" y="45"/>
                  </a:lnTo>
                  <a:lnTo>
                    <a:pt x="37" y="45"/>
                  </a:lnTo>
                  <a:lnTo>
                    <a:pt x="37" y="45"/>
                  </a:lnTo>
                  <a:lnTo>
                    <a:pt x="44" y="43"/>
                  </a:lnTo>
                  <a:lnTo>
                    <a:pt x="50" y="42"/>
                  </a:lnTo>
                  <a:lnTo>
                    <a:pt x="55" y="39"/>
                  </a:lnTo>
                  <a:lnTo>
                    <a:pt x="60" y="36"/>
                  </a:lnTo>
                  <a:lnTo>
                    <a:pt x="63" y="32"/>
                  </a:lnTo>
                  <a:lnTo>
                    <a:pt x="66" y="28"/>
                  </a:lnTo>
                  <a:lnTo>
                    <a:pt x="67" y="24"/>
                  </a:lnTo>
                  <a:lnTo>
                    <a:pt x="68" y="19"/>
                  </a:lnTo>
                  <a:lnTo>
                    <a:pt x="68" y="19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0">
              <a:extLst>
                <a:ext uri="{FF2B5EF4-FFF2-40B4-BE49-F238E27FC236}">
                  <a16:creationId xmlns:a16="http://schemas.microsoft.com/office/drawing/2014/main" id="{74C9E5E3-5955-4BE6-A516-E58787CB2D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8113" y="1131888"/>
              <a:ext cx="55563" cy="36513"/>
            </a:xfrm>
            <a:custGeom>
              <a:avLst/>
              <a:gdLst>
                <a:gd name="T0" fmla="*/ 69 w 69"/>
                <a:gd name="T1" fmla="*/ 20 h 45"/>
                <a:gd name="T2" fmla="*/ 69 w 69"/>
                <a:gd name="T3" fmla="*/ 20 h 45"/>
                <a:gd name="T4" fmla="*/ 68 w 69"/>
                <a:gd name="T5" fmla="*/ 15 h 45"/>
                <a:gd name="T6" fmla="*/ 66 w 69"/>
                <a:gd name="T7" fmla="*/ 12 h 45"/>
                <a:gd name="T8" fmla="*/ 62 w 69"/>
                <a:gd name="T9" fmla="*/ 8 h 45"/>
                <a:gd name="T10" fmla="*/ 58 w 69"/>
                <a:gd name="T11" fmla="*/ 5 h 45"/>
                <a:gd name="T12" fmla="*/ 53 w 69"/>
                <a:gd name="T13" fmla="*/ 3 h 45"/>
                <a:gd name="T14" fmla="*/ 46 w 69"/>
                <a:gd name="T15" fmla="*/ 2 h 45"/>
                <a:gd name="T16" fmla="*/ 40 w 69"/>
                <a:gd name="T17" fmla="*/ 0 h 45"/>
                <a:gd name="T18" fmla="*/ 33 w 69"/>
                <a:gd name="T19" fmla="*/ 0 h 45"/>
                <a:gd name="T20" fmla="*/ 33 w 69"/>
                <a:gd name="T21" fmla="*/ 0 h 45"/>
                <a:gd name="T22" fmla="*/ 25 w 69"/>
                <a:gd name="T23" fmla="*/ 2 h 45"/>
                <a:gd name="T24" fmla="*/ 20 w 69"/>
                <a:gd name="T25" fmla="*/ 3 h 45"/>
                <a:gd name="T26" fmla="*/ 14 w 69"/>
                <a:gd name="T27" fmla="*/ 5 h 45"/>
                <a:gd name="T28" fmla="*/ 9 w 69"/>
                <a:gd name="T29" fmla="*/ 8 h 45"/>
                <a:gd name="T30" fmla="*/ 5 w 69"/>
                <a:gd name="T31" fmla="*/ 12 h 45"/>
                <a:gd name="T32" fmla="*/ 2 w 69"/>
                <a:gd name="T33" fmla="*/ 17 h 45"/>
                <a:gd name="T34" fmla="*/ 0 w 69"/>
                <a:gd name="T35" fmla="*/ 21 h 45"/>
                <a:gd name="T36" fmla="*/ 0 w 69"/>
                <a:gd name="T37" fmla="*/ 26 h 45"/>
                <a:gd name="T38" fmla="*/ 0 w 69"/>
                <a:gd name="T39" fmla="*/ 26 h 45"/>
                <a:gd name="T40" fmla="*/ 1 w 69"/>
                <a:gd name="T41" fmla="*/ 30 h 45"/>
                <a:gd name="T42" fmla="*/ 4 w 69"/>
                <a:gd name="T43" fmla="*/ 34 h 45"/>
                <a:gd name="T44" fmla="*/ 7 w 69"/>
                <a:gd name="T45" fmla="*/ 37 h 45"/>
                <a:gd name="T46" fmla="*/ 12 w 69"/>
                <a:gd name="T47" fmla="*/ 41 h 45"/>
                <a:gd name="T48" fmla="*/ 16 w 69"/>
                <a:gd name="T49" fmla="*/ 43 h 45"/>
                <a:gd name="T50" fmla="*/ 23 w 69"/>
                <a:gd name="T51" fmla="*/ 45 h 45"/>
                <a:gd name="T52" fmla="*/ 29 w 69"/>
                <a:gd name="T53" fmla="*/ 45 h 45"/>
                <a:gd name="T54" fmla="*/ 36 w 69"/>
                <a:gd name="T55" fmla="*/ 45 h 45"/>
                <a:gd name="T56" fmla="*/ 36 w 69"/>
                <a:gd name="T57" fmla="*/ 45 h 45"/>
                <a:gd name="T58" fmla="*/ 44 w 69"/>
                <a:gd name="T59" fmla="*/ 44 h 45"/>
                <a:gd name="T60" fmla="*/ 50 w 69"/>
                <a:gd name="T61" fmla="*/ 43 h 45"/>
                <a:gd name="T62" fmla="*/ 55 w 69"/>
                <a:gd name="T63" fmla="*/ 41 h 45"/>
                <a:gd name="T64" fmla="*/ 60 w 69"/>
                <a:gd name="T65" fmla="*/ 37 h 45"/>
                <a:gd name="T66" fmla="*/ 65 w 69"/>
                <a:gd name="T67" fmla="*/ 34 h 45"/>
                <a:gd name="T68" fmla="*/ 67 w 69"/>
                <a:gd name="T69" fmla="*/ 29 h 45"/>
                <a:gd name="T70" fmla="*/ 69 w 69"/>
                <a:gd name="T71" fmla="*/ 25 h 45"/>
                <a:gd name="T72" fmla="*/ 69 w 69"/>
                <a:gd name="T73" fmla="*/ 20 h 45"/>
                <a:gd name="T74" fmla="*/ 69 w 69"/>
                <a:gd name="T75" fmla="*/ 2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45">
                  <a:moveTo>
                    <a:pt x="69" y="20"/>
                  </a:moveTo>
                  <a:lnTo>
                    <a:pt x="69" y="20"/>
                  </a:lnTo>
                  <a:lnTo>
                    <a:pt x="68" y="15"/>
                  </a:lnTo>
                  <a:lnTo>
                    <a:pt x="66" y="12"/>
                  </a:lnTo>
                  <a:lnTo>
                    <a:pt x="62" y="8"/>
                  </a:lnTo>
                  <a:lnTo>
                    <a:pt x="58" y="5"/>
                  </a:lnTo>
                  <a:lnTo>
                    <a:pt x="53" y="3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5"/>
                  </a:lnTo>
                  <a:lnTo>
                    <a:pt x="9" y="8"/>
                  </a:lnTo>
                  <a:lnTo>
                    <a:pt x="5" y="12"/>
                  </a:lnTo>
                  <a:lnTo>
                    <a:pt x="2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30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2" y="41"/>
                  </a:lnTo>
                  <a:lnTo>
                    <a:pt x="16" y="43"/>
                  </a:lnTo>
                  <a:lnTo>
                    <a:pt x="23" y="45"/>
                  </a:lnTo>
                  <a:lnTo>
                    <a:pt x="29" y="45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44" y="44"/>
                  </a:lnTo>
                  <a:lnTo>
                    <a:pt x="50" y="43"/>
                  </a:lnTo>
                  <a:lnTo>
                    <a:pt x="55" y="41"/>
                  </a:lnTo>
                  <a:lnTo>
                    <a:pt x="60" y="37"/>
                  </a:lnTo>
                  <a:lnTo>
                    <a:pt x="65" y="34"/>
                  </a:lnTo>
                  <a:lnTo>
                    <a:pt x="67" y="29"/>
                  </a:lnTo>
                  <a:lnTo>
                    <a:pt x="69" y="25"/>
                  </a:lnTo>
                  <a:lnTo>
                    <a:pt x="69" y="2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1">
              <a:extLst>
                <a:ext uri="{FF2B5EF4-FFF2-40B4-BE49-F238E27FC236}">
                  <a16:creationId xmlns:a16="http://schemas.microsoft.com/office/drawing/2014/main" id="{1B1A3F36-B217-459D-9290-938B3B81C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900" y="1173163"/>
              <a:ext cx="50800" cy="50800"/>
            </a:xfrm>
            <a:custGeom>
              <a:avLst/>
              <a:gdLst>
                <a:gd name="T0" fmla="*/ 58 w 65"/>
                <a:gd name="T1" fmla="*/ 5 h 65"/>
                <a:gd name="T2" fmla="*/ 58 w 65"/>
                <a:gd name="T3" fmla="*/ 5 h 65"/>
                <a:gd name="T4" fmla="*/ 53 w 65"/>
                <a:gd name="T5" fmla="*/ 2 h 65"/>
                <a:gd name="T6" fmla="*/ 46 w 65"/>
                <a:gd name="T7" fmla="*/ 1 h 65"/>
                <a:gd name="T8" fmla="*/ 39 w 65"/>
                <a:gd name="T9" fmla="*/ 0 h 65"/>
                <a:gd name="T10" fmla="*/ 31 w 65"/>
                <a:gd name="T11" fmla="*/ 0 h 65"/>
                <a:gd name="T12" fmla="*/ 23 w 65"/>
                <a:gd name="T13" fmla="*/ 1 h 65"/>
                <a:gd name="T14" fmla="*/ 16 w 65"/>
                <a:gd name="T15" fmla="*/ 5 h 65"/>
                <a:gd name="T16" fmla="*/ 9 w 65"/>
                <a:gd name="T17" fmla="*/ 8 h 65"/>
                <a:gd name="T18" fmla="*/ 5 w 65"/>
                <a:gd name="T19" fmla="*/ 13 h 65"/>
                <a:gd name="T20" fmla="*/ 5 w 65"/>
                <a:gd name="T21" fmla="*/ 13 h 65"/>
                <a:gd name="T22" fmla="*/ 1 w 65"/>
                <a:gd name="T23" fmla="*/ 20 h 65"/>
                <a:gd name="T24" fmla="*/ 0 w 65"/>
                <a:gd name="T25" fmla="*/ 27 h 65"/>
                <a:gd name="T26" fmla="*/ 1 w 65"/>
                <a:gd name="T27" fmla="*/ 33 h 65"/>
                <a:gd name="T28" fmla="*/ 2 w 65"/>
                <a:gd name="T29" fmla="*/ 40 h 65"/>
                <a:gd name="T30" fmla="*/ 6 w 65"/>
                <a:gd name="T31" fmla="*/ 47 h 65"/>
                <a:gd name="T32" fmla="*/ 9 w 65"/>
                <a:gd name="T33" fmla="*/ 53 h 65"/>
                <a:gd name="T34" fmla="*/ 13 w 65"/>
                <a:gd name="T35" fmla="*/ 59 h 65"/>
                <a:gd name="T36" fmla="*/ 17 w 65"/>
                <a:gd name="T37" fmla="*/ 62 h 65"/>
                <a:gd name="T38" fmla="*/ 17 w 65"/>
                <a:gd name="T39" fmla="*/ 62 h 65"/>
                <a:gd name="T40" fmla="*/ 21 w 65"/>
                <a:gd name="T41" fmla="*/ 65 h 65"/>
                <a:gd name="T42" fmla="*/ 26 w 65"/>
                <a:gd name="T43" fmla="*/ 65 h 65"/>
                <a:gd name="T44" fmla="*/ 31 w 65"/>
                <a:gd name="T45" fmla="*/ 65 h 65"/>
                <a:gd name="T46" fmla="*/ 36 w 65"/>
                <a:gd name="T47" fmla="*/ 63 h 65"/>
                <a:gd name="T48" fmla="*/ 41 w 65"/>
                <a:gd name="T49" fmla="*/ 60 h 65"/>
                <a:gd name="T50" fmla="*/ 46 w 65"/>
                <a:gd name="T51" fmla="*/ 56 h 65"/>
                <a:gd name="T52" fmla="*/ 52 w 65"/>
                <a:gd name="T53" fmla="*/ 52 h 65"/>
                <a:gd name="T54" fmla="*/ 56 w 65"/>
                <a:gd name="T55" fmla="*/ 46 h 65"/>
                <a:gd name="T56" fmla="*/ 56 w 65"/>
                <a:gd name="T57" fmla="*/ 46 h 65"/>
                <a:gd name="T58" fmla="*/ 60 w 65"/>
                <a:gd name="T59" fmla="*/ 40 h 65"/>
                <a:gd name="T60" fmla="*/ 62 w 65"/>
                <a:gd name="T61" fmla="*/ 35 h 65"/>
                <a:gd name="T62" fmla="*/ 65 w 65"/>
                <a:gd name="T63" fmla="*/ 29 h 65"/>
                <a:gd name="T64" fmla="*/ 65 w 65"/>
                <a:gd name="T65" fmla="*/ 23 h 65"/>
                <a:gd name="T66" fmla="*/ 65 w 65"/>
                <a:gd name="T67" fmla="*/ 17 h 65"/>
                <a:gd name="T68" fmla="*/ 63 w 65"/>
                <a:gd name="T69" fmla="*/ 13 h 65"/>
                <a:gd name="T70" fmla="*/ 61 w 65"/>
                <a:gd name="T71" fmla="*/ 8 h 65"/>
                <a:gd name="T72" fmla="*/ 58 w 65"/>
                <a:gd name="T73" fmla="*/ 5 h 65"/>
                <a:gd name="T74" fmla="*/ 58 w 65"/>
                <a:gd name="T75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5">
                  <a:moveTo>
                    <a:pt x="58" y="5"/>
                  </a:moveTo>
                  <a:lnTo>
                    <a:pt x="58" y="5"/>
                  </a:lnTo>
                  <a:lnTo>
                    <a:pt x="53" y="2"/>
                  </a:lnTo>
                  <a:lnTo>
                    <a:pt x="46" y="1"/>
                  </a:lnTo>
                  <a:lnTo>
                    <a:pt x="39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6" y="5"/>
                  </a:lnTo>
                  <a:lnTo>
                    <a:pt x="9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2" y="40"/>
                  </a:lnTo>
                  <a:lnTo>
                    <a:pt x="6" y="47"/>
                  </a:lnTo>
                  <a:lnTo>
                    <a:pt x="9" y="53"/>
                  </a:lnTo>
                  <a:lnTo>
                    <a:pt x="13" y="59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21" y="65"/>
                  </a:lnTo>
                  <a:lnTo>
                    <a:pt x="26" y="65"/>
                  </a:lnTo>
                  <a:lnTo>
                    <a:pt x="31" y="65"/>
                  </a:lnTo>
                  <a:lnTo>
                    <a:pt x="36" y="63"/>
                  </a:lnTo>
                  <a:lnTo>
                    <a:pt x="41" y="60"/>
                  </a:lnTo>
                  <a:lnTo>
                    <a:pt x="46" y="56"/>
                  </a:lnTo>
                  <a:lnTo>
                    <a:pt x="52" y="52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60" y="40"/>
                  </a:lnTo>
                  <a:lnTo>
                    <a:pt x="62" y="35"/>
                  </a:lnTo>
                  <a:lnTo>
                    <a:pt x="65" y="29"/>
                  </a:lnTo>
                  <a:lnTo>
                    <a:pt x="65" y="23"/>
                  </a:lnTo>
                  <a:lnTo>
                    <a:pt x="65" y="17"/>
                  </a:lnTo>
                  <a:lnTo>
                    <a:pt x="63" y="13"/>
                  </a:lnTo>
                  <a:lnTo>
                    <a:pt x="61" y="8"/>
                  </a:lnTo>
                  <a:lnTo>
                    <a:pt x="58" y="5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2">
              <a:extLst>
                <a:ext uri="{FF2B5EF4-FFF2-40B4-BE49-F238E27FC236}">
                  <a16:creationId xmlns:a16="http://schemas.microsoft.com/office/drawing/2014/main" id="{ABA1F8E5-A201-4421-8D44-543835F9B1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93838" y="1174751"/>
              <a:ext cx="42863" cy="49213"/>
            </a:xfrm>
            <a:custGeom>
              <a:avLst/>
              <a:gdLst>
                <a:gd name="T0" fmla="*/ 48 w 55"/>
                <a:gd name="T1" fmla="*/ 3 h 63"/>
                <a:gd name="T2" fmla="*/ 48 w 55"/>
                <a:gd name="T3" fmla="*/ 3 h 63"/>
                <a:gd name="T4" fmla="*/ 43 w 55"/>
                <a:gd name="T5" fmla="*/ 0 h 63"/>
                <a:gd name="T6" fmla="*/ 38 w 55"/>
                <a:gd name="T7" fmla="*/ 0 h 63"/>
                <a:gd name="T8" fmla="*/ 34 w 55"/>
                <a:gd name="T9" fmla="*/ 0 h 63"/>
                <a:gd name="T10" fmla="*/ 28 w 55"/>
                <a:gd name="T11" fmla="*/ 2 h 63"/>
                <a:gd name="T12" fmla="*/ 23 w 55"/>
                <a:gd name="T13" fmla="*/ 5 h 63"/>
                <a:gd name="T14" fmla="*/ 18 w 55"/>
                <a:gd name="T15" fmla="*/ 8 h 63"/>
                <a:gd name="T16" fmla="*/ 13 w 55"/>
                <a:gd name="T17" fmla="*/ 13 h 63"/>
                <a:gd name="T18" fmla="*/ 8 w 55"/>
                <a:gd name="T19" fmla="*/ 19 h 63"/>
                <a:gd name="T20" fmla="*/ 8 w 55"/>
                <a:gd name="T21" fmla="*/ 19 h 63"/>
                <a:gd name="T22" fmla="*/ 5 w 55"/>
                <a:gd name="T23" fmla="*/ 25 h 63"/>
                <a:gd name="T24" fmla="*/ 3 w 55"/>
                <a:gd name="T25" fmla="*/ 30 h 63"/>
                <a:gd name="T26" fmla="*/ 0 w 55"/>
                <a:gd name="T27" fmla="*/ 36 h 63"/>
                <a:gd name="T28" fmla="*/ 0 w 55"/>
                <a:gd name="T29" fmla="*/ 42 h 63"/>
                <a:gd name="T30" fmla="*/ 0 w 55"/>
                <a:gd name="T31" fmla="*/ 48 h 63"/>
                <a:gd name="T32" fmla="*/ 2 w 55"/>
                <a:gd name="T33" fmla="*/ 52 h 63"/>
                <a:gd name="T34" fmla="*/ 4 w 55"/>
                <a:gd name="T35" fmla="*/ 57 h 63"/>
                <a:gd name="T36" fmla="*/ 7 w 55"/>
                <a:gd name="T37" fmla="*/ 60 h 63"/>
                <a:gd name="T38" fmla="*/ 7 w 55"/>
                <a:gd name="T39" fmla="*/ 60 h 63"/>
                <a:gd name="T40" fmla="*/ 11 w 55"/>
                <a:gd name="T41" fmla="*/ 63 h 63"/>
                <a:gd name="T42" fmla="*/ 16 w 55"/>
                <a:gd name="T43" fmla="*/ 63 h 63"/>
                <a:gd name="T44" fmla="*/ 21 w 55"/>
                <a:gd name="T45" fmla="*/ 63 h 63"/>
                <a:gd name="T46" fmla="*/ 26 w 55"/>
                <a:gd name="T47" fmla="*/ 61 h 63"/>
                <a:gd name="T48" fmla="*/ 31 w 55"/>
                <a:gd name="T49" fmla="*/ 58 h 63"/>
                <a:gd name="T50" fmla="*/ 36 w 55"/>
                <a:gd name="T51" fmla="*/ 54 h 63"/>
                <a:gd name="T52" fmla="*/ 42 w 55"/>
                <a:gd name="T53" fmla="*/ 50 h 63"/>
                <a:gd name="T54" fmla="*/ 46 w 55"/>
                <a:gd name="T55" fmla="*/ 44 h 63"/>
                <a:gd name="T56" fmla="*/ 46 w 55"/>
                <a:gd name="T57" fmla="*/ 44 h 63"/>
                <a:gd name="T58" fmla="*/ 50 w 55"/>
                <a:gd name="T59" fmla="*/ 38 h 63"/>
                <a:gd name="T60" fmla="*/ 52 w 55"/>
                <a:gd name="T61" fmla="*/ 33 h 63"/>
                <a:gd name="T62" fmla="*/ 55 w 55"/>
                <a:gd name="T63" fmla="*/ 27 h 63"/>
                <a:gd name="T64" fmla="*/ 55 w 55"/>
                <a:gd name="T65" fmla="*/ 21 h 63"/>
                <a:gd name="T66" fmla="*/ 55 w 55"/>
                <a:gd name="T67" fmla="*/ 15 h 63"/>
                <a:gd name="T68" fmla="*/ 53 w 55"/>
                <a:gd name="T69" fmla="*/ 11 h 63"/>
                <a:gd name="T70" fmla="*/ 51 w 55"/>
                <a:gd name="T71" fmla="*/ 6 h 63"/>
                <a:gd name="T72" fmla="*/ 48 w 55"/>
                <a:gd name="T73" fmla="*/ 3 h 63"/>
                <a:gd name="T74" fmla="*/ 48 w 55"/>
                <a:gd name="T75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63">
                  <a:moveTo>
                    <a:pt x="48" y="3"/>
                  </a:moveTo>
                  <a:lnTo>
                    <a:pt x="48" y="3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3" y="5"/>
                  </a:lnTo>
                  <a:lnTo>
                    <a:pt x="18" y="8"/>
                  </a:lnTo>
                  <a:lnTo>
                    <a:pt x="13" y="13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5" y="25"/>
                  </a:lnTo>
                  <a:lnTo>
                    <a:pt x="3" y="30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7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11" y="63"/>
                  </a:lnTo>
                  <a:lnTo>
                    <a:pt x="16" y="63"/>
                  </a:lnTo>
                  <a:lnTo>
                    <a:pt x="21" y="63"/>
                  </a:lnTo>
                  <a:lnTo>
                    <a:pt x="26" y="61"/>
                  </a:lnTo>
                  <a:lnTo>
                    <a:pt x="31" y="58"/>
                  </a:lnTo>
                  <a:lnTo>
                    <a:pt x="36" y="54"/>
                  </a:lnTo>
                  <a:lnTo>
                    <a:pt x="42" y="50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50" y="38"/>
                  </a:lnTo>
                  <a:lnTo>
                    <a:pt x="52" y="33"/>
                  </a:lnTo>
                  <a:lnTo>
                    <a:pt x="55" y="27"/>
                  </a:lnTo>
                  <a:lnTo>
                    <a:pt x="55" y="21"/>
                  </a:lnTo>
                  <a:lnTo>
                    <a:pt x="55" y="15"/>
                  </a:lnTo>
                  <a:lnTo>
                    <a:pt x="53" y="11"/>
                  </a:lnTo>
                  <a:lnTo>
                    <a:pt x="51" y="6"/>
                  </a:lnTo>
                  <a:lnTo>
                    <a:pt x="48" y="3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3">
              <a:extLst>
                <a:ext uri="{FF2B5EF4-FFF2-40B4-BE49-F238E27FC236}">
                  <a16:creationId xmlns:a16="http://schemas.microsoft.com/office/drawing/2014/main" id="{52EF2A38-BFE2-4EE0-A856-4D2F2D3FF3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7313" y="1217613"/>
              <a:ext cx="49213" cy="52388"/>
            </a:xfrm>
            <a:custGeom>
              <a:avLst/>
              <a:gdLst>
                <a:gd name="T0" fmla="*/ 47 w 62"/>
                <a:gd name="T1" fmla="*/ 64 h 67"/>
                <a:gd name="T2" fmla="*/ 47 w 62"/>
                <a:gd name="T3" fmla="*/ 64 h 67"/>
                <a:gd name="T4" fmla="*/ 51 w 62"/>
                <a:gd name="T5" fmla="*/ 60 h 67"/>
                <a:gd name="T6" fmla="*/ 55 w 62"/>
                <a:gd name="T7" fmla="*/ 55 h 67"/>
                <a:gd name="T8" fmla="*/ 57 w 62"/>
                <a:gd name="T9" fmla="*/ 48 h 67"/>
                <a:gd name="T10" fmla="*/ 59 w 62"/>
                <a:gd name="T11" fmla="*/ 41 h 67"/>
                <a:gd name="T12" fmla="*/ 62 w 62"/>
                <a:gd name="T13" fmla="*/ 33 h 67"/>
                <a:gd name="T14" fmla="*/ 62 w 62"/>
                <a:gd name="T15" fmla="*/ 25 h 67"/>
                <a:gd name="T16" fmla="*/ 61 w 62"/>
                <a:gd name="T17" fmla="*/ 18 h 67"/>
                <a:gd name="T18" fmla="*/ 57 w 62"/>
                <a:gd name="T19" fmla="*/ 11 h 67"/>
                <a:gd name="T20" fmla="*/ 57 w 62"/>
                <a:gd name="T21" fmla="*/ 11 h 67"/>
                <a:gd name="T22" fmla="*/ 51 w 62"/>
                <a:gd name="T23" fmla="*/ 6 h 67"/>
                <a:gd name="T24" fmla="*/ 46 w 62"/>
                <a:gd name="T25" fmla="*/ 3 h 67"/>
                <a:gd name="T26" fmla="*/ 39 w 62"/>
                <a:gd name="T27" fmla="*/ 0 h 67"/>
                <a:gd name="T28" fmla="*/ 32 w 62"/>
                <a:gd name="T29" fmla="*/ 0 h 67"/>
                <a:gd name="T30" fmla="*/ 24 w 62"/>
                <a:gd name="T31" fmla="*/ 0 h 67"/>
                <a:gd name="T32" fmla="*/ 17 w 62"/>
                <a:gd name="T33" fmla="*/ 3 h 67"/>
                <a:gd name="T34" fmla="*/ 11 w 62"/>
                <a:gd name="T35" fmla="*/ 4 h 67"/>
                <a:gd name="T36" fmla="*/ 6 w 62"/>
                <a:gd name="T37" fmla="*/ 7 h 67"/>
                <a:gd name="T38" fmla="*/ 6 w 62"/>
                <a:gd name="T39" fmla="*/ 7 h 67"/>
                <a:gd name="T40" fmla="*/ 3 w 62"/>
                <a:gd name="T41" fmla="*/ 10 h 67"/>
                <a:gd name="T42" fmla="*/ 1 w 62"/>
                <a:gd name="T43" fmla="*/ 14 h 67"/>
                <a:gd name="T44" fmla="*/ 0 w 62"/>
                <a:gd name="T45" fmla="*/ 19 h 67"/>
                <a:gd name="T46" fmla="*/ 0 w 62"/>
                <a:gd name="T47" fmla="*/ 25 h 67"/>
                <a:gd name="T48" fmla="*/ 0 w 62"/>
                <a:gd name="T49" fmla="*/ 30 h 67"/>
                <a:gd name="T50" fmla="*/ 2 w 62"/>
                <a:gd name="T51" fmla="*/ 36 h 67"/>
                <a:gd name="T52" fmla="*/ 4 w 62"/>
                <a:gd name="T53" fmla="*/ 43 h 67"/>
                <a:gd name="T54" fmla="*/ 9 w 62"/>
                <a:gd name="T55" fmla="*/ 49 h 67"/>
                <a:gd name="T56" fmla="*/ 9 w 62"/>
                <a:gd name="T57" fmla="*/ 49 h 67"/>
                <a:gd name="T58" fmla="*/ 12 w 62"/>
                <a:gd name="T59" fmla="*/ 55 h 67"/>
                <a:gd name="T60" fmla="*/ 18 w 62"/>
                <a:gd name="T61" fmla="*/ 59 h 67"/>
                <a:gd name="T62" fmla="*/ 23 w 62"/>
                <a:gd name="T63" fmla="*/ 63 h 67"/>
                <a:gd name="T64" fmla="*/ 28 w 62"/>
                <a:gd name="T65" fmla="*/ 65 h 67"/>
                <a:gd name="T66" fmla="*/ 33 w 62"/>
                <a:gd name="T67" fmla="*/ 66 h 67"/>
                <a:gd name="T68" fmla="*/ 39 w 62"/>
                <a:gd name="T69" fmla="*/ 67 h 67"/>
                <a:gd name="T70" fmla="*/ 43 w 62"/>
                <a:gd name="T71" fmla="*/ 66 h 67"/>
                <a:gd name="T72" fmla="*/ 47 w 62"/>
                <a:gd name="T73" fmla="*/ 64 h 67"/>
                <a:gd name="T74" fmla="*/ 47 w 62"/>
                <a:gd name="T75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" h="67">
                  <a:moveTo>
                    <a:pt x="47" y="64"/>
                  </a:moveTo>
                  <a:lnTo>
                    <a:pt x="47" y="64"/>
                  </a:lnTo>
                  <a:lnTo>
                    <a:pt x="51" y="60"/>
                  </a:lnTo>
                  <a:lnTo>
                    <a:pt x="55" y="55"/>
                  </a:lnTo>
                  <a:lnTo>
                    <a:pt x="57" y="48"/>
                  </a:lnTo>
                  <a:lnTo>
                    <a:pt x="59" y="41"/>
                  </a:lnTo>
                  <a:lnTo>
                    <a:pt x="62" y="33"/>
                  </a:lnTo>
                  <a:lnTo>
                    <a:pt x="62" y="25"/>
                  </a:lnTo>
                  <a:lnTo>
                    <a:pt x="61" y="18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1" y="6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1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4" y="43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2" y="55"/>
                  </a:lnTo>
                  <a:lnTo>
                    <a:pt x="18" y="59"/>
                  </a:lnTo>
                  <a:lnTo>
                    <a:pt x="23" y="63"/>
                  </a:lnTo>
                  <a:lnTo>
                    <a:pt x="28" y="65"/>
                  </a:lnTo>
                  <a:lnTo>
                    <a:pt x="33" y="66"/>
                  </a:lnTo>
                  <a:lnTo>
                    <a:pt x="39" y="67"/>
                  </a:lnTo>
                  <a:lnTo>
                    <a:pt x="43" y="66"/>
                  </a:lnTo>
                  <a:lnTo>
                    <a:pt x="47" y="64"/>
                  </a:lnTo>
                  <a:lnTo>
                    <a:pt x="47" y="6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4">
              <a:extLst>
                <a:ext uri="{FF2B5EF4-FFF2-40B4-BE49-F238E27FC236}">
                  <a16:creationId xmlns:a16="http://schemas.microsoft.com/office/drawing/2014/main" id="{27CC9175-2271-4FE7-96A2-A79AB36D2E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57313" y="1219201"/>
              <a:ext cx="42863" cy="50800"/>
            </a:xfrm>
            <a:custGeom>
              <a:avLst/>
              <a:gdLst>
                <a:gd name="T0" fmla="*/ 47 w 54"/>
                <a:gd name="T1" fmla="*/ 60 h 63"/>
                <a:gd name="T2" fmla="*/ 47 w 54"/>
                <a:gd name="T3" fmla="*/ 60 h 63"/>
                <a:gd name="T4" fmla="*/ 50 w 54"/>
                <a:gd name="T5" fmla="*/ 56 h 63"/>
                <a:gd name="T6" fmla="*/ 53 w 54"/>
                <a:gd name="T7" fmla="*/ 53 h 63"/>
                <a:gd name="T8" fmla="*/ 54 w 54"/>
                <a:gd name="T9" fmla="*/ 48 h 63"/>
                <a:gd name="T10" fmla="*/ 54 w 54"/>
                <a:gd name="T11" fmla="*/ 43 h 63"/>
                <a:gd name="T12" fmla="*/ 54 w 54"/>
                <a:gd name="T13" fmla="*/ 37 h 63"/>
                <a:gd name="T14" fmla="*/ 51 w 54"/>
                <a:gd name="T15" fmla="*/ 30 h 63"/>
                <a:gd name="T16" fmla="*/ 49 w 54"/>
                <a:gd name="T17" fmla="*/ 24 h 63"/>
                <a:gd name="T18" fmla="*/ 46 w 54"/>
                <a:gd name="T19" fmla="*/ 18 h 63"/>
                <a:gd name="T20" fmla="*/ 46 w 54"/>
                <a:gd name="T21" fmla="*/ 18 h 63"/>
                <a:gd name="T22" fmla="*/ 41 w 54"/>
                <a:gd name="T23" fmla="*/ 13 h 63"/>
                <a:gd name="T24" fmla="*/ 36 w 54"/>
                <a:gd name="T25" fmla="*/ 8 h 63"/>
                <a:gd name="T26" fmla="*/ 31 w 54"/>
                <a:gd name="T27" fmla="*/ 5 h 63"/>
                <a:gd name="T28" fmla="*/ 26 w 54"/>
                <a:gd name="T29" fmla="*/ 2 h 63"/>
                <a:gd name="T30" fmla="*/ 20 w 54"/>
                <a:gd name="T31" fmla="*/ 0 h 63"/>
                <a:gd name="T32" fmla="*/ 16 w 54"/>
                <a:gd name="T33" fmla="*/ 0 h 63"/>
                <a:gd name="T34" fmla="*/ 11 w 54"/>
                <a:gd name="T35" fmla="*/ 1 h 63"/>
                <a:gd name="T36" fmla="*/ 6 w 54"/>
                <a:gd name="T37" fmla="*/ 3 h 63"/>
                <a:gd name="T38" fmla="*/ 6 w 54"/>
                <a:gd name="T39" fmla="*/ 3 h 63"/>
                <a:gd name="T40" fmla="*/ 3 w 54"/>
                <a:gd name="T41" fmla="*/ 6 h 63"/>
                <a:gd name="T42" fmla="*/ 1 w 54"/>
                <a:gd name="T43" fmla="*/ 10 h 63"/>
                <a:gd name="T44" fmla="*/ 0 w 54"/>
                <a:gd name="T45" fmla="*/ 15 h 63"/>
                <a:gd name="T46" fmla="*/ 0 w 54"/>
                <a:gd name="T47" fmla="*/ 21 h 63"/>
                <a:gd name="T48" fmla="*/ 0 w 54"/>
                <a:gd name="T49" fmla="*/ 26 h 63"/>
                <a:gd name="T50" fmla="*/ 2 w 54"/>
                <a:gd name="T51" fmla="*/ 32 h 63"/>
                <a:gd name="T52" fmla="*/ 4 w 54"/>
                <a:gd name="T53" fmla="*/ 39 h 63"/>
                <a:gd name="T54" fmla="*/ 9 w 54"/>
                <a:gd name="T55" fmla="*/ 45 h 63"/>
                <a:gd name="T56" fmla="*/ 9 w 54"/>
                <a:gd name="T57" fmla="*/ 45 h 63"/>
                <a:gd name="T58" fmla="*/ 12 w 54"/>
                <a:gd name="T59" fmla="*/ 51 h 63"/>
                <a:gd name="T60" fmla="*/ 18 w 54"/>
                <a:gd name="T61" fmla="*/ 55 h 63"/>
                <a:gd name="T62" fmla="*/ 23 w 54"/>
                <a:gd name="T63" fmla="*/ 59 h 63"/>
                <a:gd name="T64" fmla="*/ 28 w 54"/>
                <a:gd name="T65" fmla="*/ 61 h 63"/>
                <a:gd name="T66" fmla="*/ 33 w 54"/>
                <a:gd name="T67" fmla="*/ 62 h 63"/>
                <a:gd name="T68" fmla="*/ 39 w 54"/>
                <a:gd name="T69" fmla="*/ 63 h 63"/>
                <a:gd name="T70" fmla="*/ 43 w 54"/>
                <a:gd name="T71" fmla="*/ 62 h 63"/>
                <a:gd name="T72" fmla="*/ 47 w 54"/>
                <a:gd name="T73" fmla="*/ 60 h 63"/>
                <a:gd name="T74" fmla="*/ 47 w 54"/>
                <a:gd name="T75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" h="63">
                  <a:moveTo>
                    <a:pt x="47" y="60"/>
                  </a:moveTo>
                  <a:lnTo>
                    <a:pt x="47" y="60"/>
                  </a:lnTo>
                  <a:lnTo>
                    <a:pt x="50" y="56"/>
                  </a:lnTo>
                  <a:lnTo>
                    <a:pt x="53" y="53"/>
                  </a:lnTo>
                  <a:lnTo>
                    <a:pt x="54" y="48"/>
                  </a:lnTo>
                  <a:lnTo>
                    <a:pt x="54" y="43"/>
                  </a:lnTo>
                  <a:lnTo>
                    <a:pt x="54" y="37"/>
                  </a:lnTo>
                  <a:lnTo>
                    <a:pt x="51" y="30"/>
                  </a:lnTo>
                  <a:lnTo>
                    <a:pt x="49" y="24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41" y="13"/>
                  </a:lnTo>
                  <a:lnTo>
                    <a:pt x="36" y="8"/>
                  </a:lnTo>
                  <a:lnTo>
                    <a:pt x="31" y="5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6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9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12" y="51"/>
                  </a:lnTo>
                  <a:lnTo>
                    <a:pt x="18" y="55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3" y="62"/>
                  </a:lnTo>
                  <a:lnTo>
                    <a:pt x="39" y="63"/>
                  </a:lnTo>
                  <a:lnTo>
                    <a:pt x="43" y="62"/>
                  </a:lnTo>
                  <a:lnTo>
                    <a:pt x="47" y="60"/>
                  </a:lnTo>
                  <a:lnTo>
                    <a:pt x="47" y="6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225FE16B-77FE-4108-ACC2-2A3B9BEAC770}"/>
              </a:ext>
            </a:extLst>
          </p:cNvPr>
          <p:cNvGrpSpPr/>
          <p:nvPr userDrawn="1"/>
        </p:nvGrpSpPr>
        <p:grpSpPr>
          <a:xfrm>
            <a:off x="1597024" y="971551"/>
            <a:ext cx="2954338" cy="2805113"/>
            <a:chOff x="1654175" y="898526"/>
            <a:chExt cx="2954338" cy="2805113"/>
          </a:xfrm>
        </p:grpSpPr>
        <p:sp>
          <p:nvSpPr>
            <p:cNvPr id="250" name="Freeform 135">
              <a:extLst>
                <a:ext uri="{FF2B5EF4-FFF2-40B4-BE49-F238E27FC236}">
                  <a16:creationId xmlns:a16="http://schemas.microsoft.com/office/drawing/2014/main" id="{59E4BC1B-9BF3-4097-93A7-B8D625E20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8363" y="3057526"/>
              <a:ext cx="384175" cy="415925"/>
            </a:xfrm>
            <a:custGeom>
              <a:avLst/>
              <a:gdLst>
                <a:gd name="T0" fmla="*/ 1 w 483"/>
                <a:gd name="T1" fmla="*/ 339 h 522"/>
                <a:gd name="T2" fmla="*/ 0 w 483"/>
                <a:gd name="T3" fmla="*/ 350 h 522"/>
                <a:gd name="T4" fmla="*/ 2 w 483"/>
                <a:gd name="T5" fmla="*/ 360 h 522"/>
                <a:gd name="T6" fmla="*/ 8 w 483"/>
                <a:gd name="T7" fmla="*/ 370 h 522"/>
                <a:gd name="T8" fmla="*/ 25 w 483"/>
                <a:gd name="T9" fmla="*/ 392 h 522"/>
                <a:gd name="T10" fmla="*/ 63 w 483"/>
                <a:gd name="T11" fmla="*/ 428 h 522"/>
                <a:gd name="T12" fmla="*/ 95 w 483"/>
                <a:gd name="T13" fmla="*/ 453 h 522"/>
                <a:gd name="T14" fmla="*/ 157 w 483"/>
                <a:gd name="T15" fmla="*/ 499 h 522"/>
                <a:gd name="T16" fmla="*/ 185 w 483"/>
                <a:gd name="T17" fmla="*/ 514 h 522"/>
                <a:gd name="T18" fmla="*/ 208 w 483"/>
                <a:gd name="T19" fmla="*/ 522 h 522"/>
                <a:gd name="T20" fmla="*/ 214 w 483"/>
                <a:gd name="T21" fmla="*/ 522 h 522"/>
                <a:gd name="T22" fmla="*/ 224 w 483"/>
                <a:gd name="T23" fmla="*/ 520 h 522"/>
                <a:gd name="T24" fmla="*/ 229 w 483"/>
                <a:gd name="T25" fmla="*/ 518 h 522"/>
                <a:gd name="T26" fmla="*/ 237 w 483"/>
                <a:gd name="T27" fmla="*/ 510 h 522"/>
                <a:gd name="T28" fmla="*/ 240 w 483"/>
                <a:gd name="T29" fmla="*/ 499 h 522"/>
                <a:gd name="T30" fmla="*/ 246 w 483"/>
                <a:gd name="T31" fmla="*/ 469 h 522"/>
                <a:gd name="T32" fmla="*/ 255 w 483"/>
                <a:gd name="T33" fmla="*/ 427 h 522"/>
                <a:gd name="T34" fmla="*/ 271 w 483"/>
                <a:gd name="T35" fmla="*/ 376 h 522"/>
                <a:gd name="T36" fmla="*/ 292 w 483"/>
                <a:gd name="T37" fmla="*/ 323 h 522"/>
                <a:gd name="T38" fmla="*/ 321 w 483"/>
                <a:gd name="T39" fmla="*/ 270 h 522"/>
                <a:gd name="T40" fmla="*/ 347 w 483"/>
                <a:gd name="T41" fmla="*/ 233 h 522"/>
                <a:gd name="T42" fmla="*/ 368 w 483"/>
                <a:gd name="T43" fmla="*/ 211 h 522"/>
                <a:gd name="T44" fmla="*/ 391 w 483"/>
                <a:gd name="T45" fmla="*/ 193 h 522"/>
                <a:gd name="T46" fmla="*/ 417 w 483"/>
                <a:gd name="T47" fmla="*/ 177 h 522"/>
                <a:gd name="T48" fmla="*/ 444 w 483"/>
                <a:gd name="T49" fmla="*/ 164 h 522"/>
                <a:gd name="T50" fmla="*/ 458 w 483"/>
                <a:gd name="T51" fmla="*/ 160 h 522"/>
                <a:gd name="T52" fmla="*/ 461 w 483"/>
                <a:gd name="T53" fmla="*/ 159 h 522"/>
                <a:gd name="T54" fmla="*/ 474 w 483"/>
                <a:gd name="T55" fmla="*/ 153 h 522"/>
                <a:gd name="T56" fmla="*/ 481 w 483"/>
                <a:gd name="T57" fmla="*/ 141 h 522"/>
                <a:gd name="T58" fmla="*/ 483 w 483"/>
                <a:gd name="T59" fmla="*/ 135 h 522"/>
                <a:gd name="T60" fmla="*/ 481 w 483"/>
                <a:gd name="T61" fmla="*/ 122 h 522"/>
                <a:gd name="T62" fmla="*/ 478 w 483"/>
                <a:gd name="T63" fmla="*/ 116 h 522"/>
                <a:gd name="T64" fmla="*/ 449 w 483"/>
                <a:gd name="T65" fmla="*/ 86 h 522"/>
                <a:gd name="T66" fmla="*/ 410 w 483"/>
                <a:gd name="T67" fmla="*/ 53 h 522"/>
                <a:gd name="T68" fmla="*/ 388 w 483"/>
                <a:gd name="T69" fmla="*/ 36 h 522"/>
                <a:gd name="T70" fmla="*/ 349 w 483"/>
                <a:gd name="T71" fmla="*/ 10 h 522"/>
                <a:gd name="T72" fmla="*/ 331 w 483"/>
                <a:gd name="T73" fmla="*/ 2 h 522"/>
                <a:gd name="T74" fmla="*/ 319 w 483"/>
                <a:gd name="T75" fmla="*/ 0 h 522"/>
                <a:gd name="T76" fmla="*/ 306 w 483"/>
                <a:gd name="T77" fmla="*/ 4 h 522"/>
                <a:gd name="T78" fmla="*/ 300 w 483"/>
                <a:gd name="T79" fmla="*/ 9 h 522"/>
                <a:gd name="T80" fmla="*/ 294 w 483"/>
                <a:gd name="T81" fmla="*/ 20 h 522"/>
                <a:gd name="T82" fmla="*/ 293 w 483"/>
                <a:gd name="T83" fmla="*/ 27 h 522"/>
                <a:gd name="T84" fmla="*/ 293 w 483"/>
                <a:gd name="T85" fmla="*/ 31 h 522"/>
                <a:gd name="T86" fmla="*/ 291 w 483"/>
                <a:gd name="T87" fmla="*/ 62 h 522"/>
                <a:gd name="T88" fmla="*/ 283 w 483"/>
                <a:gd name="T89" fmla="*/ 91 h 522"/>
                <a:gd name="T90" fmla="*/ 271 w 483"/>
                <a:gd name="T91" fmla="*/ 118 h 522"/>
                <a:gd name="T92" fmla="*/ 258 w 483"/>
                <a:gd name="T93" fmla="*/ 144 h 522"/>
                <a:gd name="T94" fmla="*/ 239 w 483"/>
                <a:gd name="T95" fmla="*/ 168 h 522"/>
                <a:gd name="T96" fmla="*/ 198 w 483"/>
                <a:gd name="T97" fmla="*/ 211 h 522"/>
                <a:gd name="T98" fmla="*/ 152 w 483"/>
                <a:gd name="T99" fmla="*/ 248 h 522"/>
                <a:gd name="T100" fmla="*/ 104 w 483"/>
                <a:gd name="T101" fmla="*/ 279 h 522"/>
                <a:gd name="T102" fmla="*/ 63 w 483"/>
                <a:gd name="T103" fmla="*/ 302 h 522"/>
                <a:gd name="T104" fmla="*/ 16 w 483"/>
                <a:gd name="T105" fmla="*/ 324 h 522"/>
                <a:gd name="T106" fmla="*/ 11 w 483"/>
                <a:gd name="T107" fmla="*/ 327 h 522"/>
                <a:gd name="T108" fmla="*/ 4 w 483"/>
                <a:gd name="T109" fmla="*/ 335 h 522"/>
                <a:gd name="T110" fmla="*/ 1 w 483"/>
                <a:gd name="T111" fmla="*/ 339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3" h="522">
                  <a:moveTo>
                    <a:pt x="1" y="339"/>
                  </a:moveTo>
                  <a:lnTo>
                    <a:pt x="1" y="339"/>
                  </a:lnTo>
                  <a:lnTo>
                    <a:pt x="0" y="344"/>
                  </a:lnTo>
                  <a:lnTo>
                    <a:pt x="0" y="350"/>
                  </a:lnTo>
                  <a:lnTo>
                    <a:pt x="0" y="355"/>
                  </a:lnTo>
                  <a:lnTo>
                    <a:pt x="2" y="360"/>
                  </a:lnTo>
                  <a:lnTo>
                    <a:pt x="2" y="360"/>
                  </a:lnTo>
                  <a:lnTo>
                    <a:pt x="8" y="370"/>
                  </a:lnTo>
                  <a:lnTo>
                    <a:pt x="16" y="381"/>
                  </a:lnTo>
                  <a:lnTo>
                    <a:pt x="25" y="392"/>
                  </a:lnTo>
                  <a:lnTo>
                    <a:pt x="36" y="404"/>
                  </a:lnTo>
                  <a:lnTo>
                    <a:pt x="63" y="428"/>
                  </a:lnTo>
                  <a:lnTo>
                    <a:pt x="95" y="453"/>
                  </a:lnTo>
                  <a:lnTo>
                    <a:pt x="95" y="453"/>
                  </a:lnTo>
                  <a:lnTo>
                    <a:pt x="127" y="479"/>
                  </a:lnTo>
                  <a:lnTo>
                    <a:pt x="157" y="499"/>
                  </a:lnTo>
                  <a:lnTo>
                    <a:pt x="172" y="507"/>
                  </a:lnTo>
                  <a:lnTo>
                    <a:pt x="185" y="514"/>
                  </a:lnTo>
                  <a:lnTo>
                    <a:pt x="197" y="519"/>
                  </a:lnTo>
                  <a:lnTo>
                    <a:pt x="208" y="522"/>
                  </a:lnTo>
                  <a:lnTo>
                    <a:pt x="208" y="522"/>
                  </a:lnTo>
                  <a:lnTo>
                    <a:pt x="214" y="522"/>
                  </a:lnTo>
                  <a:lnTo>
                    <a:pt x="220" y="522"/>
                  </a:lnTo>
                  <a:lnTo>
                    <a:pt x="224" y="520"/>
                  </a:lnTo>
                  <a:lnTo>
                    <a:pt x="229" y="518"/>
                  </a:lnTo>
                  <a:lnTo>
                    <a:pt x="229" y="518"/>
                  </a:lnTo>
                  <a:lnTo>
                    <a:pt x="233" y="514"/>
                  </a:lnTo>
                  <a:lnTo>
                    <a:pt x="237" y="510"/>
                  </a:lnTo>
                  <a:lnTo>
                    <a:pt x="239" y="505"/>
                  </a:lnTo>
                  <a:lnTo>
                    <a:pt x="240" y="499"/>
                  </a:lnTo>
                  <a:lnTo>
                    <a:pt x="240" y="499"/>
                  </a:lnTo>
                  <a:lnTo>
                    <a:pt x="246" y="469"/>
                  </a:lnTo>
                  <a:lnTo>
                    <a:pt x="251" y="449"/>
                  </a:lnTo>
                  <a:lnTo>
                    <a:pt x="255" y="427"/>
                  </a:lnTo>
                  <a:lnTo>
                    <a:pt x="262" y="403"/>
                  </a:lnTo>
                  <a:lnTo>
                    <a:pt x="271" y="376"/>
                  </a:lnTo>
                  <a:lnTo>
                    <a:pt x="281" y="350"/>
                  </a:lnTo>
                  <a:lnTo>
                    <a:pt x="292" y="323"/>
                  </a:lnTo>
                  <a:lnTo>
                    <a:pt x="306" y="296"/>
                  </a:lnTo>
                  <a:lnTo>
                    <a:pt x="321" y="270"/>
                  </a:lnTo>
                  <a:lnTo>
                    <a:pt x="338" y="245"/>
                  </a:lnTo>
                  <a:lnTo>
                    <a:pt x="347" y="233"/>
                  </a:lnTo>
                  <a:lnTo>
                    <a:pt x="358" y="222"/>
                  </a:lnTo>
                  <a:lnTo>
                    <a:pt x="368" y="211"/>
                  </a:lnTo>
                  <a:lnTo>
                    <a:pt x="380" y="202"/>
                  </a:lnTo>
                  <a:lnTo>
                    <a:pt x="391" y="193"/>
                  </a:lnTo>
                  <a:lnTo>
                    <a:pt x="403" y="184"/>
                  </a:lnTo>
                  <a:lnTo>
                    <a:pt x="417" y="177"/>
                  </a:lnTo>
                  <a:lnTo>
                    <a:pt x="429" y="170"/>
                  </a:lnTo>
                  <a:lnTo>
                    <a:pt x="444" y="164"/>
                  </a:lnTo>
                  <a:lnTo>
                    <a:pt x="458" y="160"/>
                  </a:lnTo>
                  <a:lnTo>
                    <a:pt x="458" y="160"/>
                  </a:lnTo>
                  <a:lnTo>
                    <a:pt x="461" y="159"/>
                  </a:lnTo>
                  <a:lnTo>
                    <a:pt x="461" y="159"/>
                  </a:lnTo>
                  <a:lnTo>
                    <a:pt x="468" y="156"/>
                  </a:lnTo>
                  <a:lnTo>
                    <a:pt x="474" y="153"/>
                  </a:lnTo>
                  <a:lnTo>
                    <a:pt x="479" y="148"/>
                  </a:lnTo>
                  <a:lnTo>
                    <a:pt x="481" y="141"/>
                  </a:lnTo>
                  <a:lnTo>
                    <a:pt x="481" y="141"/>
                  </a:lnTo>
                  <a:lnTo>
                    <a:pt x="483" y="135"/>
                  </a:lnTo>
                  <a:lnTo>
                    <a:pt x="482" y="129"/>
                  </a:lnTo>
                  <a:lnTo>
                    <a:pt x="481" y="122"/>
                  </a:lnTo>
                  <a:lnTo>
                    <a:pt x="478" y="116"/>
                  </a:lnTo>
                  <a:lnTo>
                    <a:pt x="478" y="116"/>
                  </a:lnTo>
                  <a:lnTo>
                    <a:pt x="465" y="101"/>
                  </a:lnTo>
                  <a:lnTo>
                    <a:pt x="449" y="86"/>
                  </a:lnTo>
                  <a:lnTo>
                    <a:pt x="430" y="70"/>
                  </a:lnTo>
                  <a:lnTo>
                    <a:pt x="410" y="53"/>
                  </a:lnTo>
                  <a:lnTo>
                    <a:pt x="410" y="53"/>
                  </a:lnTo>
                  <a:lnTo>
                    <a:pt x="388" y="36"/>
                  </a:lnTo>
                  <a:lnTo>
                    <a:pt x="367" y="23"/>
                  </a:lnTo>
                  <a:lnTo>
                    <a:pt x="349" y="10"/>
                  </a:lnTo>
                  <a:lnTo>
                    <a:pt x="331" y="2"/>
                  </a:lnTo>
                  <a:lnTo>
                    <a:pt x="331" y="2"/>
                  </a:lnTo>
                  <a:lnTo>
                    <a:pt x="326" y="0"/>
                  </a:lnTo>
                  <a:lnTo>
                    <a:pt x="319" y="0"/>
                  </a:lnTo>
                  <a:lnTo>
                    <a:pt x="312" y="1"/>
                  </a:lnTo>
                  <a:lnTo>
                    <a:pt x="306" y="4"/>
                  </a:lnTo>
                  <a:lnTo>
                    <a:pt x="306" y="4"/>
                  </a:lnTo>
                  <a:lnTo>
                    <a:pt x="300" y="9"/>
                  </a:lnTo>
                  <a:lnTo>
                    <a:pt x="297" y="15"/>
                  </a:lnTo>
                  <a:lnTo>
                    <a:pt x="294" y="20"/>
                  </a:lnTo>
                  <a:lnTo>
                    <a:pt x="293" y="27"/>
                  </a:lnTo>
                  <a:lnTo>
                    <a:pt x="293" y="27"/>
                  </a:lnTo>
                  <a:lnTo>
                    <a:pt x="293" y="31"/>
                  </a:lnTo>
                  <a:lnTo>
                    <a:pt x="293" y="31"/>
                  </a:lnTo>
                  <a:lnTo>
                    <a:pt x="292" y="46"/>
                  </a:lnTo>
                  <a:lnTo>
                    <a:pt x="291" y="62"/>
                  </a:lnTo>
                  <a:lnTo>
                    <a:pt x="288" y="76"/>
                  </a:lnTo>
                  <a:lnTo>
                    <a:pt x="283" y="91"/>
                  </a:lnTo>
                  <a:lnTo>
                    <a:pt x="278" y="104"/>
                  </a:lnTo>
                  <a:lnTo>
                    <a:pt x="271" y="118"/>
                  </a:lnTo>
                  <a:lnTo>
                    <a:pt x="264" y="131"/>
                  </a:lnTo>
                  <a:lnTo>
                    <a:pt x="258" y="144"/>
                  </a:lnTo>
                  <a:lnTo>
                    <a:pt x="248" y="156"/>
                  </a:lnTo>
                  <a:lnTo>
                    <a:pt x="239" y="168"/>
                  </a:lnTo>
                  <a:lnTo>
                    <a:pt x="220" y="191"/>
                  </a:lnTo>
                  <a:lnTo>
                    <a:pt x="198" y="211"/>
                  </a:lnTo>
                  <a:lnTo>
                    <a:pt x="175" y="231"/>
                  </a:lnTo>
                  <a:lnTo>
                    <a:pt x="152" y="248"/>
                  </a:lnTo>
                  <a:lnTo>
                    <a:pt x="129" y="264"/>
                  </a:lnTo>
                  <a:lnTo>
                    <a:pt x="104" y="279"/>
                  </a:lnTo>
                  <a:lnTo>
                    <a:pt x="82" y="291"/>
                  </a:lnTo>
                  <a:lnTo>
                    <a:pt x="63" y="302"/>
                  </a:lnTo>
                  <a:lnTo>
                    <a:pt x="44" y="312"/>
                  </a:lnTo>
                  <a:lnTo>
                    <a:pt x="16" y="324"/>
                  </a:lnTo>
                  <a:lnTo>
                    <a:pt x="16" y="324"/>
                  </a:lnTo>
                  <a:lnTo>
                    <a:pt x="11" y="327"/>
                  </a:lnTo>
                  <a:lnTo>
                    <a:pt x="8" y="330"/>
                  </a:lnTo>
                  <a:lnTo>
                    <a:pt x="4" y="335"/>
                  </a:lnTo>
                  <a:lnTo>
                    <a:pt x="1" y="339"/>
                  </a:lnTo>
                  <a:lnTo>
                    <a:pt x="1" y="339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6">
              <a:extLst>
                <a:ext uri="{FF2B5EF4-FFF2-40B4-BE49-F238E27FC236}">
                  <a16:creationId xmlns:a16="http://schemas.microsoft.com/office/drawing/2014/main" id="{36F17DE3-B31D-452D-9EED-4E3B6F5A25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8838" y="3314701"/>
              <a:ext cx="196850" cy="171450"/>
            </a:xfrm>
            <a:custGeom>
              <a:avLst/>
              <a:gdLst>
                <a:gd name="T0" fmla="*/ 9 w 249"/>
                <a:gd name="T1" fmla="*/ 15 h 217"/>
                <a:gd name="T2" fmla="*/ 9 w 249"/>
                <a:gd name="T3" fmla="*/ 15 h 217"/>
                <a:gd name="T4" fmla="*/ 15 w 249"/>
                <a:gd name="T5" fmla="*/ 9 h 217"/>
                <a:gd name="T6" fmla="*/ 19 w 249"/>
                <a:gd name="T7" fmla="*/ 5 h 217"/>
                <a:gd name="T8" fmla="*/ 24 w 249"/>
                <a:gd name="T9" fmla="*/ 2 h 217"/>
                <a:gd name="T10" fmla="*/ 29 w 249"/>
                <a:gd name="T11" fmla="*/ 1 h 217"/>
                <a:gd name="T12" fmla="*/ 33 w 249"/>
                <a:gd name="T13" fmla="*/ 0 h 217"/>
                <a:gd name="T14" fmla="*/ 39 w 249"/>
                <a:gd name="T15" fmla="*/ 1 h 217"/>
                <a:gd name="T16" fmla="*/ 44 w 249"/>
                <a:gd name="T17" fmla="*/ 2 h 217"/>
                <a:gd name="T18" fmla="*/ 49 w 249"/>
                <a:gd name="T19" fmla="*/ 6 h 217"/>
                <a:gd name="T20" fmla="*/ 63 w 249"/>
                <a:gd name="T21" fmla="*/ 14 h 217"/>
                <a:gd name="T22" fmla="*/ 78 w 249"/>
                <a:gd name="T23" fmla="*/ 27 h 217"/>
                <a:gd name="T24" fmla="*/ 119 w 249"/>
                <a:gd name="T25" fmla="*/ 60 h 217"/>
                <a:gd name="T26" fmla="*/ 119 w 249"/>
                <a:gd name="T27" fmla="*/ 60 h 217"/>
                <a:gd name="T28" fmla="*/ 169 w 249"/>
                <a:gd name="T29" fmla="*/ 98 h 217"/>
                <a:gd name="T30" fmla="*/ 195 w 249"/>
                <a:gd name="T31" fmla="*/ 118 h 217"/>
                <a:gd name="T32" fmla="*/ 215 w 249"/>
                <a:gd name="T33" fmla="*/ 136 h 217"/>
                <a:gd name="T34" fmla="*/ 226 w 249"/>
                <a:gd name="T35" fmla="*/ 145 h 217"/>
                <a:gd name="T36" fmla="*/ 234 w 249"/>
                <a:gd name="T37" fmla="*/ 153 h 217"/>
                <a:gd name="T38" fmla="*/ 239 w 249"/>
                <a:gd name="T39" fmla="*/ 163 h 217"/>
                <a:gd name="T40" fmla="*/ 245 w 249"/>
                <a:gd name="T41" fmla="*/ 171 h 217"/>
                <a:gd name="T42" fmla="*/ 248 w 249"/>
                <a:gd name="T43" fmla="*/ 177 h 217"/>
                <a:gd name="T44" fmla="*/ 249 w 249"/>
                <a:gd name="T45" fmla="*/ 186 h 217"/>
                <a:gd name="T46" fmla="*/ 248 w 249"/>
                <a:gd name="T47" fmla="*/ 192 h 217"/>
                <a:gd name="T48" fmla="*/ 244 w 249"/>
                <a:gd name="T49" fmla="*/ 198 h 217"/>
                <a:gd name="T50" fmla="*/ 244 w 249"/>
                <a:gd name="T51" fmla="*/ 198 h 217"/>
                <a:gd name="T52" fmla="*/ 238 w 249"/>
                <a:gd name="T53" fmla="*/ 204 h 217"/>
                <a:gd name="T54" fmla="*/ 233 w 249"/>
                <a:gd name="T55" fmla="*/ 209 h 217"/>
                <a:gd name="T56" fmla="*/ 224 w 249"/>
                <a:gd name="T57" fmla="*/ 212 h 217"/>
                <a:gd name="T58" fmla="*/ 216 w 249"/>
                <a:gd name="T59" fmla="*/ 215 h 217"/>
                <a:gd name="T60" fmla="*/ 207 w 249"/>
                <a:gd name="T61" fmla="*/ 217 h 217"/>
                <a:gd name="T62" fmla="*/ 198 w 249"/>
                <a:gd name="T63" fmla="*/ 217 h 217"/>
                <a:gd name="T64" fmla="*/ 188 w 249"/>
                <a:gd name="T65" fmla="*/ 215 h 217"/>
                <a:gd name="T66" fmla="*/ 176 w 249"/>
                <a:gd name="T67" fmla="*/ 214 h 217"/>
                <a:gd name="T68" fmla="*/ 166 w 249"/>
                <a:gd name="T69" fmla="*/ 212 h 217"/>
                <a:gd name="T70" fmla="*/ 153 w 249"/>
                <a:gd name="T71" fmla="*/ 209 h 217"/>
                <a:gd name="T72" fmla="*/ 142 w 249"/>
                <a:gd name="T73" fmla="*/ 204 h 217"/>
                <a:gd name="T74" fmla="*/ 129 w 249"/>
                <a:gd name="T75" fmla="*/ 198 h 217"/>
                <a:gd name="T76" fmla="*/ 117 w 249"/>
                <a:gd name="T77" fmla="*/ 191 h 217"/>
                <a:gd name="T78" fmla="*/ 105 w 249"/>
                <a:gd name="T79" fmla="*/ 184 h 217"/>
                <a:gd name="T80" fmla="*/ 92 w 249"/>
                <a:gd name="T81" fmla="*/ 176 h 217"/>
                <a:gd name="T82" fmla="*/ 79 w 249"/>
                <a:gd name="T83" fmla="*/ 167 h 217"/>
                <a:gd name="T84" fmla="*/ 79 w 249"/>
                <a:gd name="T85" fmla="*/ 167 h 217"/>
                <a:gd name="T86" fmla="*/ 68 w 249"/>
                <a:gd name="T87" fmla="*/ 157 h 217"/>
                <a:gd name="T88" fmla="*/ 57 w 249"/>
                <a:gd name="T89" fmla="*/ 148 h 217"/>
                <a:gd name="T90" fmla="*/ 47 w 249"/>
                <a:gd name="T91" fmla="*/ 137 h 217"/>
                <a:gd name="T92" fmla="*/ 38 w 249"/>
                <a:gd name="T93" fmla="*/ 127 h 217"/>
                <a:gd name="T94" fmla="*/ 30 w 249"/>
                <a:gd name="T95" fmla="*/ 116 h 217"/>
                <a:gd name="T96" fmla="*/ 22 w 249"/>
                <a:gd name="T97" fmla="*/ 105 h 217"/>
                <a:gd name="T98" fmla="*/ 16 w 249"/>
                <a:gd name="T99" fmla="*/ 95 h 217"/>
                <a:gd name="T100" fmla="*/ 10 w 249"/>
                <a:gd name="T101" fmla="*/ 84 h 217"/>
                <a:gd name="T102" fmla="*/ 7 w 249"/>
                <a:gd name="T103" fmla="*/ 74 h 217"/>
                <a:gd name="T104" fmla="*/ 3 w 249"/>
                <a:gd name="T105" fmla="*/ 65 h 217"/>
                <a:gd name="T106" fmla="*/ 1 w 249"/>
                <a:gd name="T107" fmla="*/ 54 h 217"/>
                <a:gd name="T108" fmla="*/ 0 w 249"/>
                <a:gd name="T109" fmla="*/ 45 h 217"/>
                <a:gd name="T110" fmla="*/ 1 w 249"/>
                <a:gd name="T111" fmla="*/ 37 h 217"/>
                <a:gd name="T112" fmla="*/ 2 w 249"/>
                <a:gd name="T113" fmla="*/ 29 h 217"/>
                <a:gd name="T114" fmla="*/ 6 w 249"/>
                <a:gd name="T115" fmla="*/ 22 h 217"/>
                <a:gd name="T116" fmla="*/ 9 w 249"/>
                <a:gd name="T117" fmla="*/ 15 h 217"/>
                <a:gd name="T118" fmla="*/ 9 w 249"/>
                <a:gd name="T119" fmla="*/ 15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9" h="217">
                  <a:moveTo>
                    <a:pt x="9" y="15"/>
                  </a:moveTo>
                  <a:lnTo>
                    <a:pt x="9" y="15"/>
                  </a:lnTo>
                  <a:lnTo>
                    <a:pt x="15" y="9"/>
                  </a:lnTo>
                  <a:lnTo>
                    <a:pt x="19" y="5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9" y="1"/>
                  </a:lnTo>
                  <a:lnTo>
                    <a:pt x="44" y="2"/>
                  </a:lnTo>
                  <a:lnTo>
                    <a:pt x="49" y="6"/>
                  </a:lnTo>
                  <a:lnTo>
                    <a:pt x="63" y="14"/>
                  </a:lnTo>
                  <a:lnTo>
                    <a:pt x="78" y="27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69" y="98"/>
                  </a:lnTo>
                  <a:lnTo>
                    <a:pt x="195" y="118"/>
                  </a:lnTo>
                  <a:lnTo>
                    <a:pt x="215" y="136"/>
                  </a:lnTo>
                  <a:lnTo>
                    <a:pt x="226" y="145"/>
                  </a:lnTo>
                  <a:lnTo>
                    <a:pt x="234" y="153"/>
                  </a:lnTo>
                  <a:lnTo>
                    <a:pt x="239" y="163"/>
                  </a:lnTo>
                  <a:lnTo>
                    <a:pt x="245" y="171"/>
                  </a:lnTo>
                  <a:lnTo>
                    <a:pt x="248" y="177"/>
                  </a:lnTo>
                  <a:lnTo>
                    <a:pt x="249" y="186"/>
                  </a:lnTo>
                  <a:lnTo>
                    <a:pt x="248" y="192"/>
                  </a:lnTo>
                  <a:lnTo>
                    <a:pt x="244" y="198"/>
                  </a:lnTo>
                  <a:lnTo>
                    <a:pt x="244" y="198"/>
                  </a:lnTo>
                  <a:lnTo>
                    <a:pt x="238" y="204"/>
                  </a:lnTo>
                  <a:lnTo>
                    <a:pt x="233" y="209"/>
                  </a:lnTo>
                  <a:lnTo>
                    <a:pt x="224" y="212"/>
                  </a:lnTo>
                  <a:lnTo>
                    <a:pt x="216" y="215"/>
                  </a:lnTo>
                  <a:lnTo>
                    <a:pt x="207" y="217"/>
                  </a:lnTo>
                  <a:lnTo>
                    <a:pt x="198" y="217"/>
                  </a:lnTo>
                  <a:lnTo>
                    <a:pt x="188" y="215"/>
                  </a:lnTo>
                  <a:lnTo>
                    <a:pt x="176" y="214"/>
                  </a:lnTo>
                  <a:lnTo>
                    <a:pt x="166" y="212"/>
                  </a:lnTo>
                  <a:lnTo>
                    <a:pt x="153" y="209"/>
                  </a:lnTo>
                  <a:lnTo>
                    <a:pt x="142" y="204"/>
                  </a:lnTo>
                  <a:lnTo>
                    <a:pt x="129" y="198"/>
                  </a:lnTo>
                  <a:lnTo>
                    <a:pt x="117" y="191"/>
                  </a:lnTo>
                  <a:lnTo>
                    <a:pt x="105" y="184"/>
                  </a:lnTo>
                  <a:lnTo>
                    <a:pt x="92" y="176"/>
                  </a:lnTo>
                  <a:lnTo>
                    <a:pt x="79" y="167"/>
                  </a:lnTo>
                  <a:lnTo>
                    <a:pt x="79" y="167"/>
                  </a:lnTo>
                  <a:lnTo>
                    <a:pt x="68" y="157"/>
                  </a:lnTo>
                  <a:lnTo>
                    <a:pt x="57" y="148"/>
                  </a:lnTo>
                  <a:lnTo>
                    <a:pt x="47" y="137"/>
                  </a:lnTo>
                  <a:lnTo>
                    <a:pt x="38" y="127"/>
                  </a:lnTo>
                  <a:lnTo>
                    <a:pt x="30" y="116"/>
                  </a:lnTo>
                  <a:lnTo>
                    <a:pt x="22" y="105"/>
                  </a:lnTo>
                  <a:lnTo>
                    <a:pt x="16" y="95"/>
                  </a:lnTo>
                  <a:lnTo>
                    <a:pt x="10" y="84"/>
                  </a:lnTo>
                  <a:lnTo>
                    <a:pt x="7" y="74"/>
                  </a:lnTo>
                  <a:lnTo>
                    <a:pt x="3" y="65"/>
                  </a:lnTo>
                  <a:lnTo>
                    <a:pt x="1" y="54"/>
                  </a:lnTo>
                  <a:lnTo>
                    <a:pt x="0" y="45"/>
                  </a:lnTo>
                  <a:lnTo>
                    <a:pt x="1" y="37"/>
                  </a:lnTo>
                  <a:lnTo>
                    <a:pt x="2" y="29"/>
                  </a:lnTo>
                  <a:lnTo>
                    <a:pt x="6" y="22"/>
                  </a:lnTo>
                  <a:lnTo>
                    <a:pt x="9" y="15"/>
                  </a:lnTo>
                  <a:lnTo>
                    <a:pt x="9" y="1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7">
              <a:extLst>
                <a:ext uri="{FF2B5EF4-FFF2-40B4-BE49-F238E27FC236}">
                  <a16:creationId xmlns:a16="http://schemas.microsoft.com/office/drawing/2014/main" id="{4F107331-1827-46BD-B002-FE1AD9899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7275" y="1341438"/>
              <a:ext cx="192088" cy="187325"/>
            </a:xfrm>
            <a:custGeom>
              <a:avLst/>
              <a:gdLst>
                <a:gd name="T0" fmla="*/ 180 w 242"/>
                <a:gd name="T1" fmla="*/ 1 h 236"/>
                <a:gd name="T2" fmla="*/ 168 w 242"/>
                <a:gd name="T3" fmla="*/ 1 h 236"/>
                <a:gd name="T4" fmla="*/ 152 w 242"/>
                <a:gd name="T5" fmla="*/ 7 h 236"/>
                <a:gd name="T6" fmla="*/ 109 w 242"/>
                <a:gd name="T7" fmla="*/ 29 h 236"/>
                <a:gd name="T8" fmla="*/ 84 w 242"/>
                <a:gd name="T9" fmla="*/ 44 h 236"/>
                <a:gd name="T10" fmla="*/ 37 w 242"/>
                <a:gd name="T11" fmla="*/ 73 h 236"/>
                <a:gd name="T12" fmla="*/ 6 w 242"/>
                <a:gd name="T13" fmla="*/ 96 h 236"/>
                <a:gd name="T14" fmla="*/ 1 w 242"/>
                <a:gd name="T15" fmla="*/ 101 h 236"/>
                <a:gd name="T16" fmla="*/ 0 w 242"/>
                <a:gd name="T17" fmla="*/ 106 h 236"/>
                <a:gd name="T18" fmla="*/ 1 w 242"/>
                <a:gd name="T19" fmla="*/ 109 h 236"/>
                <a:gd name="T20" fmla="*/ 6 w 242"/>
                <a:gd name="T21" fmla="*/ 112 h 236"/>
                <a:gd name="T22" fmla="*/ 20 w 242"/>
                <a:gd name="T23" fmla="*/ 115 h 236"/>
                <a:gd name="T24" fmla="*/ 59 w 242"/>
                <a:gd name="T25" fmla="*/ 129 h 236"/>
                <a:gd name="T26" fmla="*/ 78 w 242"/>
                <a:gd name="T27" fmla="*/ 141 h 236"/>
                <a:gd name="T28" fmla="*/ 96 w 242"/>
                <a:gd name="T29" fmla="*/ 156 h 236"/>
                <a:gd name="T30" fmla="*/ 107 w 242"/>
                <a:gd name="T31" fmla="*/ 174 h 236"/>
                <a:gd name="T32" fmla="*/ 111 w 242"/>
                <a:gd name="T33" fmla="*/ 197 h 236"/>
                <a:gd name="T34" fmla="*/ 103 w 242"/>
                <a:gd name="T35" fmla="*/ 225 h 236"/>
                <a:gd name="T36" fmla="*/ 101 w 242"/>
                <a:gd name="T37" fmla="*/ 226 h 236"/>
                <a:gd name="T38" fmla="*/ 100 w 242"/>
                <a:gd name="T39" fmla="*/ 229 h 236"/>
                <a:gd name="T40" fmla="*/ 101 w 242"/>
                <a:gd name="T41" fmla="*/ 234 h 236"/>
                <a:gd name="T42" fmla="*/ 104 w 242"/>
                <a:gd name="T43" fmla="*/ 235 h 236"/>
                <a:gd name="T44" fmla="*/ 109 w 242"/>
                <a:gd name="T45" fmla="*/ 236 h 236"/>
                <a:gd name="T46" fmla="*/ 119 w 242"/>
                <a:gd name="T47" fmla="*/ 234 h 236"/>
                <a:gd name="T48" fmla="*/ 145 w 242"/>
                <a:gd name="T49" fmla="*/ 221 h 236"/>
                <a:gd name="T50" fmla="*/ 177 w 242"/>
                <a:gd name="T51" fmla="*/ 203 h 236"/>
                <a:gd name="T52" fmla="*/ 222 w 242"/>
                <a:gd name="T53" fmla="*/ 175 h 236"/>
                <a:gd name="T54" fmla="*/ 233 w 242"/>
                <a:gd name="T55" fmla="*/ 167 h 236"/>
                <a:gd name="T56" fmla="*/ 241 w 242"/>
                <a:gd name="T57" fmla="*/ 158 h 236"/>
                <a:gd name="T58" fmla="*/ 242 w 242"/>
                <a:gd name="T59" fmla="*/ 154 h 236"/>
                <a:gd name="T60" fmla="*/ 240 w 242"/>
                <a:gd name="T61" fmla="*/ 151 h 236"/>
                <a:gd name="T62" fmla="*/ 234 w 242"/>
                <a:gd name="T63" fmla="*/ 149 h 236"/>
                <a:gd name="T64" fmla="*/ 233 w 242"/>
                <a:gd name="T65" fmla="*/ 149 h 236"/>
                <a:gd name="T66" fmla="*/ 218 w 242"/>
                <a:gd name="T67" fmla="*/ 146 h 236"/>
                <a:gd name="T68" fmla="*/ 195 w 242"/>
                <a:gd name="T69" fmla="*/ 136 h 236"/>
                <a:gd name="T70" fmla="*/ 181 w 242"/>
                <a:gd name="T71" fmla="*/ 119 h 236"/>
                <a:gd name="T72" fmla="*/ 173 w 242"/>
                <a:gd name="T73" fmla="*/ 98 h 236"/>
                <a:gd name="T74" fmla="*/ 170 w 242"/>
                <a:gd name="T75" fmla="*/ 75 h 236"/>
                <a:gd name="T76" fmla="*/ 174 w 242"/>
                <a:gd name="T77" fmla="*/ 42 h 236"/>
                <a:gd name="T78" fmla="*/ 182 w 242"/>
                <a:gd name="T79" fmla="*/ 9 h 236"/>
                <a:gd name="T80" fmla="*/ 183 w 242"/>
                <a:gd name="T81" fmla="*/ 6 h 236"/>
                <a:gd name="T82" fmla="*/ 181 w 242"/>
                <a:gd name="T83" fmla="*/ 2 h 236"/>
                <a:gd name="T84" fmla="*/ 180 w 242"/>
                <a:gd name="T85" fmla="*/ 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2" h="236">
                  <a:moveTo>
                    <a:pt x="180" y="1"/>
                  </a:moveTo>
                  <a:lnTo>
                    <a:pt x="180" y="1"/>
                  </a:lnTo>
                  <a:lnTo>
                    <a:pt x="175" y="0"/>
                  </a:lnTo>
                  <a:lnTo>
                    <a:pt x="168" y="1"/>
                  </a:lnTo>
                  <a:lnTo>
                    <a:pt x="168" y="1"/>
                  </a:lnTo>
                  <a:lnTo>
                    <a:pt x="152" y="7"/>
                  </a:lnTo>
                  <a:lnTo>
                    <a:pt x="132" y="16"/>
                  </a:lnTo>
                  <a:lnTo>
                    <a:pt x="109" y="29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59" y="58"/>
                  </a:lnTo>
                  <a:lnTo>
                    <a:pt x="37" y="73"/>
                  </a:lnTo>
                  <a:lnTo>
                    <a:pt x="18" y="84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1" y="10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3" y="111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20" y="115"/>
                  </a:lnTo>
                  <a:lnTo>
                    <a:pt x="38" y="121"/>
                  </a:lnTo>
                  <a:lnTo>
                    <a:pt x="59" y="129"/>
                  </a:lnTo>
                  <a:lnTo>
                    <a:pt x="69" y="135"/>
                  </a:lnTo>
                  <a:lnTo>
                    <a:pt x="78" y="141"/>
                  </a:lnTo>
                  <a:lnTo>
                    <a:pt x="88" y="147"/>
                  </a:lnTo>
                  <a:lnTo>
                    <a:pt x="96" y="156"/>
                  </a:lnTo>
                  <a:lnTo>
                    <a:pt x="103" y="165"/>
                  </a:lnTo>
                  <a:lnTo>
                    <a:pt x="107" y="174"/>
                  </a:lnTo>
                  <a:lnTo>
                    <a:pt x="109" y="185"/>
                  </a:lnTo>
                  <a:lnTo>
                    <a:pt x="111" y="197"/>
                  </a:lnTo>
                  <a:lnTo>
                    <a:pt x="108" y="210"/>
                  </a:lnTo>
                  <a:lnTo>
                    <a:pt x="103" y="225"/>
                  </a:lnTo>
                  <a:lnTo>
                    <a:pt x="103" y="225"/>
                  </a:lnTo>
                  <a:lnTo>
                    <a:pt x="101" y="226"/>
                  </a:lnTo>
                  <a:lnTo>
                    <a:pt x="101" y="226"/>
                  </a:lnTo>
                  <a:lnTo>
                    <a:pt x="100" y="229"/>
                  </a:lnTo>
                  <a:lnTo>
                    <a:pt x="100" y="232"/>
                  </a:lnTo>
                  <a:lnTo>
                    <a:pt x="101" y="234"/>
                  </a:lnTo>
                  <a:lnTo>
                    <a:pt x="104" y="235"/>
                  </a:lnTo>
                  <a:lnTo>
                    <a:pt x="104" y="235"/>
                  </a:lnTo>
                  <a:lnTo>
                    <a:pt x="106" y="236"/>
                  </a:lnTo>
                  <a:lnTo>
                    <a:pt x="109" y="236"/>
                  </a:lnTo>
                  <a:lnTo>
                    <a:pt x="119" y="234"/>
                  </a:lnTo>
                  <a:lnTo>
                    <a:pt x="119" y="234"/>
                  </a:lnTo>
                  <a:lnTo>
                    <a:pt x="130" y="229"/>
                  </a:lnTo>
                  <a:lnTo>
                    <a:pt x="145" y="221"/>
                  </a:lnTo>
                  <a:lnTo>
                    <a:pt x="177" y="203"/>
                  </a:lnTo>
                  <a:lnTo>
                    <a:pt x="177" y="203"/>
                  </a:lnTo>
                  <a:lnTo>
                    <a:pt x="209" y="184"/>
                  </a:lnTo>
                  <a:lnTo>
                    <a:pt x="222" y="175"/>
                  </a:lnTo>
                  <a:lnTo>
                    <a:pt x="233" y="167"/>
                  </a:lnTo>
                  <a:lnTo>
                    <a:pt x="233" y="167"/>
                  </a:lnTo>
                  <a:lnTo>
                    <a:pt x="240" y="161"/>
                  </a:lnTo>
                  <a:lnTo>
                    <a:pt x="241" y="158"/>
                  </a:lnTo>
                  <a:lnTo>
                    <a:pt x="242" y="154"/>
                  </a:lnTo>
                  <a:lnTo>
                    <a:pt x="242" y="154"/>
                  </a:lnTo>
                  <a:lnTo>
                    <a:pt x="241" y="152"/>
                  </a:lnTo>
                  <a:lnTo>
                    <a:pt x="240" y="151"/>
                  </a:lnTo>
                  <a:lnTo>
                    <a:pt x="237" y="149"/>
                  </a:lnTo>
                  <a:lnTo>
                    <a:pt x="234" y="149"/>
                  </a:lnTo>
                  <a:lnTo>
                    <a:pt x="234" y="149"/>
                  </a:lnTo>
                  <a:lnTo>
                    <a:pt x="233" y="149"/>
                  </a:lnTo>
                  <a:lnTo>
                    <a:pt x="233" y="149"/>
                  </a:lnTo>
                  <a:lnTo>
                    <a:pt x="218" y="146"/>
                  </a:lnTo>
                  <a:lnTo>
                    <a:pt x="205" y="142"/>
                  </a:lnTo>
                  <a:lnTo>
                    <a:pt x="195" y="136"/>
                  </a:lnTo>
                  <a:lnTo>
                    <a:pt x="187" y="128"/>
                  </a:lnTo>
                  <a:lnTo>
                    <a:pt x="181" y="119"/>
                  </a:lnTo>
                  <a:lnTo>
                    <a:pt x="176" y="109"/>
                  </a:lnTo>
                  <a:lnTo>
                    <a:pt x="173" y="98"/>
                  </a:lnTo>
                  <a:lnTo>
                    <a:pt x="172" y="86"/>
                  </a:lnTo>
                  <a:lnTo>
                    <a:pt x="170" y="75"/>
                  </a:lnTo>
                  <a:lnTo>
                    <a:pt x="172" y="63"/>
                  </a:lnTo>
                  <a:lnTo>
                    <a:pt x="174" y="42"/>
                  </a:lnTo>
                  <a:lnTo>
                    <a:pt x="179" y="22"/>
                  </a:lnTo>
                  <a:lnTo>
                    <a:pt x="182" y="9"/>
                  </a:lnTo>
                  <a:lnTo>
                    <a:pt x="182" y="9"/>
                  </a:lnTo>
                  <a:lnTo>
                    <a:pt x="183" y="6"/>
                  </a:lnTo>
                  <a:lnTo>
                    <a:pt x="182" y="5"/>
                  </a:lnTo>
                  <a:lnTo>
                    <a:pt x="181" y="2"/>
                  </a:lnTo>
                  <a:lnTo>
                    <a:pt x="180" y="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38">
              <a:extLst>
                <a:ext uri="{FF2B5EF4-FFF2-40B4-BE49-F238E27FC236}">
                  <a16:creationId xmlns:a16="http://schemas.microsoft.com/office/drawing/2014/main" id="{79D1A499-2013-4AE1-8BCD-6FF0235831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5688" y="1336676"/>
              <a:ext cx="147638" cy="93663"/>
            </a:xfrm>
            <a:custGeom>
              <a:avLst/>
              <a:gdLst>
                <a:gd name="T0" fmla="*/ 185 w 186"/>
                <a:gd name="T1" fmla="*/ 5 h 118"/>
                <a:gd name="T2" fmla="*/ 185 w 186"/>
                <a:gd name="T3" fmla="*/ 5 h 118"/>
                <a:gd name="T4" fmla="*/ 186 w 186"/>
                <a:gd name="T5" fmla="*/ 7 h 118"/>
                <a:gd name="T6" fmla="*/ 186 w 186"/>
                <a:gd name="T7" fmla="*/ 11 h 118"/>
                <a:gd name="T8" fmla="*/ 185 w 186"/>
                <a:gd name="T9" fmla="*/ 14 h 118"/>
                <a:gd name="T10" fmla="*/ 183 w 186"/>
                <a:gd name="T11" fmla="*/ 19 h 118"/>
                <a:gd name="T12" fmla="*/ 177 w 186"/>
                <a:gd name="T13" fmla="*/ 28 h 118"/>
                <a:gd name="T14" fmla="*/ 168 w 186"/>
                <a:gd name="T15" fmla="*/ 37 h 118"/>
                <a:gd name="T16" fmla="*/ 156 w 186"/>
                <a:gd name="T17" fmla="*/ 49 h 118"/>
                <a:gd name="T18" fmla="*/ 141 w 186"/>
                <a:gd name="T19" fmla="*/ 60 h 118"/>
                <a:gd name="T20" fmla="*/ 125 w 186"/>
                <a:gd name="T21" fmla="*/ 72 h 118"/>
                <a:gd name="T22" fmla="*/ 107 w 186"/>
                <a:gd name="T23" fmla="*/ 83 h 118"/>
                <a:gd name="T24" fmla="*/ 107 w 186"/>
                <a:gd name="T25" fmla="*/ 83 h 118"/>
                <a:gd name="T26" fmla="*/ 87 w 186"/>
                <a:gd name="T27" fmla="*/ 94 h 118"/>
                <a:gd name="T28" fmla="*/ 70 w 186"/>
                <a:gd name="T29" fmla="*/ 102 h 118"/>
                <a:gd name="T30" fmla="*/ 53 w 186"/>
                <a:gd name="T31" fmla="*/ 109 h 118"/>
                <a:gd name="T32" fmla="*/ 36 w 186"/>
                <a:gd name="T33" fmla="*/ 114 h 118"/>
                <a:gd name="T34" fmla="*/ 24 w 186"/>
                <a:gd name="T35" fmla="*/ 117 h 118"/>
                <a:gd name="T36" fmla="*/ 12 w 186"/>
                <a:gd name="T37" fmla="*/ 118 h 118"/>
                <a:gd name="T38" fmla="*/ 9 w 186"/>
                <a:gd name="T39" fmla="*/ 118 h 118"/>
                <a:gd name="T40" fmla="*/ 4 w 186"/>
                <a:gd name="T41" fmla="*/ 117 h 118"/>
                <a:gd name="T42" fmla="*/ 2 w 186"/>
                <a:gd name="T43" fmla="*/ 114 h 118"/>
                <a:gd name="T44" fmla="*/ 0 w 186"/>
                <a:gd name="T45" fmla="*/ 113 h 118"/>
                <a:gd name="T46" fmla="*/ 0 w 186"/>
                <a:gd name="T47" fmla="*/ 113 h 118"/>
                <a:gd name="T48" fmla="*/ 0 w 186"/>
                <a:gd name="T49" fmla="*/ 110 h 118"/>
                <a:gd name="T50" fmla="*/ 0 w 186"/>
                <a:gd name="T51" fmla="*/ 106 h 118"/>
                <a:gd name="T52" fmla="*/ 0 w 186"/>
                <a:gd name="T53" fmla="*/ 103 h 118"/>
                <a:gd name="T54" fmla="*/ 2 w 186"/>
                <a:gd name="T55" fmla="*/ 99 h 118"/>
                <a:gd name="T56" fmla="*/ 8 w 186"/>
                <a:gd name="T57" fmla="*/ 90 h 118"/>
                <a:gd name="T58" fmla="*/ 17 w 186"/>
                <a:gd name="T59" fmla="*/ 80 h 118"/>
                <a:gd name="T60" fmla="*/ 29 w 186"/>
                <a:gd name="T61" fmla="*/ 69 h 118"/>
                <a:gd name="T62" fmla="*/ 43 w 186"/>
                <a:gd name="T63" fmla="*/ 58 h 118"/>
                <a:gd name="T64" fmla="*/ 61 w 186"/>
                <a:gd name="T65" fmla="*/ 46 h 118"/>
                <a:gd name="T66" fmla="*/ 79 w 186"/>
                <a:gd name="T67" fmla="*/ 35 h 118"/>
                <a:gd name="T68" fmla="*/ 79 w 186"/>
                <a:gd name="T69" fmla="*/ 35 h 118"/>
                <a:gd name="T70" fmla="*/ 97 w 186"/>
                <a:gd name="T71" fmla="*/ 25 h 118"/>
                <a:gd name="T72" fmla="*/ 116 w 186"/>
                <a:gd name="T73" fmla="*/ 15 h 118"/>
                <a:gd name="T74" fmla="*/ 133 w 186"/>
                <a:gd name="T75" fmla="*/ 8 h 118"/>
                <a:gd name="T76" fmla="*/ 148 w 186"/>
                <a:gd name="T77" fmla="*/ 4 h 118"/>
                <a:gd name="T78" fmla="*/ 162 w 186"/>
                <a:gd name="T79" fmla="*/ 0 h 118"/>
                <a:gd name="T80" fmla="*/ 172 w 186"/>
                <a:gd name="T81" fmla="*/ 0 h 118"/>
                <a:gd name="T82" fmla="*/ 177 w 186"/>
                <a:gd name="T83" fmla="*/ 0 h 118"/>
                <a:gd name="T84" fmla="*/ 180 w 186"/>
                <a:gd name="T85" fmla="*/ 1 h 118"/>
                <a:gd name="T86" fmla="*/ 183 w 186"/>
                <a:gd name="T87" fmla="*/ 3 h 118"/>
                <a:gd name="T88" fmla="*/ 185 w 186"/>
                <a:gd name="T89" fmla="*/ 5 h 118"/>
                <a:gd name="T90" fmla="*/ 185 w 186"/>
                <a:gd name="T91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6" h="118">
                  <a:moveTo>
                    <a:pt x="185" y="5"/>
                  </a:moveTo>
                  <a:lnTo>
                    <a:pt x="185" y="5"/>
                  </a:lnTo>
                  <a:lnTo>
                    <a:pt x="186" y="7"/>
                  </a:lnTo>
                  <a:lnTo>
                    <a:pt x="186" y="11"/>
                  </a:lnTo>
                  <a:lnTo>
                    <a:pt x="185" y="14"/>
                  </a:lnTo>
                  <a:lnTo>
                    <a:pt x="183" y="19"/>
                  </a:lnTo>
                  <a:lnTo>
                    <a:pt x="177" y="28"/>
                  </a:lnTo>
                  <a:lnTo>
                    <a:pt x="168" y="37"/>
                  </a:lnTo>
                  <a:lnTo>
                    <a:pt x="156" y="49"/>
                  </a:lnTo>
                  <a:lnTo>
                    <a:pt x="141" y="60"/>
                  </a:lnTo>
                  <a:lnTo>
                    <a:pt x="125" y="72"/>
                  </a:lnTo>
                  <a:lnTo>
                    <a:pt x="107" y="83"/>
                  </a:lnTo>
                  <a:lnTo>
                    <a:pt x="107" y="83"/>
                  </a:lnTo>
                  <a:lnTo>
                    <a:pt x="87" y="94"/>
                  </a:lnTo>
                  <a:lnTo>
                    <a:pt x="70" y="102"/>
                  </a:lnTo>
                  <a:lnTo>
                    <a:pt x="53" y="109"/>
                  </a:lnTo>
                  <a:lnTo>
                    <a:pt x="36" y="114"/>
                  </a:lnTo>
                  <a:lnTo>
                    <a:pt x="24" y="117"/>
                  </a:lnTo>
                  <a:lnTo>
                    <a:pt x="12" y="118"/>
                  </a:lnTo>
                  <a:lnTo>
                    <a:pt x="9" y="118"/>
                  </a:lnTo>
                  <a:lnTo>
                    <a:pt x="4" y="117"/>
                  </a:lnTo>
                  <a:lnTo>
                    <a:pt x="2" y="114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103"/>
                  </a:lnTo>
                  <a:lnTo>
                    <a:pt x="2" y="99"/>
                  </a:lnTo>
                  <a:lnTo>
                    <a:pt x="8" y="90"/>
                  </a:lnTo>
                  <a:lnTo>
                    <a:pt x="17" y="80"/>
                  </a:lnTo>
                  <a:lnTo>
                    <a:pt x="29" y="69"/>
                  </a:lnTo>
                  <a:lnTo>
                    <a:pt x="43" y="58"/>
                  </a:lnTo>
                  <a:lnTo>
                    <a:pt x="61" y="46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97" y="25"/>
                  </a:lnTo>
                  <a:lnTo>
                    <a:pt x="116" y="15"/>
                  </a:lnTo>
                  <a:lnTo>
                    <a:pt x="133" y="8"/>
                  </a:lnTo>
                  <a:lnTo>
                    <a:pt x="148" y="4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77" y="0"/>
                  </a:lnTo>
                  <a:lnTo>
                    <a:pt x="180" y="1"/>
                  </a:lnTo>
                  <a:lnTo>
                    <a:pt x="183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39">
              <a:extLst>
                <a:ext uri="{FF2B5EF4-FFF2-40B4-BE49-F238E27FC236}">
                  <a16:creationId xmlns:a16="http://schemas.microsoft.com/office/drawing/2014/main" id="{D0E006FF-8578-4878-A53B-3B924224C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9350" y="1347788"/>
              <a:ext cx="192088" cy="188913"/>
            </a:xfrm>
            <a:custGeom>
              <a:avLst/>
              <a:gdLst>
                <a:gd name="T0" fmla="*/ 61 w 241"/>
                <a:gd name="T1" fmla="*/ 1 h 237"/>
                <a:gd name="T2" fmla="*/ 73 w 241"/>
                <a:gd name="T3" fmla="*/ 1 h 237"/>
                <a:gd name="T4" fmla="*/ 89 w 241"/>
                <a:gd name="T5" fmla="*/ 7 h 237"/>
                <a:gd name="T6" fmla="*/ 133 w 241"/>
                <a:gd name="T7" fmla="*/ 29 h 237"/>
                <a:gd name="T8" fmla="*/ 158 w 241"/>
                <a:gd name="T9" fmla="*/ 44 h 237"/>
                <a:gd name="T10" fmla="*/ 205 w 241"/>
                <a:gd name="T11" fmla="*/ 73 h 237"/>
                <a:gd name="T12" fmla="*/ 236 w 241"/>
                <a:gd name="T13" fmla="*/ 96 h 237"/>
                <a:gd name="T14" fmla="*/ 240 w 241"/>
                <a:gd name="T15" fmla="*/ 101 h 237"/>
                <a:gd name="T16" fmla="*/ 241 w 241"/>
                <a:gd name="T17" fmla="*/ 106 h 237"/>
                <a:gd name="T18" fmla="*/ 240 w 241"/>
                <a:gd name="T19" fmla="*/ 110 h 237"/>
                <a:gd name="T20" fmla="*/ 236 w 241"/>
                <a:gd name="T21" fmla="*/ 112 h 237"/>
                <a:gd name="T22" fmla="*/ 223 w 241"/>
                <a:gd name="T23" fmla="*/ 115 h 237"/>
                <a:gd name="T24" fmla="*/ 183 w 241"/>
                <a:gd name="T25" fmla="*/ 130 h 237"/>
                <a:gd name="T26" fmla="*/ 163 w 241"/>
                <a:gd name="T27" fmla="*/ 142 h 237"/>
                <a:gd name="T28" fmla="*/ 145 w 241"/>
                <a:gd name="T29" fmla="*/ 157 h 237"/>
                <a:gd name="T30" fmla="*/ 134 w 241"/>
                <a:gd name="T31" fmla="*/ 175 h 237"/>
                <a:gd name="T32" fmla="*/ 132 w 241"/>
                <a:gd name="T33" fmla="*/ 198 h 237"/>
                <a:gd name="T34" fmla="*/ 140 w 241"/>
                <a:gd name="T35" fmla="*/ 225 h 237"/>
                <a:gd name="T36" fmla="*/ 141 w 241"/>
                <a:gd name="T37" fmla="*/ 226 h 237"/>
                <a:gd name="T38" fmla="*/ 142 w 241"/>
                <a:gd name="T39" fmla="*/ 229 h 237"/>
                <a:gd name="T40" fmla="*/ 141 w 241"/>
                <a:gd name="T41" fmla="*/ 234 h 237"/>
                <a:gd name="T42" fmla="*/ 139 w 241"/>
                <a:gd name="T43" fmla="*/ 236 h 237"/>
                <a:gd name="T44" fmla="*/ 132 w 241"/>
                <a:gd name="T45" fmla="*/ 237 h 237"/>
                <a:gd name="T46" fmla="*/ 124 w 241"/>
                <a:gd name="T47" fmla="*/ 235 h 237"/>
                <a:gd name="T48" fmla="*/ 97 w 241"/>
                <a:gd name="T49" fmla="*/ 222 h 237"/>
                <a:gd name="T50" fmla="*/ 65 w 241"/>
                <a:gd name="T51" fmla="*/ 204 h 237"/>
                <a:gd name="T52" fmla="*/ 20 w 241"/>
                <a:gd name="T53" fmla="*/ 176 h 237"/>
                <a:gd name="T54" fmla="*/ 8 w 241"/>
                <a:gd name="T55" fmla="*/ 168 h 237"/>
                <a:gd name="T56" fmla="*/ 0 w 241"/>
                <a:gd name="T57" fmla="*/ 159 h 237"/>
                <a:gd name="T58" fmla="*/ 0 w 241"/>
                <a:gd name="T59" fmla="*/ 156 h 237"/>
                <a:gd name="T60" fmla="*/ 1 w 241"/>
                <a:gd name="T61" fmla="*/ 151 h 237"/>
                <a:gd name="T62" fmla="*/ 7 w 241"/>
                <a:gd name="T63" fmla="*/ 149 h 237"/>
                <a:gd name="T64" fmla="*/ 10 w 241"/>
                <a:gd name="T65" fmla="*/ 149 h 237"/>
                <a:gd name="T66" fmla="*/ 25 w 241"/>
                <a:gd name="T67" fmla="*/ 146 h 237"/>
                <a:gd name="T68" fmla="*/ 48 w 241"/>
                <a:gd name="T69" fmla="*/ 136 h 237"/>
                <a:gd name="T70" fmla="*/ 61 w 241"/>
                <a:gd name="T71" fmla="*/ 120 h 237"/>
                <a:gd name="T72" fmla="*/ 68 w 241"/>
                <a:gd name="T73" fmla="*/ 99 h 237"/>
                <a:gd name="T74" fmla="*/ 71 w 241"/>
                <a:gd name="T75" fmla="*/ 76 h 237"/>
                <a:gd name="T76" fmla="*/ 67 w 241"/>
                <a:gd name="T77" fmla="*/ 42 h 237"/>
                <a:gd name="T78" fmla="*/ 59 w 241"/>
                <a:gd name="T79" fmla="*/ 9 h 237"/>
                <a:gd name="T80" fmla="*/ 59 w 241"/>
                <a:gd name="T81" fmla="*/ 7 h 237"/>
                <a:gd name="T82" fmla="*/ 60 w 241"/>
                <a:gd name="T83" fmla="*/ 4 h 237"/>
                <a:gd name="T84" fmla="*/ 61 w 241"/>
                <a:gd name="T85" fmla="*/ 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37">
                  <a:moveTo>
                    <a:pt x="61" y="1"/>
                  </a:moveTo>
                  <a:lnTo>
                    <a:pt x="61" y="1"/>
                  </a:lnTo>
                  <a:lnTo>
                    <a:pt x="67" y="0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89" y="7"/>
                  </a:lnTo>
                  <a:lnTo>
                    <a:pt x="110" y="17"/>
                  </a:lnTo>
                  <a:lnTo>
                    <a:pt x="133" y="29"/>
                  </a:lnTo>
                  <a:lnTo>
                    <a:pt x="158" y="44"/>
                  </a:lnTo>
                  <a:lnTo>
                    <a:pt x="158" y="44"/>
                  </a:lnTo>
                  <a:lnTo>
                    <a:pt x="183" y="59"/>
                  </a:lnTo>
                  <a:lnTo>
                    <a:pt x="205" y="73"/>
                  </a:lnTo>
                  <a:lnTo>
                    <a:pt x="224" y="85"/>
                  </a:lnTo>
                  <a:lnTo>
                    <a:pt x="236" y="96"/>
                  </a:lnTo>
                  <a:lnTo>
                    <a:pt x="236" y="96"/>
                  </a:lnTo>
                  <a:lnTo>
                    <a:pt x="240" y="101"/>
                  </a:lnTo>
                  <a:lnTo>
                    <a:pt x="241" y="106"/>
                  </a:lnTo>
                  <a:lnTo>
                    <a:pt x="241" y="106"/>
                  </a:lnTo>
                  <a:lnTo>
                    <a:pt x="241" y="108"/>
                  </a:lnTo>
                  <a:lnTo>
                    <a:pt x="240" y="110"/>
                  </a:lnTo>
                  <a:lnTo>
                    <a:pt x="239" y="112"/>
                  </a:lnTo>
                  <a:lnTo>
                    <a:pt x="236" y="112"/>
                  </a:lnTo>
                  <a:lnTo>
                    <a:pt x="236" y="112"/>
                  </a:lnTo>
                  <a:lnTo>
                    <a:pt x="223" y="115"/>
                  </a:lnTo>
                  <a:lnTo>
                    <a:pt x="204" y="121"/>
                  </a:lnTo>
                  <a:lnTo>
                    <a:pt x="183" y="130"/>
                  </a:lnTo>
                  <a:lnTo>
                    <a:pt x="173" y="135"/>
                  </a:lnTo>
                  <a:lnTo>
                    <a:pt x="163" y="142"/>
                  </a:lnTo>
                  <a:lnTo>
                    <a:pt x="154" y="149"/>
                  </a:lnTo>
                  <a:lnTo>
                    <a:pt x="145" y="157"/>
                  </a:lnTo>
                  <a:lnTo>
                    <a:pt x="140" y="165"/>
                  </a:lnTo>
                  <a:lnTo>
                    <a:pt x="134" y="175"/>
                  </a:lnTo>
                  <a:lnTo>
                    <a:pt x="132" y="186"/>
                  </a:lnTo>
                  <a:lnTo>
                    <a:pt x="132" y="198"/>
                  </a:lnTo>
                  <a:lnTo>
                    <a:pt x="134" y="211"/>
                  </a:lnTo>
                  <a:lnTo>
                    <a:pt x="140" y="225"/>
                  </a:lnTo>
                  <a:lnTo>
                    <a:pt x="140" y="225"/>
                  </a:lnTo>
                  <a:lnTo>
                    <a:pt x="141" y="226"/>
                  </a:lnTo>
                  <a:lnTo>
                    <a:pt x="141" y="226"/>
                  </a:lnTo>
                  <a:lnTo>
                    <a:pt x="142" y="229"/>
                  </a:lnTo>
                  <a:lnTo>
                    <a:pt x="142" y="232"/>
                  </a:lnTo>
                  <a:lnTo>
                    <a:pt x="141" y="234"/>
                  </a:lnTo>
                  <a:lnTo>
                    <a:pt x="139" y="236"/>
                  </a:lnTo>
                  <a:lnTo>
                    <a:pt x="139" y="236"/>
                  </a:lnTo>
                  <a:lnTo>
                    <a:pt x="135" y="237"/>
                  </a:lnTo>
                  <a:lnTo>
                    <a:pt x="132" y="237"/>
                  </a:lnTo>
                  <a:lnTo>
                    <a:pt x="124" y="235"/>
                  </a:lnTo>
                  <a:lnTo>
                    <a:pt x="124" y="235"/>
                  </a:lnTo>
                  <a:lnTo>
                    <a:pt x="111" y="229"/>
                  </a:lnTo>
                  <a:lnTo>
                    <a:pt x="97" y="222"/>
                  </a:lnTo>
                  <a:lnTo>
                    <a:pt x="65" y="204"/>
                  </a:lnTo>
                  <a:lnTo>
                    <a:pt x="65" y="204"/>
                  </a:lnTo>
                  <a:lnTo>
                    <a:pt x="33" y="184"/>
                  </a:lnTo>
                  <a:lnTo>
                    <a:pt x="20" y="176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3" y="161"/>
                  </a:lnTo>
                  <a:lnTo>
                    <a:pt x="0" y="159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3"/>
                  </a:lnTo>
                  <a:lnTo>
                    <a:pt x="1" y="151"/>
                  </a:lnTo>
                  <a:lnTo>
                    <a:pt x="4" y="150"/>
                  </a:lnTo>
                  <a:lnTo>
                    <a:pt x="7" y="149"/>
                  </a:lnTo>
                  <a:lnTo>
                    <a:pt x="7" y="149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25" y="146"/>
                  </a:lnTo>
                  <a:lnTo>
                    <a:pt x="37" y="143"/>
                  </a:lnTo>
                  <a:lnTo>
                    <a:pt x="48" y="136"/>
                  </a:lnTo>
                  <a:lnTo>
                    <a:pt x="56" y="129"/>
                  </a:lnTo>
                  <a:lnTo>
                    <a:pt x="61" y="120"/>
                  </a:lnTo>
                  <a:lnTo>
                    <a:pt x="66" y="110"/>
                  </a:lnTo>
                  <a:lnTo>
                    <a:pt x="68" y="99"/>
                  </a:lnTo>
                  <a:lnTo>
                    <a:pt x="71" y="88"/>
                  </a:lnTo>
                  <a:lnTo>
                    <a:pt x="71" y="76"/>
                  </a:lnTo>
                  <a:lnTo>
                    <a:pt x="71" y="65"/>
                  </a:lnTo>
                  <a:lnTo>
                    <a:pt x="67" y="42"/>
                  </a:lnTo>
                  <a:lnTo>
                    <a:pt x="64" y="23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40">
              <a:extLst>
                <a:ext uri="{FF2B5EF4-FFF2-40B4-BE49-F238E27FC236}">
                  <a16:creationId xmlns:a16="http://schemas.microsoft.com/office/drawing/2014/main" id="{62CA85A5-4D8C-4F15-9AA9-481055643B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6975" y="1343026"/>
              <a:ext cx="147638" cy="93663"/>
            </a:xfrm>
            <a:custGeom>
              <a:avLst/>
              <a:gdLst>
                <a:gd name="T0" fmla="*/ 0 w 187"/>
                <a:gd name="T1" fmla="*/ 6 h 118"/>
                <a:gd name="T2" fmla="*/ 0 w 187"/>
                <a:gd name="T3" fmla="*/ 6 h 118"/>
                <a:gd name="T4" fmla="*/ 0 w 187"/>
                <a:gd name="T5" fmla="*/ 8 h 118"/>
                <a:gd name="T6" fmla="*/ 0 w 187"/>
                <a:gd name="T7" fmla="*/ 12 h 118"/>
                <a:gd name="T8" fmla="*/ 0 w 187"/>
                <a:gd name="T9" fmla="*/ 15 h 118"/>
                <a:gd name="T10" fmla="*/ 2 w 187"/>
                <a:gd name="T11" fmla="*/ 19 h 118"/>
                <a:gd name="T12" fmla="*/ 8 w 187"/>
                <a:gd name="T13" fmla="*/ 28 h 118"/>
                <a:gd name="T14" fmla="*/ 17 w 187"/>
                <a:gd name="T15" fmla="*/ 38 h 118"/>
                <a:gd name="T16" fmla="*/ 30 w 187"/>
                <a:gd name="T17" fmla="*/ 49 h 118"/>
                <a:gd name="T18" fmla="*/ 44 w 187"/>
                <a:gd name="T19" fmla="*/ 60 h 118"/>
                <a:gd name="T20" fmla="*/ 61 w 187"/>
                <a:gd name="T21" fmla="*/ 72 h 118"/>
                <a:gd name="T22" fmla="*/ 80 w 187"/>
                <a:gd name="T23" fmla="*/ 83 h 118"/>
                <a:gd name="T24" fmla="*/ 80 w 187"/>
                <a:gd name="T25" fmla="*/ 83 h 118"/>
                <a:gd name="T26" fmla="*/ 98 w 187"/>
                <a:gd name="T27" fmla="*/ 94 h 118"/>
                <a:gd name="T28" fmla="*/ 116 w 187"/>
                <a:gd name="T29" fmla="*/ 103 h 118"/>
                <a:gd name="T30" fmla="*/ 134 w 187"/>
                <a:gd name="T31" fmla="*/ 110 h 118"/>
                <a:gd name="T32" fmla="*/ 149 w 187"/>
                <a:gd name="T33" fmla="*/ 114 h 118"/>
                <a:gd name="T34" fmla="*/ 163 w 187"/>
                <a:gd name="T35" fmla="*/ 118 h 118"/>
                <a:gd name="T36" fmla="*/ 173 w 187"/>
                <a:gd name="T37" fmla="*/ 118 h 118"/>
                <a:gd name="T38" fmla="*/ 177 w 187"/>
                <a:gd name="T39" fmla="*/ 118 h 118"/>
                <a:gd name="T40" fmla="*/ 181 w 187"/>
                <a:gd name="T41" fmla="*/ 117 h 118"/>
                <a:gd name="T42" fmla="*/ 184 w 187"/>
                <a:gd name="T43" fmla="*/ 116 h 118"/>
                <a:gd name="T44" fmla="*/ 186 w 187"/>
                <a:gd name="T45" fmla="*/ 113 h 118"/>
                <a:gd name="T46" fmla="*/ 186 w 187"/>
                <a:gd name="T47" fmla="*/ 113 h 118"/>
                <a:gd name="T48" fmla="*/ 187 w 187"/>
                <a:gd name="T49" fmla="*/ 111 h 118"/>
                <a:gd name="T50" fmla="*/ 187 w 187"/>
                <a:gd name="T51" fmla="*/ 107 h 118"/>
                <a:gd name="T52" fmla="*/ 186 w 187"/>
                <a:gd name="T53" fmla="*/ 104 h 118"/>
                <a:gd name="T54" fmla="*/ 184 w 187"/>
                <a:gd name="T55" fmla="*/ 99 h 118"/>
                <a:gd name="T56" fmla="*/ 177 w 187"/>
                <a:gd name="T57" fmla="*/ 90 h 118"/>
                <a:gd name="T58" fmla="*/ 168 w 187"/>
                <a:gd name="T59" fmla="*/ 81 h 118"/>
                <a:gd name="T60" fmla="*/ 157 w 187"/>
                <a:gd name="T61" fmla="*/ 69 h 118"/>
                <a:gd name="T62" fmla="*/ 142 w 187"/>
                <a:gd name="T63" fmla="*/ 58 h 118"/>
                <a:gd name="T64" fmla="*/ 126 w 187"/>
                <a:gd name="T65" fmla="*/ 46 h 118"/>
                <a:gd name="T66" fmla="*/ 107 w 187"/>
                <a:gd name="T67" fmla="*/ 35 h 118"/>
                <a:gd name="T68" fmla="*/ 107 w 187"/>
                <a:gd name="T69" fmla="*/ 35 h 118"/>
                <a:gd name="T70" fmla="*/ 89 w 187"/>
                <a:gd name="T71" fmla="*/ 25 h 118"/>
                <a:gd name="T72" fmla="*/ 70 w 187"/>
                <a:gd name="T73" fmla="*/ 17 h 118"/>
                <a:gd name="T74" fmla="*/ 53 w 187"/>
                <a:gd name="T75" fmla="*/ 10 h 118"/>
                <a:gd name="T76" fmla="*/ 38 w 187"/>
                <a:gd name="T77" fmla="*/ 4 h 118"/>
                <a:gd name="T78" fmla="*/ 24 w 187"/>
                <a:gd name="T79" fmla="*/ 2 h 118"/>
                <a:gd name="T80" fmla="*/ 14 w 187"/>
                <a:gd name="T81" fmla="*/ 0 h 118"/>
                <a:gd name="T82" fmla="*/ 9 w 187"/>
                <a:gd name="T83" fmla="*/ 0 h 118"/>
                <a:gd name="T84" fmla="*/ 6 w 187"/>
                <a:gd name="T85" fmla="*/ 2 h 118"/>
                <a:gd name="T86" fmla="*/ 2 w 187"/>
                <a:gd name="T87" fmla="*/ 4 h 118"/>
                <a:gd name="T88" fmla="*/ 0 w 187"/>
                <a:gd name="T89" fmla="*/ 6 h 118"/>
                <a:gd name="T90" fmla="*/ 0 w 187"/>
                <a:gd name="T91" fmla="*/ 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18">
                  <a:moveTo>
                    <a:pt x="0" y="6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8" y="28"/>
                  </a:lnTo>
                  <a:lnTo>
                    <a:pt x="17" y="38"/>
                  </a:lnTo>
                  <a:lnTo>
                    <a:pt x="30" y="49"/>
                  </a:lnTo>
                  <a:lnTo>
                    <a:pt x="44" y="60"/>
                  </a:lnTo>
                  <a:lnTo>
                    <a:pt x="61" y="72"/>
                  </a:lnTo>
                  <a:lnTo>
                    <a:pt x="80" y="83"/>
                  </a:lnTo>
                  <a:lnTo>
                    <a:pt x="80" y="83"/>
                  </a:lnTo>
                  <a:lnTo>
                    <a:pt x="98" y="94"/>
                  </a:lnTo>
                  <a:lnTo>
                    <a:pt x="116" y="103"/>
                  </a:lnTo>
                  <a:lnTo>
                    <a:pt x="134" y="110"/>
                  </a:lnTo>
                  <a:lnTo>
                    <a:pt x="149" y="114"/>
                  </a:lnTo>
                  <a:lnTo>
                    <a:pt x="163" y="118"/>
                  </a:lnTo>
                  <a:lnTo>
                    <a:pt x="173" y="118"/>
                  </a:lnTo>
                  <a:lnTo>
                    <a:pt x="177" y="118"/>
                  </a:lnTo>
                  <a:lnTo>
                    <a:pt x="181" y="117"/>
                  </a:lnTo>
                  <a:lnTo>
                    <a:pt x="184" y="116"/>
                  </a:lnTo>
                  <a:lnTo>
                    <a:pt x="186" y="113"/>
                  </a:lnTo>
                  <a:lnTo>
                    <a:pt x="186" y="113"/>
                  </a:lnTo>
                  <a:lnTo>
                    <a:pt x="187" y="111"/>
                  </a:lnTo>
                  <a:lnTo>
                    <a:pt x="187" y="107"/>
                  </a:lnTo>
                  <a:lnTo>
                    <a:pt x="186" y="104"/>
                  </a:lnTo>
                  <a:lnTo>
                    <a:pt x="184" y="99"/>
                  </a:lnTo>
                  <a:lnTo>
                    <a:pt x="177" y="90"/>
                  </a:lnTo>
                  <a:lnTo>
                    <a:pt x="168" y="81"/>
                  </a:lnTo>
                  <a:lnTo>
                    <a:pt x="157" y="69"/>
                  </a:lnTo>
                  <a:lnTo>
                    <a:pt x="142" y="58"/>
                  </a:lnTo>
                  <a:lnTo>
                    <a:pt x="126" y="46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89" y="25"/>
                  </a:lnTo>
                  <a:lnTo>
                    <a:pt x="70" y="17"/>
                  </a:lnTo>
                  <a:lnTo>
                    <a:pt x="53" y="10"/>
                  </a:lnTo>
                  <a:lnTo>
                    <a:pt x="38" y="4"/>
                  </a:lnTo>
                  <a:lnTo>
                    <a:pt x="24" y="2"/>
                  </a:lnTo>
                  <a:lnTo>
                    <a:pt x="14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41">
              <a:extLst>
                <a:ext uri="{FF2B5EF4-FFF2-40B4-BE49-F238E27FC236}">
                  <a16:creationId xmlns:a16="http://schemas.microsoft.com/office/drawing/2014/main" id="{212668B6-35C1-40BA-B922-1DC99EF5F3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8813" y="2566988"/>
              <a:ext cx="184150" cy="188913"/>
            </a:xfrm>
            <a:custGeom>
              <a:avLst/>
              <a:gdLst>
                <a:gd name="T0" fmla="*/ 91 w 230"/>
                <a:gd name="T1" fmla="*/ 237 h 237"/>
                <a:gd name="T2" fmla="*/ 82 w 230"/>
                <a:gd name="T3" fmla="*/ 232 h 237"/>
                <a:gd name="T4" fmla="*/ 71 w 230"/>
                <a:gd name="T5" fmla="*/ 218 h 237"/>
                <a:gd name="T6" fmla="*/ 48 w 230"/>
                <a:gd name="T7" fmla="*/ 175 h 237"/>
                <a:gd name="T8" fmla="*/ 35 w 230"/>
                <a:gd name="T9" fmla="*/ 149 h 237"/>
                <a:gd name="T10" fmla="*/ 12 w 230"/>
                <a:gd name="T11" fmla="*/ 99 h 237"/>
                <a:gd name="T12" fmla="*/ 0 w 230"/>
                <a:gd name="T13" fmla="*/ 62 h 237"/>
                <a:gd name="T14" fmla="*/ 0 w 230"/>
                <a:gd name="T15" fmla="*/ 56 h 237"/>
                <a:gd name="T16" fmla="*/ 1 w 230"/>
                <a:gd name="T17" fmla="*/ 51 h 237"/>
                <a:gd name="T18" fmla="*/ 4 w 230"/>
                <a:gd name="T19" fmla="*/ 49 h 237"/>
                <a:gd name="T20" fmla="*/ 9 w 230"/>
                <a:gd name="T21" fmla="*/ 49 h 237"/>
                <a:gd name="T22" fmla="*/ 22 w 230"/>
                <a:gd name="T23" fmla="*/ 53 h 237"/>
                <a:gd name="T24" fmla="*/ 62 w 230"/>
                <a:gd name="T25" fmla="*/ 64 h 237"/>
                <a:gd name="T26" fmla="*/ 86 w 230"/>
                <a:gd name="T27" fmla="*/ 66 h 237"/>
                <a:gd name="T28" fmla="*/ 108 w 230"/>
                <a:gd name="T29" fmla="*/ 62 h 237"/>
                <a:gd name="T30" fmla="*/ 128 w 230"/>
                <a:gd name="T31" fmla="*/ 53 h 237"/>
                <a:gd name="T32" fmla="*/ 144 w 230"/>
                <a:gd name="T33" fmla="*/ 36 h 237"/>
                <a:gd name="T34" fmla="*/ 152 w 230"/>
                <a:gd name="T35" fmla="*/ 9 h 237"/>
                <a:gd name="T36" fmla="*/ 152 w 230"/>
                <a:gd name="T37" fmla="*/ 7 h 237"/>
                <a:gd name="T38" fmla="*/ 153 w 230"/>
                <a:gd name="T39" fmla="*/ 5 h 237"/>
                <a:gd name="T40" fmla="*/ 156 w 230"/>
                <a:gd name="T41" fmla="*/ 1 h 237"/>
                <a:gd name="T42" fmla="*/ 159 w 230"/>
                <a:gd name="T43" fmla="*/ 0 h 237"/>
                <a:gd name="T44" fmla="*/ 164 w 230"/>
                <a:gd name="T45" fmla="*/ 4 h 237"/>
                <a:gd name="T46" fmla="*/ 170 w 230"/>
                <a:gd name="T47" fmla="*/ 9 h 237"/>
                <a:gd name="T48" fmla="*/ 185 w 230"/>
                <a:gd name="T49" fmla="*/ 36 h 237"/>
                <a:gd name="T50" fmla="*/ 202 w 230"/>
                <a:gd name="T51" fmla="*/ 68 h 237"/>
                <a:gd name="T52" fmla="*/ 224 w 230"/>
                <a:gd name="T53" fmla="*/ 117 h 237"/>
                <a:gd name="T54" fmla="*/ 229 w 230"/>
                <a:gd name="T55" fmla="*/ 129 h 237"/>
                <a:gd name="T56" fmla="*/ 230 w 230"/>
                <a:gd name="T57" fmla="*/ 142 h 237"/>
                <a:gd name="T58" fmla="*/ 229 w 230"/>
                <a:gd name="T59" fmla="*/ 144 h 237"/>
                <a:gd name="T60" fmla="*/ 224 w 230"/>
                <a:gd name="T61" fmla="*/ 148 h 237"/>
                <a:gd name="T62" fmla="*/ 219 w 230"/>
                <a:gd name="T63" fmla="*/ 145 h 237"/>
                <a:gd name="T64" fmla="*/ 217 w 230"/>
                <a:gd name="T65" fmla="*/ 145 h 237"/>
                <a:gd name="T66" fmla="*/ 204 w 230"/>
                <a:gd name="T67" fmla="*/ 138 h 237"/>
                <a:gd name="T68" fmla="*/ 179 w 230"/>
                <a:gd name="T69" fmla="*/ 134 h 237"/>
                <a:gd name="T70" fmla="*/ 158 w 230"/>
                <a:gd name="T71" fmla="*/ 140 h 237"/>
                <a:gd name="T72" fmla="*/ 140 w 230"/>
                <a:gd name="T73" fmla="*/ 153 h 237"/>
                <a:gd name="T74" fmla="*/ 125 w 230"/>
                <a:gd name="T75" fmla="*/ 171 h 237"/>
                <a:gd name="T76" fmla="*/ 109 w 230"/>
                <a:gd name="T77" fmla="*/ 201 h 237"/>
                <a:gd name="T78" fmla="*/ 98 w 230"/>
                <a:gd name="T79" fmla="*/ 233 h 237"/>
                <a:gd name="T80" fmla="*/ 96 w 230"/>
                <a:gd name="T81" fmla="*/ 235 h 237"/>
                <a:gd name="T82" fmla="*/ 93 w 230"/>
                <a:gd name="T83" fmla="*/ 237 h 237"/>
                <a:gd name="T84" fmla="*/ 91 w 230"/>
                <a:gd name="T8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0" h="237">
                  <a:moveTo>
                    <a:pt x="91" y="237"/>
                  </a:moveTo>
                  <a:lnTo>
                    <a:pt x="91" y="237"/>
                  </a:lnTo>
                  <a:lnTo>
                    <a:pt x="86" y="236"/>
                  </a:lnTo>
                  <a:lnTo>
                    <a:pt x="82" y="232"/>
                  </a:lnTo>
                  <a:lnTo>
                    <a:pt x="82" y="232"/>
                  </a:lnTo>
                  <a:lnTo>
                    <a:pt x="71" y="218"/>
                  </a:lnTo>
                  <a:lnTo>
                    <a:pt x="61" y="198"/>
                  </a:lnTo>
                  <a:lnTo>
                    <a:pt x="48" y="175"/>
                  </a:lnTo>
                  <a:lnTo>
                    <a:pt x="35" y="149"/>
                  </a:lnTo>
                  <a:lnTo>
                    <a:pt x="35" y="149"/>
                  </a:lnTo>
                  <a:lnTo>
                    <a:pt x="23" y="122"/>
                  </a:lnTo>
                  <a:lnTo>
                    <a:pt x="12" y="99"/>
                  </a:lnTo>
                  <a:lnTo>
                    <a:pt x="4" y="79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2" y="49"/>
                  </a:lnTo>
                  <a:lnTo>
                    <a:pt x="4" y="49"/>
                  </a:lnTo>
                  <a:lnTo>
                    <a:pt x="7" y="47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22" y="53"/>
                  </a:lnTo>
                  <a:lnTo>
                    <a:pt x="40" y="59"/>
                  </a:lnTo>
                  <a:lnTo>
                    <a:pt x="62" y="64"/>
                  </a:lnTo>
                  <a:lnTo>
                    <a:pt x="73" y="65"/>
                  </a:lnTo>
                  <a:lnTo>
                    <a:pt x="86" y="66"/>
                  </a:lnTo>
                  <a:lnTo>
                    <a:pt x="98" y="65"/>
                  </a:lnTo>
                  <a:lnTo>
                    <a:pt x="108" y="62"/>
                  </a:lnTo>
                  <a:lnTo>
                    <a:pt x="118" y="59"/>
                  </a:lnTo>
                  <a:lnTo>
                    <a:pt x="128" y="53"/>
                  </a:lnTo>
                  <a:lnTo>
                    <a:pt x="137" y="46"/>
                  </a:lnTo>
                  <a:lnTo>
                    <a:pt x="144" y="36"/>
                  </a:lnTo>
                  <a:lnTo>
                    <a:pt x="148" y="24"/>
                  </a:lnTo>
                  <a:lnTo>
                    <a:pt x="152" y="9"/>
                  </a:lnTo>
                  <a:lnTo>
                    <a:pt x="152" y="9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53" y="5"/>
                  </a:lnTo>
                  <a:lnTo>
                    <a:pt x="154" y="3"/>
                  </a:lnTo>
                  <a:lnTo>
                    <a:pt x="156" y="1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2" y="1"/>
                  </a:lnTo>
                  <a:lnTo>
                    <a:pt x="164" y="4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7" y="21"/>
                  </a:lnTo>
                  <a:lnTo>
                    <a:pt x="185" y="36"/>
                  </a:lnTo>
                  <a:lnTo>
                    <a:pt x="202" y="68"/>
                  </a:lnTo>
                  <a:lnTo>
                    <a:pt x="202" y="68"/>
                  </a:lnTo>
                  <a:lnTo>
                    <a:pt x="217" y="103"/>
                  </a:lnTo>
                  <a:lnTo>
                    <a:pt x="224" y="117"/>
                  </a:lnTo>
                  <a:lnTo>
                    <a:pt x="229" y="129"/>
                  </a:lnTo>
                  <a:lnTo>
                    <a:pt x="229" y="129"/>
                  </a:lnTo>
                  <a:lnTo>
                    <a:pt x="230" y="138"/>
                  </a:lnTo>
                  <a:lnTo>
                    <a:pt x="230" y="142"/>
                  </a:lnTo>
                  <a:lnTo>
                    <a:pt x="229" y="144"/>
                  </a:lnTo>
                  <a:lnTo>
                    <a:pt x="229" y="144"/>
                  </a:lnTo>
                  <a:lnTo>
                    <a:pt x="227" y="146"/>
                  </a:lnTo>
                  <a:lnTo>
                    <a:pt x="224" y="148"/>
                  </a:lnTo>
                  <a:lnTo>
                    <a:pt x="222" y="148"/>
                  </a:lnTo>
                  <a:lnTo>
                    <a:pt x="219" y="145"/>
                  </a:lnTo>
                  <a:lnTo>
                    <a:pt x="219" y="145"/>
                  </a:lnTo>
                  <a:lnTo>
                    <a:pt x="217" y="145"/>
                  </a:lnTo>
                  <a:lnTo>
                    <a:pt x="217" y="145"/>
                  </a:lnTo>
                  <a:lnTo>
                    <a:pt x="204" y="138"/>
                  </a:lnTo>
                  <a:lnTo>
                    <a:pt x="191" y="135"/>
                  </a:lnTo>
                  <a:lnTo>
                    <a:pt x="179" y="134"/>
                  </a:lnTo>
                  <a:lnTo>
                    <a:pt x="168" y="136"/>
                  </a:lnTo>
                  <a:lnTo>
                    <a:pt x="158" y="140"/>
                  </a:lnTo>
                  <a:lnTo>
                    <a:pt x="148" y="145"/>
                  </a:lnTo>
                  <a:lnTo>
                    <a:pt x="140" y="153"/>
                  </a:lnTo>
                  <a:lnTo>
                    <a:pt x="132" y="161"/>
                  </a:lnTo>
                  <a:lnTo>
                    <a:pt x="125" y="171"/>
                  </a:lnTo>
                  <a:lnTo>
                    <a:pt x="120" y="181"/>
                  </a:lnTo>
                  <a:lnTo>
                    <a:pt x="109" y="201"/>
                  </a:lnTo>
                  <a:lnTo>
                    <a:pt x="102" y="219"/>
                  </a:lnTo>
                  <a:lnTo>
                    <a:pt x="98" y="233"/>
                  </a:lnTo>
                  <a:lnTo>
                    <a:pt x="98" y="233"/>
                  </a:lnTo>
                  <a:lnTo>
                    <a:pt x="96" y="235"/>
                  </a:lnTo>
                  <a:lnTo>
                    <a:pt x="95" y="236"/>
                  </a:lnTo>
                  <a:lnTo>
                    <a:pt x="93" y="237"/>
                  </a:lnTo>
                  <a:lnTo>
                    <a:pt x="91" y="237"/>
                  </a:lnTo>
                  <a:lnTo>
                    <a:pt x="91" y="23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42">
              <a:extLst>
                <a:ext uri="{FF2B5EF4-FFF2-40B4-BE49-F238E27FC236}">
                  <a16:creationId xmlns:a16="http://schemas.microsoft.com/office/drawing/2014/main" id="{86B1BF7D-20CE-43D5-9E94-49259BA4F2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4050" y="2605088"/>
              <a:ext cx="82550" cy="152400"/>
            </a:xfrm>
            <a:custGeom>
              <a:avLst/>
              <a:gdLst>
                <a:gd name="T0" fmla="*/ 99 w 105"/>
                <a:gd name="T1" fmla="*/ 194 h 194"/>
                <a:gd name="T2" fmla="*/ 99 w 105"/>
                <a:gd name="T3" fmla="*/ 194 h 194"/>
                <a:gd name="T4" fmla="*/ 101 w 105"/>
                <a:gd name="T5" fmla="*/ 192 h 194"/>
                <a:gd name="T6" fmla="*/ 103 w 105"/>
                <a:gd name="T7" fmla="*/ 189 h 194"/>
                <a:gd name="T8" fmla="*/ 105 w 105"/>
                <a:gd name="T9" fmla="*/ 186 h 194"/>
                <a:gd name="T10" fmla="*/ 105 w 105"/>
                <a:gd name="T11" fmla="*/ 181 h 194"/>
                <a:gd name="T12" fmla="*/ 105 w 105"/>
                <a:gd name="T13" fmla="*/ 171 h 194"/>
                <a:gd name="T14" fmla="*/ 103 w 105"/>
                <a:gd name="T15" fmla="*/ 157 h 194"/>
                <a:gd name="T16" fmla="*/ 99 w 105"/>
                <a:gd name="T17" fmla="*/ 141 h 194"/>
                <a:gd name="T18" fmla="*/ 93 w 105"/>
                <a:gd name="T19" fmla="*/ 124 h 194"/>
                <a:gd name="T20" fmla="*/ 86 w 105"/>
                <a:gd name="T21" fmla="*/ 105 h 194"/>
                <a:gd name="T22" fmla="*/ 77 w 105"/>
                <a:gd name="T23" fmla="*/ 86 h 194"/>
                <a:gd name="T24" fmla="*/ 77 w 105"/>
                <a:gd name="T25" fmla="*/ 86 h 194"/>
                <a:gd name="T26" fmla="*/ 68 w 105"/>
                <a:gd name="T27" fmla="*/ 66 h 194"/>
                <a:gd name="T28" fmla="*/ 57 w 105"/>
                <a:gd name="T29" fmla="*/ 49 h 194"/>
                <a:gd name="T30" fmla="*/ 47 w 105"/>
                <a:gd name="T31" fmla="*/ 34 h 194"/>
                <a:gd name="T32" fmla="*/ 37 w 105"/>
                <a:gd name="T33" fmla="*/ 21 h 194"/>
                <a:gd name="T34" fmla="*/ 27 w 105"/>
                <a:gd name="T35" fmla="*/ 11 h 194"/>
                <a:gd name="T36" fmla="*/ 19 w 105"/>
                <a:gd name="T37" fmla="*/ 4 h 194"/>
                <a:gd name="T38" fmla="*/ 15 w 105"/>
                <a:gd name="T39" fmla="*/ 2 h 194"/>
                <a:gd name="T40" fmla="*/ 11 w 105"/>
                <a:gd name="T41" fmla="*/ 0 h 194"/>
                <a:gd name="T42" fmla="*/ 9 w 105"/>
                <a:gd name="T43" fmla="*/ 0 h 194"/>
                <a:gd name="T44" fmla="*/ 6 w 105"/>
                <a:gd name="T45" fmla="*/ 0 h 194"/>
                <a:gd name="T46" fmla="*/ 6 w 105"/>
                <a:gd name="T47" fmla="*/ 0 h 194"/>
                <a:gd name="T48" fmla="*/ 3 w 105"/>
                <a:gd name="T49" fmla="*/ 3 h 194"/>
                <a:gd name="T50" fmla="*/ 2 w 105"/>
                <a:gd name="T51" fmla="*/ 5 h 194"/>
                <a:gd name="T52" fmla="*/ 1 w 105"/>
                <a:gd name="T53" fmla="*/ 9 h 194"/>
                <a:gd name="T54" fmla="*/ 0 w 105"/>
                <a:gd name="T55" fmla="*/ 13 h 194"/>
                <a:gd name="T56" fmla="*/ 0 w 105"/>
                <a:gd name="T57" fmla="*/ 25 h 194"/>
                <a:gd name="T58" fmla="*/ 2 w 105"/>
                <a:gd name="T59" fmla="*/ 37 h 194"/>
                <a:gd name="T60" fmla="*/ 6 w 105"/>
                <a:gd name="T61" fmla="*/ 53 h 194"/>
                <a:gd name="T62" fmla="*/ 11 w 105"/>
                <a:gd name="T63" fmla="*/ 71 h 194"/>
                <a:gd name="T64" fmla="*/ 18 w 105"/>
                <a:gd name="T65" fmla="*/ 90 h 194"/>
                <a:gd name="T66" fmla="*/ 27 w 105"/>
                <a:gd name="T67" fmla="*/ 110 h 194"/>
                <a:gd name="T68" fmla="*/ 27 w 105"/>
                <a:gd name="T69" fmla="*/ 110 h 194"/>
                <a:gd name="T70" fmla="*/ 37 w 105"/>
                <a:gd name="T71" fmla="*/ 128 h 194"/>
                <a:gd name="T72" fmla="*/ 47 w 105"/>
                <a:gd name="T73" fmla="*/ 146 h 194"/>
                <a:gd name="T74" fmla="*/ 57 w 105"/>
                <a:gd name="T75" fmla="*/ 162 h 194"/>
                <a:gd name="T76" fmla="*/ 68 w 105"/>
                <a:gd name="T77" fmla="*/ 174 h 194"/>
                <a:gd name="T78" fmla="*/ 77 w 105"/>
                <a:gd name="T79" fmla="*/ 184 h 194"/>
                <a:gd name="T80" fmla="*/ 85 w 105"/>
                <a:gd name="T81" fmla="*/ 190 h 194"/>
                <a:gd name="T82" fmla="*/ 90 w 105"/>
                <a:gd name="T83" fmla="*/ 193 h 194"/>
                <a:gd name="T84" fmla="*/ 93 w 105"/>
                <a:gd name="T85" fmla="*/ 194 h 194"/>
                <a:gd name="T86" fmla="*/ 97 w 105"/>
                <a:gd name="T87" fmla="*/ 194 h 194"/>
                <a:gd name="T88" fmla="*/ 99 w 105"/>
                <a:gd name="T89" fmla="*/ 194 h 194"/>
                <a:gd name="T90" fmla="*/ 99 w 105"/>
                <a:gd name="T9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194">
                  <a:moveTo>
                    <a:pt x="99" y="194"/>
                  </a:moveTo>
                  <a:lnTo>
                    <a:pt x="99" y="194"/>
                  </a:lnTo>
                  <a:lnTo>
                    <a:pt x="101" y="192"/>
                  </a:lnTo>
                  <a:lnTo>
                    <a:pt x="103" y="189"/>
                  </a:lnTo>
                  <a:lnTo>
                    <a:pt x="105" y="186"/>
                  </a:lnTo>
                  <a:lnTo>
                    <a:pt x="105" y="181"/>
                  </a:lnTo>
                  <a:lnTo>
                    <a:pt x="105" y="171"/>
                  </a:lnTo>
                  <a:lnTo>
                    <a:pt x="103" y="157"/>
                  </a:lnTo>
                  <a:lnTo>
                    <a:pt x="99" y="141"/>
                  </a:lnTo>
                  <a:lnTo>
                    <a:pt x="93" y="124"/>
                  </a:lnTo>
                  <a:lnTo>
                    <a:pt x="86" y="105"/>
                  </a:lnTo>
                  <a:lnTo>
                    <a:pt x="77" y="86"/>
                  </a:lnTo>
                  <a:lnTo>
                    <a:pt x="77" y="86"/>
                  </a:lnTo>
                  <a:lnTo>
                    <a:pt x="68" y="66"/>
                  </a:lnTo>
                  <a:lnTo>
                    <a:pt x="57" y="49"/>
                  </a:lnTo>
                  <a:lnTo>
                    <a:pt x="47" y="34"/>
                  </a:lnTo>
                  <a:lnTo>
                    <a:pt x="37" y="21"/>
                  </a:lnTo>
                  <a:lnTo>
                    <a:pt x="27" y="11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2" y="37"/>
                  </a:lnTo>
                  <a:lnTo>
                    <a:pt x="6" y="53"/>
                  </a:lnTo>
                  <a:lnTo>
                    <a:pt x="11" y="71"/>
                  </a:lnTo>
                  <a:lnTo>
                    <a:pt x="18" y="9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37" y="128"/>
                  </a:lnTo>
                  <a:lnTo>
                    <a:pt x="47" y="146"/>
                  </a:lnTo>
                  <a:lnTo>
                    <a:pt x="57" y="162"/>
                  </a:lnTo>
                  <a:lnTo>
                    <a:pt x="68" y="174"/>
                  </a:lnTo>
                  <a:lnTo>
                    <a:pt x="77" y="184"/>
                  </a:lnTo>
                  <a:lnTo>
                    <a:pt x="85" y="190"/>
                  </a:lnTo>
                  <a:lnTo>
                    <a:pt x="90" y="193"/>
                  </a:lnTo>
                  <a:lnTo>
                    <a:pt x="93" y="194"/>
                  </a:lnTo>
                  <a:lnTo>
                    <a:pt x="97" y="194"/>
                  </a:lnTo>
                  <a:lnTo>
                    <a:pt x="99" y="194"/>
                  </a:lnTo>
                  <a:lnTo>
                    <a:pt x="99" y="194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43">
              <a:extLst>
                <a:ext uri="{FF2B5EF4-FFF2-40B4-BE49-F238E27FC236}">
                  <a16:creationId xmlns:a16="http://schemas.microsoft.com/office/drawing/2014/main" id="{79739510-156F-47C5-B19E-2D5C99DC79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9138" y="3402013"/>
              <a:ext cx="166688" cy="158750"/>
            </a:xfrm>
            <a:custGeom>
              <a:avLst/>
              <a:gdLst>
                <a:gd name="T0" fmla="*/ 207 w 208"/>
                <a:gd name="T1" fmla="*/ 162 h 200"/>
                <a:gd name="T2" fmla="*/ 199 w 208"/>
                <a:gd name="T3" fmla="*/ 170 h 200"/>
                <a:gd name="T4" fmla="*/ 183 w 208"/>
                <a:gd name="T5" fmla="*/ 176 h 200"/>
                <a:gd name="T6" fmla="*/ 136 w 208"/>
                <a:gd name="T7" fmla="*/ 185 h 200"/>
                <a:gd name="T8" fmla="*/ 107 w 208"/>
                <a:gd name="T9" fmla="*/ 191 h 200"/>
                <a:gd name="T10" fmla="*/ 52 w 208"/>
                <a:gd name="T11" fmla="*/ 198 h 200"/>
                <a:gd name="T12" fmla="*/ 13 w 208"/>
                <a:gd name="T13" fmla="*/ 200 h 200"/>
                <a:gd name="T14" fmla="*/ 7 w 208"/>
                <a:gd name="T15" fmla="*/ 198 h 200"/>
                <a:gd name="T16" fmla="*/ 2 w 208"/>
                <a:gd name="T17" fmla="*/ 195 h 200"/>
                <a:gd name="T18" fmla="*/ 1 w 208"/>
                <a:gd name="T19" fmla="*/ 192 h 200"/>
                <a:gd name="T20" fmla="*/ 2 w 208"/>
                <a:gd name="T21" fmla="*/ 187 h 200"/>
                <a:gd name="T22" fmla="*/ 11 w 208"/>
                <a:gd name="T23" fmla="*/ 176 h 200"/>
                <a:gd name="T24" fmla="*/ 32 w 208"/>
                <a:gd name="T25" fmla="*/ 140 h 200"/>
                <a:gd name="T26" fmla="*/ 41 w 208"/>
                <a:gd name="T27" fmla="*/ 118 h 200"/>
                <a:gd name="T28" fmla="*/ 45 w 208"/>
                <a:gd name="T29" fmla="*/ 96 h 200"/>
                <a:gd name="T30" fmla="*/ 41 w 208"/>
                <a:gd name="T31" fmla="*/ 74 h 200"/>
                <a:gd name="T32" fmla="*/ 30 w 208"/>
                <a:gd name="T33" fmla="*/ 55 h 200"/>
                <a:gd name="T34" fmla="*/ 7 w 208"/>
                <a:gd name="T35" fmla="*/ 39 h 200"/>
                <a:gd name="T36" fmla="*/ 4 w 208"/>
                <a:gd name="T37" fmla="*/ 39 h 200"/>
                <a:gd name="T38" fmla="*/ 2 w 208"/>
                <a:gd name="T39" fmla="*/ 36 h 200"/>
                <a:gd name="T40" fmla="*/ 0 w 208"/>
                <a:gd name="T41" fmla="*/ 32 h 200"/>
                <a:gd name="T42" fmla="*/ 0 w 208"/>
                <a:gd name="T43" fmla="*/ 29 h 200"/>
                <a:gd name="T44" fmla="*/ 4 w 208"/>
                <a:gd name="T45" fmla="*/ 25 h 200"/>
                <a:gd name="T46" fmla="*/ 13 w 208"/>
                <a:gd name="T47" fmla="*/ 21 h 200"/>
                <a:gd name="T48" fmla="*/ 40 w 208"/>
                <a:gd name="T49" fmla="*/ 15 h 200"/>
                <a:gd name="T50" fmla="*/ 77 w 208"/>
                <a:gd name="T51" fmla="*/ 8 h 200"/>
                <a:gd name="T52" fmla="*/ 130 w 208"/>
                <a:gd name="T53" fmla="*/ 1 h 200"/>
                <a:gd name="T54" fmla="*/ 144 w 208"/>
                <a:gd name="T55" fmla="*/ 0 h 200"/>
                <a:gd name="T56" fmla="*/ 155 w 208"/>
                <a:gd name="T57" fmla="*/ 2 h 200"/>
                <a:gd name="T58" fmla="*/ 158 w 208"/>
                <a:gd name="T59" fmla="*/ 4 h 200"/>
                <a:gd name="T60" fmla="*/ 159 w 208"/>
                <a:gd name="T61" fmla="*/ 9 h 200"/>
                <a:gd name="T62" fmla="*/ 157 w 208"/>
                <a:gd name="T63" fmla="*/ 13 h 200"/>
                <a:gd name="T64" fmla="*/ 154 w 208"/>
                <a:gd name="T65" fmla="*/ 15 h 200"/>
                <a:gd name="T66" fmla="*/ 145 w 208"/>
                <a:gd name="T67" fmla="*/ 26 h 200"/>
                <a:gd name="T68" fmla="*/ 134 w 208"/>
                <a:gd name="T69" fmla="*/ 49 h 200"/>
                <a:gd name="T70" fmla="*/ 134 w 208"/>
                <a:gd name="T71" fmla="*/ 71 h 200"/>
                <a:gd name="T72" fmla="*/ 140 w 208"/>
                <a:gd name="T73" fmla="*/ 92 h 200"/>
                <a:gd name="T74" fmla="*/ 154 w 208"/>
                <a:gd name="T75" fmla="*/ 110 h 200"/>
                <a:gd name="T76" fmla="*/ 177 w 208"/>
                <a:gd name="T77" fmla="*/ 134 h 200"/>
                <a:gd name="T78" fmla="*/ 205 w 208"/>
                <a:gd name="T79" fmla="*/ 155 h 200"/>
                <a:gd name="T80" fmla="*/ 206 w 208"/>
                <a:gd name="T81" fmla="*/ 156 h 200"/>
                <a:gd name="T82" fmla="*/ 208 w 208"/>
                <a:gd name="T83" fmla="*/ 160 h 200"/>
                <a:gd name="T84" fmla="*/ 207 w 208"/>
                <a:gd name="T85" fmla="*/ 16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8" h="200">
                  <a:moveTo>
                    <a:pt x="207" y="162"/>
                  </a:moveTo>
                  <a:lnTo>
                    <a:pt x="207" y="162"/>
                  </a:lnTo>
                  <a:lnTo>
                    <a:pt x="205" y="167"/>
                  </a:lnTo>
                  <a:lnTo>
                    <a:pt x="199" y="170"/>
                  </a:lnTo>
                  <a:lnTo>
                    <a:pt x="199" y="170"/>
                  </a:lnTo>
                  <a:lnTo>
                    <a:pt x="183" y="176"/>
                  </a:lnTo>
                  <a:lnTo>
                    <a:pt x="161" y="180"/>
                  </a:lnTo>
                  <a:lnTo>
                    <a:pt x="136" y="185"/>
                  </a:lnTo>
                  <a:lnTo>
                    <a:pt x="107" y="191"/>
                  </a:lnTo>
                  <a:lnTo>
                    <a:pt x="107" y="191"/>
                  </a:lnTo>
                  <a:lnTo>
                    <a:pt x="78" y="195"/>
                  </a:lnTo>
                  <a:lnTo>
                    <a:pt x="52" y="198"/>
                  </a:lnTo>
                  <a:lnTo>
                    <a:pt x="30" y="200"/>
                  </a:lnTo>
                  <a:lnTo>
                    <a:pt x="13" y="200"/>
                  </a:lnTo>
                  <a:lnTo>
                    <a:pt x="13" y="200"/>
                  </a:lnTo>
                  <a:lnTo>
                    <a:pt x="7" y="198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1" y="193"/>
                  </a:lnTo>
                  <a:lnTo>
                    <a:pt x="1" y="192"/>
                  </a:lnTo>
                  <a:lnTo>
                    <a:pt x="1" y="190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11" y="176"/>
                  </a:lnTo>
                  <a:lnTo>
                    <a:pt x="22" y="160"/>
                  </a:lnTo>
                  <a:lnTo>
                    <a:pt x="32" y="140"/>
                  </a:lnTo>
                  <a:lnTo>
                    <a:pt x="37" y="130"/>
                  </a:lnTo>
                  <a:lnTo>
                    <a:pt x="41" y="118"/>
                  </a:lnTo>
                  <a:lnTo>
                    <a:pt x="44" y="107"/>
                  </a:lnTo>
                  <a:lnTo>
                    <a:pt x="45" y="96"/>
                  </a:lnTo>
                  <a:lnTo>
                    <a:pt x="44" y="85"/>
                  </a:lnTo>
                  <a:lnTo>
                    <a:pt x="41" y="74"/>
                  </a:lnTo>
                  <a:lnTo>
                    <a:pt x="37" y="64"/>
                  </a:lnTo>
                  <a:lnTo>
                    <a:pt x="30" y="55"/>
                  </a:lnTo>
                  <a:lnTo>
                    <a:pt x="19" y="47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7"/>
                  </a:lnTo>
                  <a:lnTo>
                    <a:pt x="4" y="25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25" y="18"/>
                  </a:lnTo>
                  <a:lnTo>
                    <a:pt x="40" y="15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114" y="2"/>
                  </a:lnTo>
                  <a:lnTo>
                    <a:pt x="130" y="1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2" y="1"/>
                  </a:lnTo>
                  <a:lnTo>
                    <a:pt x="155" y="2"/>
                  </a:lnTo>
                  <a:lnTo>
                    <a:pt x="158" y="4"/>
                  </a:lnTo>
                  <a:lnTo>
                    <a:pt x="158" y="4"/>
                  </a:lnTo>
                  <a:lnTo>
                    <a:pt x="159" y="6"/>
                  </a:lnTo>
                  <a:lnTo>
                    <a:pt x="159" y="9"/>
                  </a:lnTo>
                  <a:lnTo>
                    <a:pt x="159" y="11"/>
                  </a:lnTo>
                  <a:lnTo>
                    <a:pt x="157" y="13"/>
                  </a:lnTo>
                  <a:lnTo>
                    <a:pt x="157" y="13"/>
                  </a:lnTo>
                  <a:lnTo>
                    <a:pt x="154" y="15"/>
                  </a:lnTo>
                  <a:lnTo>
                    <a:pt x="154" y="15"/>
                  </a:lnTo>
                  <a:lnTo>
                    <a:pt x="145" y="26"/>
                  </a:lnTo>
                  <a:lnTo>
                    <a:pt x="138" y="38"/>
                  </a:lnTo>
                  <a:lnTo>
                    <a:pt x="134" y="49"/>
                  </a:lnTo>
                  <a:lnTo>
                    <a:pt x="132" y="59"/>
                  </a:lnTo>
                  <a:lnTo>
                    <a:pt x="134" y="71"/>
                  </a:lnTo>
                  <a:lnTo>
                    <a:pt x="136" y="81"/>
                  </a:lnTo>
                  <a:lnTo>
                    <a:pt x="140" y="92"/>
                  </a:lnTo>
                  <a:lnTo>
                    <a:pt x="146" y="101"/>
                  </a:lnTo>
                  <a:lnTo>
                    <a:pt x="154" y="110"/>
                  </a:lnTo>
                  <a:lnTo>
                    <a:pt x="161" y="119"/>
                  </a:lnTo>
                  <a:lnTo>
                    <a:pt x="177" y="134"/>
                  </a:lnTo>
                  <a:lnTo>
                    <a:pt x="193" y="147"/>
                  </a:lnTo>
                  <a:lnTo>
                    <a:pt x="205" y="155"/>
                  </a:lnTo>
                  <a:lnTo>
                    <a:pt x="205" y="155"/>
                  </a:lnTo>
                  <a:lnTo>
                    <a:pt x="206" y="156"/>
                  </a:lnTo>
                  <a:lnTo>
                    <a:pt x="207" y="158"/>
                  </a:lnTo>
                  <a:lnTo>
                    <a:pt x="208" y="160"/>
                  </a:lnTo>
                  <a:lnTo>
                    <a:pt x="207" y="162"/>
                  </a:lnTo>
                  <a:lnTo>
                    <a:pt x="207" y="16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44">
              <a:extLst>
                <a:ext uri="{FF2B5EF4-FFF2-40B4-BE49-F238E27FC236}">
                  <a16:creationId xmlns:a16="http://schemas.microsoft.com/office/drawing/2014/main" id="{F731B7FB-EAF3-4E5B-9D45-FC25B5964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59138" y="3517901"/>
              <a:ext cx="168275" cy="52388"/>
            </a:xfrm>
            <a:custGeom>
              <a:avLst/>
              <a:gdLst>
                <a:gd name="T0" fmla="*/ 211 w 211"/>
                <a:gd name="T1" fmla="*/ 15 h 64"/>
                <a:gd name="T2" fmla="*/ 211 w 211"/>
                <a:gd name="T3" fmla="*/ 15 h 64"/>
                <a:gd name="T4" fmla="*/ 210 w 211"/>
                <a:gd name="T5" fmla="*/ 13 h 64"/>
                <a:gd name="T6" fmla="*/ 207 w 211"/>
                <a:gd name="T7" fmla="*/ 10 h 64"/>
                <a:gd name="T8" fmla="*/ 205 w 211"/>
                <a:gd name="T9" fmla="*/ 8 h 64"/>
                <a:gd name="T10" fmla="*/ 200 w 211"/>
                <a:gd name="T11" fmla="*/ 6 h 64"/>
                <a:gd name="T12" fmla="*/ 190 w 211"/>
                <a:gd name="T13" fmla="*/ 3 h 64"/>
                <a:gd name="T14" fmla="*/ 176 w 211"/>
                <a:gd name="T15" fmla="*/ 1 h 64"/>
                <a:gd name="T16" fmla="*/ 160 w 211"/>
                <a:gd name="T17" fmla="*/ 0 h 64"/>
                <a:gd name="T18" fmla="*/ 142 w 211"/>
                <a:gd name="T19" fmla="*/ 1 h 64"/>
                <a:gd name="T20" fmla="*/ 122 w 211"/>
                <a:gd name="T21" fmla="*/ 2 h 64"/>
                <a:gd name="T22" fmla="*/ 100 w 211"/>
                <a:gd name="T23" fmla="*/ 5 h 64"/>
                <a:gd name="T24" fmla="*/ 100 w 211"/>
                <a:gd name="T25" fmla="*/ 5 h 64"/>
                <a:gd name="T26" fmla="*/ 79 w 211"/>
                <a:gd name="T27" fmla="*/ 9 h 64"/>
                <a:gd name="T28" fmla="*/ 60 w 211"/>
                <a:gd name="T29" fmla="*/ 14 h 64"/>
                <a:gd name="T30" fmla="*/ 43 w 211"/>
                <a:gd name="T31" fmla="*/ 20 h 64"/>
                <a:gd name="T32" fmla="*/ 28 w 211"/>
                <a:gd name="T33" fmla="*/ 25 h 64"/>
                <a:gd name="T34" fmla="*/ 15 w 211"/>
                <a:gd name="T35" fmla="*/ 31 h 64"/>
                <a:gd name="T36" fmla="*/ 6 w 211"/>
                <a:gd name="T37" fmla="*/ 38 h 64"/>
                <a:gd name="T38" fmla="*/ 2 w 211"/>
                <a:gd name="T39" fmla="*/ 40 h 64"/>
                <a:gd name="T40" fmla="*/ 1 w 211"/>
                <a:gd name="T41" fmla="*/ 44 h 64"/>
                <a:gd name="T42" fmla="*/ 0 w 211"/>
                <a:gd name="T43" fmla="*/ 46 h 64"/>
                <a:gd name="T44" fmla="*/ 0 w 211"/>
                <a:gd name="T45" fmla="*/ 49 h 64"/>
                <a:gd name="T46" fmla="*/ 0 w 211"/>
                <a:gd name="T47" fmla="*/ 49 h 64"/>
                <a:gd name="T48" fmla="*/ 0 w 211"/>
                <a:gd name="T49" fmla="*/ 52 h 64"/>
                <a:gd name="T50" fmla="*/ 2 w 211"/>
                <a:gd name="T51" fmla="*/ 54 h 64"/>
                <a:gd name="T52" fmla="*/ 6 w 211"/>
                <a:gd name="T53" fmla="*/ 56 h 64"/>
                <a:gd name="T54" fmla="*/ 9 w 211"/>
                <a:gd name="T55" fmla="*/ 59 h 64"/>
                <a:gd name="T56" fmla="*/ 19 w 211"/>
                <a:gd name="T57" fmla="*/ 62 h 64"/>
                <a:gd name="T58" fmla="*/ 33 w 211"/>
                <a:gd name="T59" fmla="*/ 63 h 64"/>
                <a:gd name="T60" fmla="*/ 49 w 211"/>
                <a:gd name="T61" fmla="*/ 64 h 64"/>
                <a:gd name="T62" fmla="*/ 68 w 211"/>
                <a:gd name="T63" fmla="*/ 64 h 64"/>
                <a:gd name="T64" fmla="*/ 89 w 211"/>
                <a:gd name="T65" fmla="*/ 62 h 64"/>
                <a:gd name="T66" fmla="*/ 109 w 211"/>
                <a:gd name="T67" fmla="*/ 60 h 64"/>
                <a:gd name="T68" fmla="*/ 109 w 211"/>
                <a:gd name="T69" fmla="*/ 60 h 64"/>
                <a:gd name="T70" fmla="*/ 131 w 211"/>
                <a:gd name="T71" fmla="*/ 56 h 64"/>
                <a:gd name="T72" fmla="*/ 151 w 211"/>
                <a:gd name="T73" fmla="*/ 51 h 64"/>
                <a:gd name="T74" fmla="*/ 168 w 211"/>
                <a:gd name="T75" fmla="*/ 46 h 64"/>
                <a:gd name="T76" fmla="*/ 183 w 211"/>
                <a:gd name="T77" fmla="*/ 40 h 64"/>
                <a:gd name="T78" fmla="*/ 196 w 211"/>
                <a:gd name="T79" fmla="*/ 33 h 64"/>
                <a:gd name="T80" fmla="*/ 204 w 211"/>
                <a:gd name="T81" fmla="*/ 28 h 64"/>
                <a:gd name="T82" fmla="*/ 207 w 211"/>
                <a:gd name="T83" fmla="*/ 24 h 64"/>
                <a:gd name="T84" fmla="*/ 210 w 211"/>
                <a:gd name="T85" fmla="*/ 22 h 64"/>
                <a:gd name="T86" fmla="*/ 211 w 211"/>
                <a:gd name="T87" fmla="*/ 18 h 64"/>
                <a:gd name="T88" fmla="*/ 211 w 211"/>
                <a:gd name="T89" fmla="*/ 15 h 64"/>
                <a:gd name="T90" fmla="*/ 211 w 211"/>
                <a:gd name="T9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1" h="64">
                  <a:moveTo>
                    <a:pt x="211" y="15"/>
                  </a:moveTo>
                  <a:lnTo>
                    <a:pt x="211" y="15"/>
                  </a:lnTo>
                  <a:lnTo>
                    <a:pt x="210" y="13"/>
                  </a:lnTo>
                  <a:lnTo>
                    <a:pt x="207" y="10"/>
                  </a:lnTo>
                  <a:lnTo>
                    <a:pt x="205" y="8"/>
                  </a:lnTo>
                  <a:lnTo>
                    <a:pt x="200" y="6"/>
                  </a:lnTo>
                  <a:lnTo>
                    <a:pt x="190" y="3"/>
                  </a:lnTo>
                  <a:lnTo>
                    <a:pt x="176" y="1"/>
                  </a:lnTo>
                  <a:lnTo>
                    <a:pt x="160" y="0"/>
                  </a:lnTo>
                  <a:lnTo>
                    <a:pt x="142" y="1"/>
                  </a:lnTo>
                  <a:lnTo>
                    <a:pt x="122" y="2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79" y="9"/>
                  </a:lnTo>
                  <a:lnTo>
                    <a:pt x="60" y="14"/>
                  </a:lnTo>
                  <a:lnTo>
                    <a:pt x="43" y="20"/>
                  </a:lnTo>
                  <a:lnTo>
                    <a:pt x="28" y="25"/>
                  </a:lnTo>
                  <a:lnTo>
                    <a:pt x="15" y="31"/>
                  </a:lnTo>
                  <a:lnTo>
                    <a:pt x="6" y="38"/>
                  </a:lnTo>
                  <a:lnTo>
                    <a:pt x="2" y="40"/>
                  </a:lnTo>
                  <a:lnTo>
                    <a:pt x="1" y="44"/>
                  </a:lnTo>
                  <a:lnTo>
                    <a:pt x="0" y="4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2" y="54"/>
                  </a:lnTo>
                  <a:lnTo>
                    <a:pt x="6" y="56"/>
                  </a:lnTo>
                  <a:lnTo>
                    <a:pt x="9" y="59"/>
                  </a:lnTo>
                  <a:lnTo>
                    <a:pt x="19" y="62"/>
                  </a:lnTo>
                  <a:lnTo>
                    <a:pt x="33" y="63"/>
                  </a:lnTo>
                  <a:lnTo>
                    <a:pt x="49" y="64"/>
                  </a:lnTo>
                  <a:lnTo>
                    <a:pt x="68" y="64"/>
                  </a:lnTo>
                  <a:lnTo>
                    <a:pt x="89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31" y="56"/>
                  </a:lnTo>
                  <a:lnTo>
                    <a:pt x="151" y="51"/>
                  </a:lnTo>
                  <a:lnTo>
                    <a:pt x="168" y="46"/>
                  </a:lnTo>
                  <a:lnTo>
                    <a:pt x="183" y="40"/>
                  </a:lnTo>
                  <a:lnTo>
                    <a:pt x="196" y="33"/>
                  </a:lnTo>
                  <a:lnTo>
                    <a:pt x="204" y="28"/>
                  </a:lnTo>
                  <a:lnTo>
                    <a:pt x="207" y="24"/>
                  </a:lnTo>
                  <a:lnTo>
                    <a:pt x="210" y="22"/>
                  </a:lnTo>
                  <a:lnTo>
                    <a:pt x="211" y="18"/>
                  </a:lnTo>
                  <a:lnTo>
                    <a:pt x="211" y="15"/>
                  </a:lnTo>
                  <a:lnTo>
                    <a:pt x="211" y="1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45">
              <a:extLst>
                <a:ext uri="{FF2B5EF4-FFF2-40B4-BE49-F238E27FC236}">
                  <a16:creationId xmlns:a16="http://schemas.microsoft.com/office/drawing/2014/main" id="{02254D36-6569-4493-A524-F41817ACF0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36988" y="3087688"/>
              <a:ext cx="195263" cy="196850"/>
            </a:xfrm>
            <a:custGeom>
              <a:avLst/>
              <a:gdLst>
                <a:gd name="T0" fmla="*/ 245 w 245"/>
                <a:gd name="T1" fmla="*/ 96 h 246"/>
                <a:gd name="T2" fmla="*/ 243 w 245"/>
                <a:gd name="T3" fmla="*/ 108 h 246"/>
                <a:gd name="T4" fmla="*/ 234 w 245"/>
                <a:gd name="T5" fmla="*/ 122 h 246"/>
                <a:gd name="T6" fmla="*/ 203 w 245"/>
                <a:gd name="T7" fmla="*/ 159 h 246"/>
                <a:gd name="T8" fmla="*/ 182 w 245"/>
                <a:gd name="T9" fmla="*/ 179 h 246"/>
                <a:gd name="T10" fmla="*/ 143 w 245"/>
                <a:gd name="T11" fmla="*/ 218 h 246"/>
                <a:gd name="T12" fmla="*/ 113 w 245"/>
                <a:gd name="T13" fmla="*/ 244 h 246"/>
                <a:gd name="T14" fmla="*/ 107 w 245"/>
                <a:gd name="T15" fmla="*/ 246 h 246"/>
                <a:gd name="T16" fmla="*/ 101 w 245"/>
                <a:gd name="T17" fmla="*/ 246 h 246"/>
                <a:gd name="T18" fmla="*/ 98 w 245"/>
                <a:gd name="T19" fmla="*/ 244 h 246"/>
                <a:gd name="T20" fmla="*/ 98 w 245"/>
                <a:gd name="T21" fmla="*/ 239 h 246"/>
                <a:gd name="T22" fmla="*/ 98 w 245"/>
                <a:gd name="T23" fmla="*/ 225 h 246"/>
                <a:gd name="T24" fmla="*/ 93 w 245"/>
                <a:gd name="T25" fmla="*/ 184 h 246"/>
                <a:gd name="T26" fmla="*/ 86 w 245"/>
                <a:gd name="T27" fmla="*/ 162 h 246"/>
                <a:gd name="T28" fmla="*/ 76 w 245"/>
                <a:gd name="T29" fmla="*/ 141 h 246"/>
                <a:gd name="T30" fmla="*/ 61 w 245"/>
                <a:gd name="T31" fmla="*/ 126 h 246"/>
                <a:gd name="T32" fmla="*/ 39 w 245"/>
                <a:gd name="T33" fmla="*/ 117 h 246"/>
                <a:gd name="T34" fmla="*/ 11 w 245"/>
                <a:gd name="T35" fmla="*/ 119 h 246"/>
                <a:gd name="T36" fmla="*/ 9 w 245"/>
                <a:gd name="T37" fmla="*/ 119 h 246"/>
                <a:gd name="T38" fmla="*/ 6 w 245"/>
                <a:gd name="T39" fmla="*/ 119 h 246"/>
                <a:gd name="T40" fmla="*/ 1 w 245"/>
                <a:gd name="T41" fmla="*/ 117 h 246"/>
                <a:gd name="T42" fmla="*/ 0 w 245"/>
                <a:gd name="T43" fmla="*/ 115 h 246"/>
                <a:gd name="T44" fmla="*/ 1 w 245"/>
                <a:gd name="T45" fmla="*/ 109 h 246"/>
                <a:gd name="T46" fmla="*/ 4 w 245"/>
                <a:gd name="T47" fmla="*/ 101 h 246"/>
                <a:gd name="T48" fmla="*/ 23 w 245"/>
                <a:gd name="T49" fmla="*/ 78 h 246"/>
                <a:gd name="T50" fmla="*/ 49 w 245"/>
                <a:gd name="T51" fmla="*/ 51 h 246"/>
                <a:gd name="T52" fmla="*/ 86 w 245"/>
                <a:gd name="T53" fmla="*/ 13 h 246"/>
                <a:gd name="T54" fmla="*/ 97 w 245"/>
                <a:gd name="T55" fmla="*/ 5 h 246"/>
                <a:gd name="T56" fmla="*/ 108 w 245"/>
                <a:gd name="T57" fmla="*/ 0 h 246"/>
                <a:gd name="T58" fmla="*/ 112 w 245"/>
                <a:gd name="T59" fmla="*/ 0 h 246"/>
                <a:gd name="T60" fmla="*/ 115 w 245"/>
                <a:gd name="T61" fmla="*/ 3 h 246"/>
                <a:gd name="T62" fmla="*/ 115 w 245"/>
                <a:gd name="T63" fmla="*/ 9 h 246"/>
                <a:gd name="T64" fmla="*/ 115 w 245"/>
                <a:gd name="T65" fmla="*/ 11 h 246"/>
                <a:gd name="T66" fmla="*/ 114 w 245"/>
                <a:gd name="T67" fmla="*/ 26 h 246"/>
                <a:gd name="T68" fmla="*/ 118 w 245"/>
                <a:gd name="T69" fmla="*/ 50 h 246"/>
                <a:gd name="T70" fmla="*/ 131 w 245"/>
                <a:gd name="T71" fmla="*/ 68 h 246"/>
                <a:gd name="T72" fmla="*/ 150 w 245"/>
                <a:gd name="T73" fmla="*/ 80 h 246"/>
                <a:gd name="T74" fmla="*/ 171 w 245"/>
                <a:gd name="T75" fmla="*/ 87 h 246"/>
                <a:gd name="T76" fmla="*/ 205 w 245"/>
                <a:gd name="T77" fmla="*/ 93 h 246"/>
                <a:gd name="T78" fmla="*/ 239 w 245"/>
                <a:gd name="T79" fmla="*/ 92 h 246"/>
                <a:gd name="T80" fmla="*/ 242 w 245"/>
                <a:gd name="T81" fmla="*/ 93 h 246"/>
                <a:gd name="T82" fmla="*/ 245 w 245"/>
                <a:gd name="T83" fmla="*/ 94 h 246"/>
                <a:gd name="T84" fmla="*/ 245 w 245"/>
                <a:gd name="T85" fmla="*/ 9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5" h="246">
                  <a:moveTo>
                    <a:pt x="245" y="96"/>
                  </a:moveTo>
                  <a:lnTo>
                    <a:pt x="245" y="96"/>
                  </a:lnTo>
                  <a:lnTo>
                    <a:pt x="245" y="101"/>
                  </a:lnTo>
                  <a:lnTo>
                    <a:pt x="243" y="108"/>
                  </a:lnTo>
                  <a:lnTo>
                    <a:pt x="243" y="108"/>
                  </a:lnTo>
                  <a:lnTo>
                    <a:pt x="234" y="122"/>
                  </a:lnTo>
                  <a:lnTo>
                    <a:pt x="220" y="139"/>
                  </a:lnTo>
                  <a:lnTo>
                    <a:pt x="203" y="159"/>
                  </a:lnTo>
                  <a:lnTo>
                    <a:pt x="182" y="179"/>
                  </a:lnTo>
                  <a:lnTo>
                    <a:pt x="182" y="179"/>
                  </a:lnTo>
                  <a:lnTo>
                    <a:pt x="162" y="200"/>
                  </a:lnTo>
                  <a:lnTo>
                    <a:pt x="143" y="218"/>
                  </a:lnTo>
                  <a:lnTo>
                    <a:pt x="127" y="233"/>
                  </a:lnTo>
                  <a:lnTo>
                    <a:pt x="113" y="244"/>
                  </a:lnTo>
                  <a:lnTo>
                    <a:pt x="113" y="244"/>
                  </a:lnTo>
                  <a:lnTo>
                    <a:pt x="107" y="246"/>
                  </a:lnTo>
                  <a:lnTo>
                    <a:pt x="101" y="246"/>
                  </a:lnTo>
                  <a:lnTo>
                    <a:pt x="101" y="246"/>
                  </a:lnTo>
                  <a:lnTo>
                    <a:pt x="100" y="245"/>
                  </a:lnTo>
                  <a:lnTo>
                    <a:pt x="98" y="244"/>
                  </a:lnTo>
                  <a:lnTo>
                    <a:pt x="98" y="243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98" y="225"/>
                  </a:lnTo>
                  <a:lnTo>
                    <a:pt x="97" y="206"/>
                  </a:lnTo>
                  <a:lnTo>
                    <a:pt x="93" y="184"/>
                  </a:lnTo>
                  <a:lnTo>
                    <a:pt x="90" y="172"/>
                  </a:lnTo>
                  <a:lnTo>
                    <a:pt x="86" y="162"/>
                  </a:lnTo>
                  <a:lnTo>
                    <a:pt x="82" y="150"/>
                  </a:lnTo>
                  <a:lnTo>
                    <a:pt x="76" y="141"/>
                  </a:lnTo>
                  <a:lnTo>
                    <a:pt x="69" y="133"/>
                  </a:lnTo>
                  <a:lnTo>
                    <a:pt x="61" y="126"/>
                  </a:lnTo>
                  <a:lnTo>
                    <a:pt x="50" y="121"/>
                  </a:lnTo>
                  <a:lnTo>
                    <a:pt x="39" y="117"/>
                  </a:lnTo>
                  <a:lnTo>
                    <a:pt x="26" y="117"/>
                  </a:lnTo>
                  <a:lnTo>
                    <a:pt x="11" y="119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6" y="119"/>
                  </a:lnTo>
                  <a:lnTo>
                    <a:pt x="3" y="119"/>
                  </a:lnTo>
                  <a:lnTo>
                    <a:pt x="1" y="117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2"/>
                  </a:lnTo>
                  <a:lnTo>
                    <a:pt x="1" y="109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12" y="91"/>
                  </a:lnTo>
                  <a:lnTo>
                    <a:pt x="23" y="78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75" y="25"/>
                  </a:lnTo>
                  <a:lnTo>
                    <a:pt x="86" y="13"/>
                  </a:lnTo>
                  <a:lnTo>
                    <a:pt x="97" y="5"/>
                  </a:lnTo>
                  <a:lnTo>
                    <a:pt x="97" y="5"/>
                  </a:lnTo>
                  <a:lnTo>
                    <a:pt x="105" y="1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4" y="1"/>
                  </a:lnTo>
                  <a:lnTo>
                    <a:pt x="115" y="3"/>
                  </a:lnTo>
                  <a:lnTo>
                    <a:pt x="116" y="5"/>
                  </a:lnTo>
                  <a:lnTo>
                    <a:pt x="115" y="9"/>
                  </a:lnTo>
                  <a:lnTo>
                    <a:pt x="115" y="9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4" y="26"/>
                  </a:lnTo>
                  <a:lnTo>
                    <a:pt x="115" y="39"/>
                  </a:lnTo>
                  <a:lnTo>
                    <a:pt x="118" y="50"/>
                  </a:lnTo>
                  <a:lnTo>
                    <a:pt x="124" y="59"/>
                  </a:lnTo>
                  <a:lnTo>
                    <a:pt x="131" y="68"/>
                  </a:lnTo>
                  <a:lnTo>
                    <a:pt x="140" y="74"/>
                  </a:lnTo>
                  <a:lnTo>
                    <a:pt x="150" y="80"/>
                  </a:lnTo>
                  <a:lnTo>
                    <a:pt x="160" y="85"/>
                  </a:lnTo>
                  <a:lnTo>
                    <a:pt x="171" y="87"/>
                  </a:lnTo>
                  <a:lnTo>
                    <a:pt x="183" y="89"/>
                  </a:lnTo>
                  <a:lnTo>
                    <a:pt x="205" y="93"/>
                  </a:lnTo>
                  <a:lnTo>
                    <a:pt x="224" y="93"/>
                  </a:lnTo>
                  <a:lnTo>
                    <a:pt x="239" y="92"/>
                  </a:lnTo>
                  <a:lnTo>
                    <a:pt x="239" y="92"/>
                  </a:lnTo>
                  <a:lnTo>
                    <a:pt x="242" y="93"/>
                  </a:lnTo>
                  <a:lnTo>
                    <a:pt x="243" y="93"/>
                  </a:lnTo>
                  <a:lnTo>
                    <a:pt x="245" y="94"/>
                  </a:lnTo>
                  <a:lnTo>
                    <a:pt x="245" y="96"/>
                  </a:lnTo>
                  <a:lnTo>
                    <a:pt x="245" y="96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46">
              <a:extLst>
                <a:ext uri="{FF2B5EF4-FFF2-40B4-BE49-F238E27FC236}">
                  <a16:creationId xmlns:a16="http://schemas.microsoft.com/office/drawing/2014/main" id="{4DCD27CB-6D62-4D54-B9CC-13D4BD76B8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14775" y="3162301"/>
              <a:ext cx="120650" cy="125413"/>
            </a:xfrm>
            <a:custGeom>
              <a:avLst/>
              <a:gdLst>
                <a:gd name="T0" fmla="*/ 151 w 153"/>
                <a:gd name="T1" fmla="*/ 2 h 159"/>
                <a:gd name="T2" fmla="*/ 151 w 153"/>
                <a:gd name="T3" fmla="*/ 2 h 159"/>
                <a:gd name="T4" fmla="*/ 148 w 153"/>
                <a:gd name="T5" fmla="*/ 0 h 159"/>
                <a:gd name="T6" fmla="*/ 145 w 153"/>
                <a:gd name="T7" fmla="*/ 0 h 159"/>
                <a:gd name="T8" fmla="*/ 141 w 153"/>
                <a:gd name="T9" fmla="*/ 0 h 159"/>
                <a:gd name="T10" fmla="*/ 137 w 153"/>
                <a:gd name="T11" fmla="*/ 0 h 159"/>
                <a:gd name="T12" fmla="*/ 126 w 153"/>
                <a:gd name="T13" fmla="*/ 4 h 159"/>
                <a:gd name="T14" fmla="*/ 115 w 153"/>
                <a:gd name="T15" fmla="*/ 10 h 159"/>
                <a:gd name="T16" fmla="*/ 101 w 153"/>
                <a:gd name="T17" fmla="*/ 19 h 159"/>
                <a:gd name="T18" fmla="*/ 86 w 153"/>
                <a:gd name="T19" fmla="*/ 31 h 159"/>
                <a:gd name="T20" fmla="*/ 71 w 153"/>
                <a:gd name="T21" fmla="*/ 45 h 159"/>
                <a:gd name="T22" fmla="*/ 56 w 153"/>
                <a:gd name="T23" fmla="*/ 60 h 159"/>
                <a:gd name="T24" fmla="*/ 56 w 153"/>
                <a:gd name="T25" fmla="*/ 60 h 159"/>
                <a:gd name="T26" fmla="*/ 41 w 153"/>
                <a:gd name="T27" fmla="*/ 76 h 159"/>
                <a:gd name="T28" fmla="*/ 29 w 153"/>
                <a:gd name="T29" fmla="*/ 91 h 159"/>
                <a:gd name="T30" fmla="*/ 18 w 153"/>
                <a:gd name="T31" fmla="*/ 106 h 159"/>
                <a:gd name="T32" fmla="*/ 10 w 153"/>
                <a:gd name="T33" fmla="*/ 120 h 159"/>
                <a:gd name="T34" fmla="*/ 3 w 153"/>
                <a:gd name="T35" fmla="*/ 132 h 159"/>
                <a:gd name="T36" fmla="*/ 0 w 153"/>
                <a:gd name="T37" fmla="*/ 143 h 159"/>
                <a:gd name="T38" fmla="*/ 0 w 153"/>
                <a:gd name="T39" fmla="*/ 147 h 159"/>
                <a:gd name="T40" fmla="*/ 0 w 153"/>
                <a:gd name="T41" fmla="*/ 151 h 159"/>
                <a:gd name="T42" fmla="*/ 1 w 153"/>
                <a:gd name="T43" fmla="*/ 153 h 159"/>
                <a:gd name="T44" fmla="*/ 2 w 153"/>
                <a:gd name="T45" fmla="*/ 156 h 159"/>
                <a:gd name="T46" fmla="*/ 2 w 153"/>
                <a:gd name="T47" fmla="*/ 156 h 159"/>
                <a:gd name="T48" fmla="*/ 4 w 153"/>
                <a:gd name="T49" fmla="*/ 158 h 159"/>
                <a:gd name="T50" fmla="*/ 8 w 153"/>
                <a:gd name="T51" fmla="*/ 159 h 159"/>
                <a:gd name="T52" fmla="*/ 11 w 153"/>
                <a:gd name="T53" fmla="*/ 158 h 159"/>
                <a:gd name="T54" fmla="*/ 16 w 153"/>
                <a:gd name="T55" fmla="*/ 158 h 159"/>
                <a:gd name="T56" fmla="*/ 26 w 153"/>
                <a:gd name="T57" fmla="*/ 153 h 159"/>
                <a:gd name="T58" fmla="*/ 38 w 153"/>
                <a:gd name="T59" fmla="*/ 147 h 159"/>
                <a:gd name="T60" fmla="*/ 52 w 153"/>
                <a:gd name="T61" fmla="*/ 138 h 159"/>
                <a:gd name="T62" fmla="*/ 65 w 153"/>
                <a:gd name="T63" fmla="*/ 127 h 159"/>
                <a:gd name="T64" fmla="*/ 80 w 153"/>
                <a:gd name="T65" fmla="*/ 113 h 159"/>
                <a:gd name="T66" fmla="*/ 96 w 153"/>
                <a:gd name="T67" fmla="*/ 98 h 159"/>
                <a:gd name="T68" fmla="*/ 96 w 153"/>
                <a:gd name="T69" fmla="*/ 98 h 159"/>
                <a:gd name="T70" fmla="*/ 110 w 153"/>
                <a:gd name="T71" fmla="*/ 82 h 159"/>
                <a:gd name="T72" fmla="*/ 123 w 153"/>
                <a:gd name="T73" fmla="*/ 67 h 159"/>
                <a:gd name="T74" fmla="*/ 134 w 153"/>
                <a:gd name="T75" fmla="*/ 52 h 159"/>
                <a:gd name="T76" fmla="*/ 143 w 153"/>
                <a:gd name="T77" fmla="*/ 38 h 159"/>
                <a:gd name="T78" fmla="*/ 149 w 153"/>
                <a:gd name="T79" fmla="*/ 25 h 159"/>
                <a:gd name="T80" fmla="*/ 153 w 153"/>
                <a:gd name="T81" fmla="*/ 15 h 159"/>
                <a:gd name="T82" fmla="*/ 153 w 153"/>
                <a:gd name="T83" fmla="*/ 11 h 159"/>
                <a:gd name="T84" fmla="*/ 153 w 153"/>
                <a:gd name="T85" fmla="*/ 7 h 159"/>
                <a:gd name="T86" fmla="*/ 152 w 153"/>
                <a:gd name="T87" fmla="*/ 4 h 159"/>
                <a:gd name="T88" fmla="*/ 151 w 153"/>
                <a:gd name="T89" fmla="*/ 2 h 159"/>
                <a:gd name="T90" fmla="*/ 151 w 153"/>
                <a:gd name="T91" fmla="*/ 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59">
                  <a:moveTo>
                    <a:pt x="151" y="2"/>
                  </a:moveTo>
                  <a:lnTo>
                    <a:pt x="151" y="2"/>
                  </a:lnTo>
                  <a:lnTo>
                    <a:pt x="148" y="0"/>
                  </a:lnTo>
                  <a:lnTo>
                    <a:pt x="145" y="0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26" y="4"/>
                  </a:lnTo>
                  <a:lnTo>
                    <a:pt x="115" y="10"/>
                  </a:lnTo>
                  <a:lnTo>
                    <a:pt x="101" y="19"/>
                  </a:lnTo>
                  <a:lnTo>
                    <a:pt x="86" y="31"/>
                  </a:lnTo>
                  <a:lnTo>
                    <a:pt x="71" y="45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41" y="76"/>
                  </a:lnTo>
                  <a:lnTo>
                    <a:pt x="29" y="91"/>
                  </a:lnTo>
                  <a:lnTo>
                    <a:pt x="18" y="106"/>
                  </a:lnTo>
                  <a:lnTo>
                    <a:pt x="10" y="120"/>
                  </a:lnTo>
                  <a:lnTo>
                    <a:pt x="3" y="132"/>
                  </a:lnTo>
                  <a:lnTo>
                    <a:pt x="0" y="143"/>
                  </a:lnTo>
                  <a:lnTo>
                    <a:pt x="0" y="147"/>
                  </a:lnTo>
                  <a:lnTo>
                    <a:pt x="0" y="151"/>
                  </a:lnTo>
                  <a:lnTo>
                    <a:pt x="1" y="153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4" y="158"/>
                  </a:lnTo>
                  <a:lnTo>
                    <a:pt x="8" y="159"/>
                  </a:lnTo>
                  <a:lnTo>
                    <a:pt x="11" y="158"/>
                  </a:lnTo>
                  <a:lnTo>
                    <a:pt x="16" y="158"/>
                  </a:lnTo>
                  <a:lnTo>
                    <a:pt x="26" y="153"/>
                  </a:lnTo>
                  <a:lnTo>
                    <a:pt x="38" y="147"/>
                  </a:lnTo>
                  <a:lnTo>
                    <a:pt x="52" y="138"/>
                  </a:lnTo>
                  <a:lnTo>
                    <a:pt x="65" y="127"/>
                  </a:lnTo>
                  <a:lnTo>
                    <a:pt x="80" y="113"/>
                  </a:lnTo>
                  <a:lnTo>
                    <a:pt x="96" y="98"/>
                  </a:lnTo>
                  <a:lnTo>
                    <a:pt x="96" y="98"/>
                  </a:lnTo>
                  <a:lnTo>
                    <a:pt x="110" y="82"/>
                  </a:lnTo>
                  <a:lnTo>
                    <a:pt x="123" y="67"/>
                  </a:lnTo>
                  <a:lnTo>
                    <a:pt x="134" y="52"/>
                  </a:lnTo>
                  <a:lnTo>
                    <a:pt x="143" y="38"/>
                  </a:lnTo>
                  <a:lnTo>
                    <a:pt x="149" y="25"/>
                  </a:lnTo>
                  <a:lnTo>
                    <a:pt x="153" y="15"/>
                  </a:lnTo>
                  <a:lnTo>
                    <a:pt x="153" y="11"/>
                  </a:lnTo>
                  <a:lnTo>
                    <a:pt x="153" y="7"/>
                  </a:lnTo>
                  <a:lnTo>
                    <a:pt x="152" y="4"/>
                  </a:lnTo>
                  <a:lnTo>
                    <a:pt x="151" y="2"/>
                  </a:lnTo>
                  <a:lnTo>
                    <a:pt x="151" y="2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47">
              <a:extLst>
                <a:ext uri="{FF2B5EF4-FFF2-40B4-BE49-F238E27FC236}">
                  <a16:creationId xmlns:a16="http://schemas.microsoft.com/office/drawing/2014/main" id="{8326D3B0-7539-4575-A366-1580D6FB7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125" y="1265238"/>
              <a:ext cx="2201863" cy="2201863"/>
            </a:xfrm>
            <a:custGeom>
              <a:avLst/>
              <a:gdLst>
                <a:gd name="T0" fmla="*/ 2771 w 2774"/>
                <a:gd name="T1" fmla="*/ 1494 h 2774"/>
                <a:gd name="T2" fmla="*/ 2747 w 2774"/>
                <a:gd name="T3" fmla="*/ 1667 h 2774"/>
                <a:gd name="T4" fmla="*/ 2702 w 2774"/>
                <a:gd name="T5" fmla="*/ 1832 h 2774"/>
                <a:gd name="T6" fmla="*/ 2638 w 2774"/>
                <a:gd name="T7" fmla="*/ 1989 h 2774"/>
                <a:gd name="T8" fmla="*/ 2556 w 2774"/>
                <a:gd name="T9" fmla="*/ 2135 h 2774"/>
                <a:gd name="T10" fmla="*/ 2457 w 2774"/>
                <a:gd name="T11" fmla="*/ 2270 h 2774"/>
                <a:gd name="T12" fmla="*/ 2344 w 2774"/>
                <a:gd name="T13" fmla="*/ 2391 h 2774"/>
                <a:gd name="T14" fmla="*/ 2218 w 2774"/>
                <a:gd name="T15" fmla="*/ 2499 h 2774"/>
                <a:gd name="T16" fmla="*/ 2078 w 2774"/>
                <a:gd name="T17" fmla="*/ 2590 h 2774"/>
                <a:gd name="T18" fmla="*/ 1927 w 2774"/>
                <a:gd name="T19" fmla="*/ 2665 h 2774"/>
                <a:gd name="T20" fmla="*/ 1767 w 2774"/>
                <a:gd name="T21" fmla="*/ 2721 h 2774"/>
                <a:gd name="T22" fmla="*/ 1599 w 2774"/>
                <a:gd name="T23" fmla="*/ 2758 h 2774"/>
                <a:gd name="T24" fmla="*/ 1423 w 2774"/>
                <a:gd name="T25" fmla="*/ 2773 h 2774"/>
                <a:gd name="T26" fmla="*/ 1281 w 2774"/>
                <a:gd name="T27" fmla="*/ 2770 h 2774"/>
                <a:gd name="T28" fmla="*/ 1108 w 2774"/>
                <a:gd name="T29" fmla="*/ 2746 h 2774"/>
                <a:gd name="T30" fmla="*/ 942 w 2774"/>
                <a:gd name="T31" fmla="*/ 2701 h 2774"/>
                <a:gd name="T32" fmla="*/ 786 w 2774"/>
                <a:gd name="T33" fmla="*/ 2637 h 2774"/>
                <a:gd name="T34" fmla="*/ 640 w 2774"/>
                <a:gd name="T35" fmla="*/ 2556 h 2774"/>
                <a:gd name="T36" fmla="*/ 505 w 2774"/>
                <a:gd name="T37" fmla="*/ 2458 h 2774"/>
                <a:gd name="T38" fmla="*/ 384 w 2774"/>
                <a:gd name="T39" fmla="*/ 2344 h 2774"/>
                <a:gd name="T40" fmla="*/ 275 w 2774"/>
                <a:gd name="T41" fmla="*/ 2217 h 2774"/>
                <a:gd name="T42" fmla="*/ 184 w 2774"/>
                <a:gd name="T43" fmla="*/ 2078 h 2774"/>
                <a:gd name="T44" fmla="*/ 110 w 2774"/>
                <a:gd name="T45" fmla="*/ 1927 h 2774"/>
                <a:gd name="T46" fmla="*/ 53 w 2774"/>
                <a:gd name="T47" fmla="*/ 1767 h 2774"/>
                <a:gd name="T48" fmla="*/ 16 w 2774"/>
                <a:gd name="T49" fmla="*/ 1599 h 2774"/>
                <a:gd name="T50" fmla="*/ 0 w 2774"/>
                <a:gd name="T51" fmla="*/ 1424 h 2774"/>
                <a:gd name="T52" fmla="*/ 5 w 2774"/>
                <a:gd name="T53" fmla="*/ 1281 h 2774"/>
                <a:gd name="T54" fmla="*/ 29 w 2774"/>
                <a:gd name="T55" fmla="*/ 1108 h 2774"/>
                <a:gd name="T56" fmla="*/ 73 w 2774"/>
                <a:gd name="T57" fmla="*/ 942 h 2774"/>
                <a:gd name="T58" fmla="*/ 137 w 2774"/>
                <a:gd name="T59" fmla="*/ 786 h 2774"/>
                <a:gd name="T60" fmla="*/ 219 w 2774"/>
                <a:gd name="T61" fmla="*/ 641 h 2774"/>
                <a:gd name="T62" fmla="*/ 317 w 2774"/>
                <a:gd name="T63" fmla="*/ 506 h 2774"/>
                <a:gd name="T64" fmla="*/ 430 w 2774"/>
                <a:gd name="T65" fmla="*/ 384 h 2774"/>
                <a:gd name="T66" fmla="*/ 558 w 2774"/>
                <a:gd name="T67" fmla="*/ 277 h 2774"/>
                <a:gd name="T68" fmla="*/ 697 w 2774"/>
                <a:gd name="T69" fmla="*/ 185 h 2774"/>
                <a:gd name="T70" fmla="*/ 848 w 2774"/>
                <a:gd name="T71" fmla="*/ 110 h 2774"/>
                <a:gd name="T72" fmla="*/ 1008 w 2774"/>
                <a:gd name="T73" fmla="*/ 53 h 2774"/>
                <a:gd name="T74" fmla="*/ 1176 w 2774"/>
                <a:gd name="T75" fmla="*/ 16 h 2774"/>
                <a:gd name="T76" fmla="*/ 1351 w 2774"/>
                <a:gd name="T77" fmla="*/ 2 h 2774"/>
                <a:gd name="T78" fmla="*/ 1494 w 2774"/>
                <a:gd name="T79" fmla="*/ 5 h 2774"/>
                <a:gd name="T80" fmla="*/ 1667 w 2774"/>
                <a:gd name="T81" fmla="*/ 29 h 2774"/>
                <a:gd name="T82" fmla="*/ 1832 w 2774"/>
                <a:gd name="T83" fmla="*/ 74 h 2774"/>
                <a:gd name="T84" fmla="*/ 1989 w 2774"/>
                <a:gd name="T85" fmla="*/ 137 h 2774"/>
                <a:gd name="T86" fmla="*/ 2135 w 2774"/>
                <a:gd name="T87" fmla="*/ 219 h 2774"/>
                <a:gd name="T88" fmla="*/ 2270 w 2774"/>
                <a:gd name="T89" fmla="*/ 317 h 2774"/>
                <a:gd name="T90" fmla="*/ 2392 w 2774"/>
                <a:gd name="T91" fmla="*/ 431 h 2774"/>
                <a:gd name="T92" fmla="*/ 2499 w 2774"/>
                <a:gd name="T93" fmla="*/ 558 h 2774"/>
                <a:gd name="T94" fmla="*/ 2591 w 2774"/>
                <a:gd name="T95" fmla="*/ 697 h 2774"/>
                <a:gd name="T96" fmla="*/ 2666 w 2774"/>
                <a:gd name="T97" fmla="*/ 848 h 2774"/>
                <a:gd name="T98" fmla="*/ 2722 w 2774"/>
                <a:gd name="T99" fmla="*/ 1008 h 2774"/>
                <a:gd name="T100" fmla="*/ 2759 w 2774"/>
                <a:gd name="T101" fmla="*/ 1176 h 2774"/>
                <a:gd name="T102" fmla="*/ 2774 w 2774"/>
                <a:gd name="T103" fmla="*/ 1351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74" h="2774">
                  <a:moveTo>
                    <a:pt x="2774" y="1388"/>
                  </a:moveTo>
                  <a:lnTo>
                    <a:pt x="2774" y="1388"/>
                  </a:lnTo>
                  <a:lnTo>
                    <a:pt x="2774" y="1424"/>
                  </a:lnTo>
                  <a:lnTo>
                    <a:pt x="2773" y="1459"/>
                  </a:lnTo>
                  <a:lnTo>
                    <a:pt x="2771" y="1494"/>
                  </a:lnTo>
                  <a:lnTo>
                    <a:pt x="2767" y="1530"/>
                  </a:lnTo>
                  <a:lnTo>
                    <a:pt x="2764" y="1564"/>
                  </a:lnTo>
                  <a:lnTo>
                    <a:pt x="2759" y="1599"/>
                  </a:lnTo>
                  <a:lnTo>
                    <a:pt x="2753" y="1633"/>
                  </a:lnTo>
                  <a:lnTo>
                    <a:pt x="2747" y="1667"/>
                  </a:lnTo>
                  <a:lnTo>
                    <a:pt x="2740" y="1700"/>
                  </a:lnTo>
                  <a:lnTo>
                    <a:pt x="2732" y="1733"/>
                  </a:lnTo>
                  <a:lnTo>
                    <a:pt x="2722" y="1767"/>
                  </a:lnTo>
                  <a:lnTo>
                    <a:pt x="2712" y="1800"/>
                  </a:lnTo>
                  <a:lnTo>
                    <a:pt x="2702" y="1832"/>
                  </a:lnTo>
                  <a:lnTo>
                    <a:pt x="2690" y="1865"/>
                  </a:lnTo>
                  <a:lnTo>
                    <a:pt x="2679" y="1896"/>
                  </a:lnTo>
                  <a:lnTo>
                    <a:pt x="2666" y="1927"/>
                  </a:lnTo>
                  <a:lnTo>
                    <a:pt x="2652" y="1958"/>
                  </a:lnTo>
                  <a:lnTo>
                    <a:pt x="2638" y="1989"/>
                  </a:lnTo>
                  <a:lnTo>
                    <a:pt x="2623" y="2019"/>
                  </a:lnTo>
                  <a:lnTo>
                    <a:pt x="2607" y="2049"/>
                  </a:lnTo>
                  <a:lnTo>
                    <a:pt x="2591" y="2078"/>
                  </a:lnTo>
                  <a:lnTo>
                    <a:pt x="2574" y="2106"/>
                  </a:lnTo>
                  <a:lnTo>
                    <a:pt x="2556" y="2135"/>
                  </a:lnTo>
                  <a:lnTo>
                    <a:pt x="2538" y="2163"/>
                  </a:lnTo>
                  <a:lnTo>
                    <a:pt x="2518" y="2191"/>
                  </a:lnTo>
                  <a:lnTo>
                    <a:pt x="2499" y="2217"/>
                  </a:lnTo>
                  <a:lnTo>
                    <a:pt x="2479" y="2243"/>
                  </a:lnTo>
                  <a:lnTo>
                    <a:pt x="2457" y="2270"/>
                  </a:lnTo>
                  <a:lnTo>
                    <a:pt x="2437" y="2295"/>
                  </a:lnTo>
                  <a:lnTo>
                    <a:pt x="2415" y="2319"/>
                  </a:lnTo>
                  <a:lnTo>
                    <a:pt x="2392" y="2344"/>
                  </a:lnTo>
                  <a:lnTo>
                    <a:pt x="2369" y="2368"/>
                  </a:lnTo>
                  <a:lnTo>
                    <a:pt x="2344" y="2391"/>
                  </a:lnTo>
                  <a:lnTo>
                    <a:pt x="2320" y="2414"/>
                  </a:lnTo>
                  <a:lnTo>
                    <a:pt x="2295" y="2436"/>
                  </a:lnTo>
                  <a:lnTo>
                    <a:pt x="2270" y="2458"/>
                  </a:lnTo>
                  <a:lnTo>
                    <a:pt x="2244" y="2478"/>
                  </a:lnTo>
                  <a:lnTo>
                    <a:pt x="2218" y="2499"/>
                  </a:lnTo>
                  <a:lnTo>
                    <a:pt x="2190" y="2519"/>
                  </a:lnTo>
                  <a:lnTo>
                    <a:pt x="2164" y="2537"/>
                  </a:lnTo>
                  <a:lnTo>
                    <a:pt x="2135" y="2556"/>
                  </a:lnTo>
                  <a:lnTo>
                    <a:pt x="2107" y="2573"/>
                  </a:lnTo>
                  <a:lnTo>
                    <a:pt x="2078" y="2590"/>
                  </a:lnTo>
                  <a:lnTo>
                    <a:pt x="2048" y="2606"/>
                  </a:lnTo>
                  <a:lnTo>
                    <a:pt x="2018" y="2622"/>
                  </a:lnTo>
                  <a:lnTo>
                    <a:pt x="1989" y="2637"/>
                  </a:lnTo>
                  <a:lnTo>
                    <a:pt x="1959" y="2651"/>
                  </a:lnTo>
                  <a:lnTo>
                    <a:pt x="1927" y="2665"/>
                  </a:lnTo>
                  <a:lnTo>
                    <a:pt x="1896" y="2678"/>
                  </a:lnTo>
                  <a:lnTo>
                    <a:pt x="1864" y="2690"/>
                  </a:lnTo>
                  <a:lnTo>
                    <a:pt x="1832" y="2701"/>
                  </a:lnTo>
                  <a:lnTo>
                    <a:pt x="1800" y="2712"/>
                  </a:lnTo>
                  <a:lnTo>
                    <a:pt x="1767" y="2721"/>
                  </a:lnTo>
                  <a:lnTo>
                    <a:pt x="1734" y="2731"/>
                  </a:lnTo>
                  <a:lnTo>
                    <a:pt x="1701" y="2739"/>
                  </a:lnTo>
                  <a:lnTo>
                    <a:pt x="1667" y="2746"/>
                  </a:lnTo>
                  <a:lnTo>
                    <a:pt x="1633" y="2752"/>
                  </a:lnTo>
                  <a:lnTo>
                    <a:pt x="1599" y="2758"/>
                  </a:lnTo>
                  <a:lnTo>
                    <a:pt x="1565" y="2763"/>
                  </a:lnTo>
                  <a:lnTo>
                    <a:pt x="1529" y="2767"/>
                  </a:lnTo>
                  <a:lnTo>
                    <a:pt x="1494" y="2770"/>
                  </a:lnTo>
                  <a:lnTo>
                    <a:pt x="1459" y="2772"/>
                  </a:lnTo>
                  <a:lnTo>
                    <a:pt x="1423" y="2773"/>
                  </a:lnTo>
                  <a:lnTo>
                    <a:pt x="1387" y="2774"/>
                  </a:lnTo>
                  <a:lnTo>
                    <a:pt x="1387" y="2774"/>
                  </a:lnTo>
                  <a:lnTo>
                    <a:pt x="1351" y="2773"/>
                  </a:lnTo>
                  <a:lnTo>
                    <a:pt x="1316" y="2772"/>
                  </a:lnTo>
                  <a:lnTo>
                    <a:pt x="1281" y="2770"/>
                  </a:lnTo>
                  <a:lnTo>
                    <a:pt x="1245" y="2767"/>
                  </a:lnTo>
                  <a:lnTo>
                    <a:pt x="1211" y="2763"/>
                  </a:lnTo>
                  <a:lnTo>
                    <a:pt x="1176" y="2758"/>
                  </a:lnTo>
                  <a:lnTo>
                    <a:pt x="1142" y="2752"/>
                  </a:lnTo>
                  <a:lnTo>
                    <a:pt x="1108" y="2746"/>
                  </a:lnTo>
                  <a:lnTo>
                    <a:pt x="1074" y="2739"/>
                  </a:lnTo>
                  <a:lnTo>
                    <a:pt x="1040" y="2731"/>
                  </a:lnTo>
                  <a:lnTo>
                    <a:pt x="1008" y="2721"/>
                  </a:lnTo>
                  <a:lnTo>
                    <a:pt x="975" y="2712"/>
                  </a:lnTo>
                  <a:lnTo>
                    <a:pt x="942" y="2701"/>
                  </a:lnTo>
                  <a:lnTo>
                    <a:pt x="910" y="2690"/>
                  </a:lnTo>
                  <a:lnTo>
                    <a:pt x="879" y="2678"/>
                  </a:lnTo>
                  <a:lnTo>
                    <a:pt x="848" y="2665"/>
                  </a:lnTo>
                  <a:lnTo>
                    <a:pt x="817" y="2651"/>
                  </a:lnTo>
                  <a:lnTo>
                    <a:pt x="786" y="2637"/>
                  </a:lnTo>
                  <a:lnTo>
                    <a:pt x="756" y="2622"/>
                  </a:lnTo>
                  <a:lnTo>
                    <a:pt x="726" y="2606"/>
                  </a:lnTo>
                  <a:lnTo>
                    <a:pt x="697" y="2590"/>
                  </a:lnTo>
                  <a:lnTo>
                    <a:pt x="668" y="2573"/>
                  </a:lnTo>
                  <a:lnTo>
                    <a:pt x="640" y="2556"/>
                  </a:lnTo>
                  <a:lnTo>
                    <a:pt x="612" y="2537"/>
                  </a:lnTo>
                  <a:lnTo>
                    <a:pt x="584" y="2519"/>
                  </a:lnTo>
                  <a:lnTo>
                    <a:pt x="558" y="2499"/>
                  </a:lnTo>
                  <a:lnTo>
                    <a:pt x="531" y="2478"/>
                  </a:lnTo>
                  <a:lnTo>
                    <a:pt x="505" y="2458"/>
                  </a:lnTo>
                  <a:lnTo>
                    <a:pt x="479" y="2436"/>
                  </a:lnTo>
                  <a:lnTo>
                    <a:pt x="455" y="2414"/>
                  </a:lnTo>
                  <a:lnTo>
                    <a:pt x="430" y="2391"/>
                  </a:lnTo>
                  <a:lnTo>
                    <a:pt x="407" y="2368"/>
                  </a:lnTo>
                  <a:lnTo>
                    <a:pt x="384" y="2344"/>
                  </a:lnTo>
                  <a:lnTo>
                    <a:pt x="361" y="2319"/>
                  </a:lnTo>
                  <a:lnTo>
                    <a:pt x="339" y="2295"/>
                  </a:lnTo>
                  <a:lnTo>
                    <a:pt x="317" y="2270"/>
                  </a:lnTo>
                  <a:lnTo>
                    <a:pt x="296" y="2243"/>
                  </a:lnTo>
                  <a:lnTo>
                    <a:pt x="275" y="2217"/>
                  </a:lnTo>
                  <a:lnTo>
                    <a:pt x="256" y="2191"/>
                  </a:lnTo>
                  <a:lnTo>
                    <a:pt x="237" y="2163"/>
                  </a:lnTo>
                  <a:lnTo>
                    <a:pt x="219" y="2135"/>
                  </a:lnTo>
                  <a:lnTo>
                    <a:pt x="201" y="2106"/>
                  </a:lnTo>
                  <a:lnTo>
                    <a:pt x="184" y="2078"/>
                  </a:lnTo>
                  <a:lnTo>
                    <a:pt x="167" y="2049"/>
                  </a:lnTo>
                  <a:lnTo>
                    <a:pt x="152" y="2019"/>
                  </a:lnTo>
                  <a:lnTo>
                    <a:pt x="137" y="1989"/>
                  </a:lnTo>
                  <a:lnTo>
                    <a:pt x="122" y="1958"/>
                  </a:lnTo>
                  <a:lnTo>
                    <a:pt x="110" y="1927"/>
                  </a:lnTo>
                  <a:lnTo>
                    <a:pt x="97" y="1896"/>
                  </a:lnTo>
                  <a:lnTo>
                    <a:pt x="84" y="1865"/>
                  </a:lnTo>
                  <a:lnTo>
                    <a:pt x="73" y="1832"/>
                  </a:lnTo>
                  <a:lnTo>
                    <a:pt x="62" y="1800"/>
                  </a:lnTo>
                  <a:lnTo>
                    <a:pt x="53" y="1767"/>
                  </a:lnTo>
                  <a:lnTo>
                    <a:pt x="44" y="1733"/>
                  </a:lnTo>
                  <a:lnTo>
                    <a:pt x="36" y="1700"/>
                  </a:lnTo>
                  <a:lnTo>
                    <a:pt x="29" y="1667"/>
                  </a:lnTo>
                  <a:lnTo>
                    <a:pt x="22" y="1633"/>
                  </a:lnTo>
                  <a:lnTo>
                    <a:pt x="16" y="1599"/>
                  </a:lnTo>
                  <a:lnTo>
                    <a:pt x="12" y="1564"/>
                  </a:lnTo>
                  <a:lnTo>
                    <a:pt x="7" y="1530"/>
                  </a:lnTo>
                  <a:lnTo>
                    <a:pt x="5" y="1494"/>
                  </a:lnTo>
                  <a:lnTo>
                    <a:pt x="2" y="1459"/>
                  </a:lnTo>
                  <a:lnTo>
                    <a:pt x="0" y="1424"/>
                  </a:lnTo>
                  <a:lnTo>
                    <a:pt x="0" y="1388"/>
                  </a:lnTo>
                  <a:lnTo>
                    <a:pt x="0" y="1388"/>
                  </a:lnTo>
                  <a:lnTo>
                    <a:pt x="0" y="1351"/>
                  </a:lnTo>
                  <a:lnTo>
                    <a:pt x="2" y="1317"/>
                  </a:lnTo>
                  <a:lnTo>
                    <a:pt x="5" y="1281"/>
                  </a:lnTo>
                  <a:lnTo>
                    <a:pt x="7" y="1245"/>
                  </a:lnTo>
                  <a:lnTo>
                    <a:pt x="12" y="1211"/>
                  </a:lnTo>
                  <a:lnTo>
                    <a:pt x="16" y="1176"/>
                  </a:lnTo>
                  <a:lnTo>
                    <a:pt x="22" y="1141"/>
                  </a:lnTo>
                  <a:lnTo>
                    <a:pt x="29" y="1108"/>
                  </a:lnTo>
                  <a:lnTo>
                    <a:pt x="36" y="1075"/>
                  </a:lnTo>
                  <a:lnTo>
                    <a:pt x="44" y="1041"/>
                  </a:lnTo>
                  <a:lnTo>
                    <a:pt x="53" y="1008"/>
                  </a:lnTo>
                  <a:lnTo>
                    <a:pt x="62" y="975"/>
                  </a:lnTo>
                  <a:lnTo>
                    <a:pt x="73" y="942"/>
                  </a:lnTo>
                  <a:lnTo>
                    <a:pt x="84" y="911"/>
                  </a:lnTo>
                  <a:lnTo>
                    <a:pt x="97" y="879"/>
                  </a:lnTo>
                  <a:lnTo>
                    <a:pt x="110" y="848"/>
                  </a:lnTo>
                  <a:lnTo>
                    <a:pt x="122" y="817"/>
                  </a:lnTo>
                  <a:lnTo>
                    <a:pt x="137" y="786"/>
                  </a:lnTo>
                  <a:lnTo>
                    <a:pt x="152" y="756"/>
                  </a:lnTo>
                  <a:lnTo>
                    <a:pt x="167" y="727"/>
                  </a:lnTo>
                  <a:lnTo>
                    <a:pt x="184" y="697"/>
                  </a:lnTo>
                  <a:lnTo>
                    <a:pt x="201" y="668"/>
                  </a:lnTo>
                  <a:lnTo>
                    <a:pt x="219" y="641"/>
                  </a:lnTo>
                  <a:lnTo>
                    <a:pt x="237" y="612"/>
                  </a:lnTo>
                  <a:lnTo>
                    <a:pt x="256" y="584"/>
                  </a:lnTo>
                  <a:lnTo>
                    <a:pt x="275" y="558"/>
                  </a:lnTo>
                  <a:lnTo>
                    <a:pt x="296" y="531"/>
                  </a:lnTo>
                  <a:lnTo>
                    <a:pt x="317" y="506"/>
                  </a:lnTo>
                  <a:lnTo>
                    <a:pt x="339" y="479"/>
                  </a:lnTo>
                  <a:lnTo>
                    <a:pt x="361" y="455"/>
                  </a:lnTo>
                  <a:lnTo>
                    <a:pt x="384" y="431"/>
                  </a:lnTo>
                  <a:lnTo>
                    <a:pt x="407" y="407"/>
                  </a:lnTo>
                  <a:lnTo>
                    <a:pt x="430" y="384"/>
                  </a:lnTo>
                  <a:lnTo>
                    <a:pt x="455" y="361"/>
                  </a:lnTo>
                  <a:lnTo>
                    <a:pt x="479" y="339"/>
                  </a:lnTo>
                  <a:lnTo>
                    <a:pt x="505" y="317"/>
                  </a:lnTo>
                  <a:lnTo>
                    <a:pt x="531" y="296"/>
                  </a:lnTo>
                  <a:lnTo>
                    <a:pt x="558" y="277"/>
                  </a:lnTo>
                  <a:lnTo>
                    <a:pt x="584" y="257"/>
                  </a:lnTo>
                  <a:lnTo>
                    <a:pt x="612" y="238"/>
                  </a:lnTo>
                  <a:lnTo>
                    <a:pt x="640" y="219"/>
                  </a:lnTo>
                  <a:lnTo>
                    <a:pt x="668" y="202"/>
                  </a:lnTo>
                  <a:lnTo>
                    <a:pt x="697" y="185"/>
                  </a:lnTo>
                  <a:lnTo>
                    <a:pt x="726" y="168"/>
                  </a:lnTo>
                  <a:lnTo>
                    <a:pt x="756" y="152"/>
                  </a:lnTo>
                  <a:lnTo>
                    <a:pt x="786" y="137"/>
                  </a:lnTo>
                  <a:lnTo>
                    <a:pt x="817" y="124"/>
                  </a:lnTo>
                  <a:lnTo>
                    <a:pt x="848" y="110"/>
                  </a:lnTo>
                  <a:lnTo>
                    <a:pt x="879" y="97"/>
                  </a:lnTo>
                  <a:lnTo>
                    <a:pt x="910" y="84"/>
                  </a:lnTo>
                  <a:lnTo>
                    <a:pt x="942" y="74"/>
                  </a:lnTo>
                  <a:lnTo>
                    <a:pt x="975" y="64"/>
                  </a:lnTo>
                  <a:lnTo>
                    <a:pt x="1008" y="53"/>
                  </a:lnTo>
                  <a:lnTo>
                    <a:pt x="1040" y="44"/>
                  </a:lnTo>
                  <a:lnTo>
                    <a:pt x="1074" y="36"/>
                  </a:lnTo>
                  <a:lnTo>
                    <a:pt x="1108" y="29"/>
                  </a:lnTo>
                  <a:lnTo>
                    <a:pt x="1142" y="22"/>
                  </a:lnTo>
                  <a:lnTo>
                    <a:pt x="1176" y="16"/>
                  </a:lnTo>
                  <a:lnTo>
                    <a:pt x="1211" y="12"/>
                  </a:lnTo>
                  <a:lnTo>
                    <a:pt x="1245" y="8"/>
                  </a:lnTo>
                  <a:lnTo>
                    <a:pt x="1281" y="5"/>
                  </a:lnTo>
                  <a:lnTo>
                    <a:pt x="1316" y="3"/>
                  </a:lnTo>
                  <a:lnTo>
                    <a:pt x="1351" y="2"/>
                  </a:lnTo>
                  <a:lnTo>
                    <a:pt x="1387" y="0"/>
                  </a:lnTo>
                  <a:lnTo>
                    <a:pt x="1387" y="0"/>
                  </a:lnTo>
                  <a:lnTo>
                    <a:pt x="1423" y="2"/>
                  </a:lnTo>
                  <a:lnTo>
                    <a:pt x="1459" y="3"/>
                  </a:lnTo>
                  <a:lnTo>
                    <a:pt x="1494" y="5"/>
                  </a:lnTo>
                  <a:lnTo>
                    <a:pt x="1529" y="8"/>
                  </a:lnTo>
                  <a:lnTo>
                    <a:pt x="1565" y="12"/>
                  </a:lnTo>
                  <a:lnTo>
                    <a:pt x="1599" y="16"/>
                  </a:lnTo>
                  <a:lnTo>
                    <a:pt x="1633" y="22"/>
                  </a:lnTo>
                  <a:lnTo>
                    <a:pt x="1667" y="29"/>
                  </a:lnTo>
                  <a:lnTo>
                    <a:pt x="1701" y="36"/>
                  </a:lnTo>
                  <a:lnTo>
                    <a:pt x="1734" y="44"/>
                  </a:lnTo>
                  <a:lnTo>
                    <a:pt x="1767" y="53"/>
                  </a:lnTo>
                  <a:lnTo>
                    <a:pt x="1800" y="64"/>
                  </a:lnTo>
                  <a:lnTo>
                    <a:pt x="1832" y="74"/>
                  </a:lnTo>
                  <a:lnTo>
                    <a:pt x="1864" y="84"/>
                  </a:lnTo>
                  <a:lnTo>
                    <a:pt x="1896" y="97"/>
                  </a:lnTo>
                  <a:lnTo>
                    <a:pt x="1927" y="110"/>
                  </a:lnTo>
                  <a:lnTo>
                    <a:pt x="1959" y="124"/>
                  </a:lnTo>
                  <a:lnTo>
                    <a:pt x="1989" y="137"/>
                  </a:lnTo>
                  <a:lnTo>
                    <a:pt x="2018" y="152"/>
                  </a:lnTo>
                  <a:lnTo>
                    <a:pt x="2048" y="168"/>
                  </a:lnTo>
                  <a:lnTo>
                    <a:pt x="2078" y="185"/>
                  </a:lnTo>
                  <a:lnTo>
                    <a:pt x="2107" y="202"/>
                  </a:lnTo>
                  <a:lnTo>
                    <a:pt x="2135" y="219"/>
                  </a:lnTo>
                  <a:lnTo>
                    <a:pt x="2164" y="238"/>
                  </a:lnTo>
                  <a:lnTo>
                    <a:pt x="2190" y="257"/>
                  </a:lnTo>
                  <a:lnTo>
                    <a:pt x="2218" y="277"/>
                  </a:lnTo>
                  <a:lnTo>
                    <a:pt x="2244" y="296"/>
                  </a:lnTo>
                  <a:lnTo>
                    <a:pt x="2270" y="317"/>
                  </a:lnTo>
                  <a:lnTo>
                    <a:pt x="2295" y="339"/>
                  </a:lnTo>
                  <a:lnTo>
                    <a:pt x="2320" y="361"/>
                  </a:lnTo>
                  <a:lnTo>
                    <a:pt x="2344" y="384"/>
                  </a:lnTo>
                  <a:lnTo>
                    <a:pt x="2369" y="407"/>
                  </a:lnTo>
                  <a:lnTo>
                    <a:pt x="2392" y="431"/>
                  </a:lnTo>
                  <a:lnTo>
                    <a:pt x="2415" y="455"/>
                  </a:lnTo>
                  <a:lnTo>
                    <a:pt x="2437" y="479"/>
                  </a:lnTo>
                  <a:lnTo>
                    <a:pt x="2457" y="506"/>
                  </a:lnTo>
                  <a:lnTo>
                    <a:pt x="2479" y="531"/>
                  </a:lnTo>
                  <a:lnTo>
                    <a:pt x="2499" y="558"/>
                  </a:lnTo>
                  <a:lnTo>
                    <a:pt x="2518" y="584"/>
                  </a:lnTo>
                  <a:lnTo>
                    <a:pt x="2538" y="612"/>
                  </a:lnTo>
                  <a:lnTo>
                    <a:pt x="2556" y="641"/>
                  </a:lnTo>
                  <a:lnTo>
                    <a:pt x="2574" y="668"/>
                  </a:lnTo>
                  <a:lnTo>
                    <a:pt x="2591" y="697"/>
                  </a:lnTo>
                  <a:lnTo>
                    <a:pt x="2607" y="727"/>
                  </a:lnTo>
                  <a:lnTo>
                    <a:pt x="2623" y="756"/>
                  </a:lnTo>
                  <a:lnTo>
                    <a:pt x="2638" y="786"/>
                  </a:lnTo>
                  <a:lnTo>
                    <a:pt x="2652" y="817"/>
                  </a:lnTo>
                  <a:lnTo>
                    <a:pt x="2666" y="848"/>
                  </a:lnTo>
                  <a:lnTo>
                    <a:pt x="2679" y="879"/>
                  </a:lnTo>
                  <a:lnTo>
                    <a:pt x="2690" y="911"/>
                  </a:lnTo>
                  <a:lnTo>
                    <a:pt x="2702" y="942"/>
                  </a:lnTo>
                  <a:lnTo>
                    <a:pt x="2712" y="975"/>
                  </a:lnTo>
                  <a:lnTo>
                    <a:pt x="2722" y="1008"/>
                  </a:lnTo>
                  <a:lnTo>
                    <a:pt x="2732" y="1041"/>
                  </a:lnTo>
                  <a:lnTo>
                    <a:pt x="2740" y="1075"/>
                  </a:lnTo>
                  <a:lnTo>
                    <a:pt x="2747" y="1108"/>
                  </a:lnTo>
                  <a:lnTo>
                    <a:pt x="2753" y="1141"/>
                  </a:lnTo>
                  <a:lnTo>
                    <a:pt x="2759" y="1176"/>
                  </a:lnTo>
                  <a:lnTo>
                    <a:pt x="2764" y="1211"/>
                  </a:lnTo>
                  <a:lnTo>
                    <a:pt x="2767" y="1245"/>
                  </a:lnTo>
                  <a:lnTo>
                    <a:pt x="2771" y="1281"/>
                  </a:lnTo>
                  <a:lnTo>
                    <a:pt x="2773" y="1317"/>
                  </a:lnTo>
                  <a:lnTo>
                    <a:pt x="2774" y="1351"/>
                  </a:lnTo>
                  <a:lnTo>
                    <a:pt x="2774" y="1388"/>
                  </a:lnTo>
                  <a:lnTo>
                    <a:pt x="2774" y="1388"/>
                  </a:lnTo>
                  <a:close/>
                </a:path>
              </a:pathLst>
            </a:custGeom>
            <a:solidFill>
              <a:srgbClr val="3CA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48">
              <a:extLst>
                <a:ext uri="{FF2B5EF4-FFF2-40B4-BE49-F238E27FC236}">
                  <a16:creationId xmlns:a16="http://schemas.microsoft.com/office/drawing/2014/main" id="{C590AF6F-32A1-42E7-8BCB-3F54EBA3FD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0888" y="1265238"/>
              <a:ext cx="1100138" cy="2201863"/>
            </a:xfrm>
            <a:custGeom>
              <a:avLst/>
              <a:gdLst>
                <a:gd name="T0" fmla="*/ 1387 w 1387"/>
                <a:gd name="T1" fmla="*/ 2774 h 2774"/>
                <a:gd name="T2" fmla="*/ 1281 w 1387"/>
                <a:gd name="T3" fmla="*/ 2770 h 2774"/>
                <a:gd name="T4" fmla="*/ 1176 w 1387"/>
                <a:gd name="T5" fmla="*/ 2758 h 2774"/>
                <a:gd name="T6" fmla="*/ 1074 w 1387"/>
                <a:gd name="T7" fmla="*/ 2739 h 2774"/>
                <a:gd name="T8" fmla="*/ 975 w 1387"/>
                <a:gd name="T9" fmla="*/ 2712 h 2774"/>
                <a:gd name="T10" fmla="*/ 879 w 1387"/>
                <a:gd name="T11" fmla="*/ 2678 h 2774"/>
                <a:gd name="T12" fmla="*/ 786 w 1387"/>
                <a:gd name="T13" fmla="*/ 2637 h 2774"/>
                <a:gd name="T14" fmla="*/ 697 w 1387"/>
                <a:gd name="T15" fmla="*/ 2590 h 2774"/>
                <a:gd name="T16" fmla="*/ 612 w 1387"/>
                <a:gd name="T17" fmla="*/ 2537 h 2774"/>
                <a:gd name="T18" fmla="*/ 531 w 1387"/>
                <a:gd name="T19" fmla="*/ 2478 h 2774"/>
                <a:gd name="T20" fmla="*/ 455 w 1387"/>
                <a:gd name="T21" fmla="*/ 2414 h 2774"/>
                <a:gd name="T22" fmla="*/ 384 w 1387"/>
                <a:gd name="T23" fmla="*/ 2344 h 2774"/>
                <a:gd name="T24" fmla="*/ 317 w 1387"/>
                <a:gd name="T25" fmla="*/ 2270 h 2774"/>
                <a:gd name="T26" fmla="*/ 256 w 1387"/>
                <a:gd name="T27" fmla="*/ 2191 h 2774"/>
                <a:gd name="T28" fmla="*/ 202 w 1387"/>
                <a:gd name="T29" fmla="*/ 2106 h 2774"/>
                <a:gd name="T30" fmla="*/ 152 w 1387"/>
                <a:gd name="T31" fmla="*/ 2019 h 2774"/>
                <a:gd name="T32" fmla="*/ 109 w 1387"/>
                <a:gd name="T33" fmla="*/ 1927 h 2774"/>
                <a:gd name="T34" fmla="*/ 72 w 1387"/>
                <a:gd name="T35" fmla="*/ 1832 h 2774"/>
                <a:gd name="T36" fmla="*/ 44 w 1387"/>
                <a:gd name="T37" fmla="*/ 1733 h 2774"/>
                <a:gd name="T38" fmla="*/ 22 w 1387"/>
                <a:gd name="T39" fmla="*/ 1633 h 2774"/>
                <a:gd name="T40" fmla="*/ 7 w 1387"/>
                <a:gd name="T41" fmla="*/ 1530 h 2774"/>
                <a:gd name="T42" fmla="*/ 1 w 1387"/>
                <a:gd name="T43" fmla="*/ 1424 h 2774"/>
                <a:gd name="T44" fmla="*/ 1 w 1387"/>
                <a:gd name="T45" fmla="*/ 1351 h 2774"/>
                <a:gd name="T46" fmla="*/ 7 w 1387"/>
                <a:gd name="T47" fmla="*/ 1245 h 2774"/>
                <a:gd name="T48" fmla="*/ 22 w 1387"/>
                <a:gd name="T49" fmla="*/ 1141 h 2774"/>
                <a:gd name="T50" fmla="*/ 44 w 1387"/>
                <a:gd name="T51" fmla="*/ 1041 h 2774"/>
                <a:gd name="T52" fmla="*/ 72 w 1387"/>
                <a:gd name="T53" fmla="*/ 942 h 2774"/>
                <a:gd name="T54" fmla="*/ 109 w 1387"/>
                <a:gd name="T55" fmla="*/ 848 h 2774"/>
                <a:gd name="T56" fmla="*/ 152 w 1387"/>
                <a:gd name="T57" fmla="*/ 756 h 2774"/>
                <a:gd name="T58" fmla="*/ 202 w 1387"/>
                <a:gd name="T59" fmla="*/ 668 h 2774"/>
                <a:gd name="T60" fmla="*/ 256 w 1387"/>
                <a:gd name="T61" fmla="*/ 584 h 2774"/>
                <a:gd name="T62" fmla="*/ 317 w 1387"/>
                <a:gd name="T63" fmla="*/ 506 h 2774"/>
                <a:gd name="T64" fmla="*/ 384 w 1387"/>
                <a:gd name="T65" fmla="*/ 431 h 2774"/>
                <a:gd name="T66" fmla="*/ 455 w 1387"/>
                <a:gd name="T67" fmla="*/ 361 h 2774"/>
                <a:gd name="T68" fmla="*/ 531 w 1387"/>
                <a:gd name="T69" fmla="*/ 296 h 2774"/>
                <a:gd name="T70" fmla="*/ 612 w 1387"/>
                <a:gd name="T71" fmla="*/ 238 h 2774"/>
                <a:gd name="T72" fmla="*/ 697 w 1387"/>
                <a:gd name="T73" fmla="*/ 185 h 2774"/>
                <a:gd name="T74" fmla="*/ 786 w 1387"/>
                <a:gd name="T75" fmla="*/ 137 h 2774"/>
                <a:gd name="T76" fmla="*/ 879 w 1387"/>
                <a:gd name="T77" fmla="*/ 97 h 2774"/>
                <a:gd name="T78" fmla="*/ 975 w 1387"/>
                <a:gd name="T79" fmla="*/ 63 h 2774"/>
                <a:gd name="T80" fmla="*/ 1074 w 1387"/>
                <a:gd name="T81" fmla="*/ 36 h 2774"/>
                <a:gd name="T82" fmla="*/ 1176 w 1387"/>
                <a:gd name="T83" fmla="*/ 16 h 2774"/>
                <a:gd name="T84" fmla="*/ 1281 w 1387"/>
                <a:gd name="T85" fmla="*/ 5 h 2774"/>
                <a:gd name="T86" fmla="*/ 1387 w 1387"/>
                <a:gd name="T87" fmla="*/ 0 h 2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87" h="2774">
                  <a:moveTo>
                    <a:pt x="1387" y="0"/>
                  </a:moveTo>
                  <a:lnTo>
                    <a:pt x="1387" y="2774"/>
                  </a:lnTo>
                  <a:lnTo>
                    <a:pt x="1387" y="2774"/>
                  </a:lnTo>
                  <a:lnTo>
                    <a:pt x="1351" y="2773"/>
                  </a:lnTo>
                  <a:lnTo>
                    <a:pt x="1316" y="2772"/>
                  </a:lnTo>
                  <a:lnTo>
                    <a:pt x="1281" y="2770"/>
                  </a:lnTo>
                  <a:lnTo>
                    <a:pt x="1245" y="2767"/>
                  </a:lnTo>
                  <a:lnTo>
                    <a:pt x="1211" y="2763"/>
                  </a:lnTo>
                  <a:lnTo>
                    <a:pt x="1176" y="2758"/>
                  </a:lnTo>
                  <a:lnTo>
                    <a:pt x="1142" y="2752"/>
                  </a:lnTo>
                  <a:lnTo>
                    <a:pt x="1108" y="2746"/>
                  </a:lnTo>
                  <a:lnTo>
                    <a:pt x="1074" y="2739"/>
                  </a:lnTo>
                  <a:lnTo>
                    <a:pt x="1040" y="2731"/>
                  </a:lnTo>
                  <a:lnTo>
                    <a:pt x="1008" y="2721"/>
                  </a:lnTo>
                  <a:lnTo>
                    <a:pt x="975" y="2712"/>
                  </a:lnTo>
                  <a:lnTo>
                    <a:pt x="942" y="2701"/>
                  </a:lnTo>
                  <a:lnTo>
                    <a:pt x="910" y="2690"/>
                  </a:lnTo>
                  <a:lnTo>
                    <a:pt x="879" y="2678"/>
                  </a:lnTo>
                  <a:lnTo>
                    <a:pt x="848" y="2665"/>
                  </a:lnTo>
                  <a:lnTo>
                    <a:pt x="817" y="2651"/>
                  </a:lnTo>
                  <a:lnTo>
                    <a:pt x="786" y="2637"/>
                  </a:lnTo>
                  <a:lnTo>
                    <a:pt x="756" y="2622"/>
                  </a:lnTo>
                  <a:lnTo>
                    <a:pt x="726" y="2606"/>
                  </a:lnTo>
                  <a:lnTo>
                    <a:pt x="697" y="2590"/>
                  </a:lnTo>
                  <a:lnTo>
                    <a:pt x="668" y="2573"/>
                  </a:lnTo>
                  <a:lnTo>
                    <a:pt x="639" y="2556"/>
                  </a:lnTo>
                  <a:lnTo>
                    <a:pt x="612" y="2537"/>
                  </a:lnTo>
                  <a:lnTo>
                    <a:pt x="584" y="2519"/>
                  </a:lnTo>
                  <a:lnTo>
                    <a:pt x="557" y="2499"/>
                  </a:lnTo>
                  <a:lnTo>
                    <a:pt x="531" y="2478"/>
                  </a:lnTo>
                  <a:lnTo>
                    <a:pt x="504" y="2458"/>
                  </a:lnTo>
                  <a:lnTo>
                    <a:pt x="479" y="2436"/>
                  </a:lnTo>
                  <a:lnTo>
                    <a:pt x="455" y="2414"/>
                  </a:lnTo>
                  <a:lnTo>
                    <a:pt x="431" y="2391"/>
                  </a:lnTo>
                  <a:lnTo>
                    <a:pt x="407" y="2368"/>
                  </a:lnTo>
                  <a:lnTo>
                    <a:pt x="384" y="2344"/>
                  </a:lnTo>
                  <a:lnTo>
                    <a:pt x="360" y="2319"/>
                  </a:lnTo>
                  <a:lnTo>
                    <a:pt x="339" y="2295"/>
                  </a:lnTo>
                  <a:lnTo>
                    <a:pt x="317" y="2270"/>
                  </a:lnTo>
                  <a:lnTo>
                    <a:pt x="296" y="2243"/>
                  </a:lnTo>
                  <a:lnTo>
                    <a:pt x="275" y="2217"/>
                  </a:lnTo>
                  <a:lnTo>
                    <a:pt x="256" y="2191"/>
                  </a:lnTo>
                  <a:lnTo>
                    <a:pt x="237" y="2163"/>
                  </a:lnTo>
                  <a:lnTo>
                    <a:pt x="219" y="2135"/>
                  </a:lnTo>
                  <a:lnTo>
                    <a:pt x="202" y="2106"/>
                  </a:lnTo>
                  <a:lnTo>
                    <a:pt x="184" y="2078"/>
                  </a:lnTo>
                  <a:lnTo>
                    <a:pt x="168" y="2049"/>
                  </a:lnTo>
                  <a:lnTo>
                    <a:pt x="152" y="2019"/>
                  </a:lnTo>
                  <a:lnTo>
                    <a:pt x="137" y="1989"/>
                  </a:lnTo>
                  <a:lnTo>
                    <a:pt x="123" y="1958"/>
                  </a:lnTo>
                  <a:lnTo>
                    <a:pt x="109" y="1927"/>
                  </a:lnTo>
                  <a:lnTo>
                    <a:pt x="97" y="1896"/>
                  </a:lnTo>
                  <a:lnTo>
                    <a:pt x="84" y="1865"/>
                  </a:lnTo>
                  <a:lnTo>
                    <a:pt x="72" y="1832"/>
                  </a:lnTo>
                  <a:lnTo>
                    <a:pt x="62" y="1800"/>
                  </a:lnTo>
                  <a:lnTo>
                    <a:pt x="53" y="1767"/>
                  </a:lnTo>
                  <a:lnTo>
                    <a:pt x="44" y="1733"/>
                  </a:lnTo>
                  <a:lnTo>
                    <a:pt x="36" y="1700"/>
                  </a:lnTo>
                  <a:lnTo>
                    <a:pt x="29" y="1667"/>
                  </a:lnTo>
                  <a:lnTo>
                    <a:pt x="22" y="1633"/>
                  </a:lnTo>
                  <a:lnTo>
                    <a:pt x="16" y="1599"/>
                  </a:lnTo>
                  <a:lnTo>
                    <a:pt x="11" y="1564"/>
                  </a:lnTo>
                  <a:lnTo>
                    <a:pt x="7" y="1530"/>
                  </a:lnTo>
                  <a:lnTo>
                    <a:pt x="5" y="1494"/>
                  </a:lnTo>
                  <a:lnTo>
                    <a:pt x="2" y="1459"/>
                  </a:lnTo>
                  <a:lnTo>
                    <a:pt x="1" y="1424"/>
                  </a:lnTo>
                  <a:lnTo>
                    <a:pt x="0" y="1388"/>
                  </a:lnTo>
                  <a:lnTo>
                    <a:pt x="0" y="1388"/>
                  </a:lnTo>
                  <a:lnTo>
                    <a:pt x="1" y="1351"/>
                  </a:lnTo>
                  <a:lnTo>
                    <a:pt x="2" y="1317"/>
                  </a:lnTo>
                  <a:lnTo>
                    <a:pt x="5" y="1281"/>
                  </a:lnTo>
                  <a:lnTo>
                    <a:pt x="7" y="1245"/>
                  </a:lnTo>
                  <a:lnTo>
                    <a:pt x="11" y="1211"/>
                  </a:lnTo>
                  <a:lnTo>
                    <a:pt x="16" y="1176"/>
                  </a:lnTo>
                  <a:lnTo>
                    <a:pt x="22" y="1141"/>
                  </a:lnTo>
                  <a:lnTo>
                    <a:pt x="29" y="1108"/>
                  </a:lnTo>
                  <a:lnTo>
                    <a:pt x="36" y="1075"/>
                  </a:lnTo>
                  <a:lnTo>
                    <a:pt x="44" y="1041"/>
                  </a:lnTo>
                  <a:lnTo>
                    <a:pt x="53" y="1008"/>
                  </a:lnTo>
                  <a:lnTo>
                    <a:pt x="62" y="975"/>
                  </a:lnTo>
                  <a:lnTo>
                    <a:pt x="72" y="942"/>
                  </a:lnTo>
                  <a:lnTo>
                    <a:pt x="84" y="910"/>
                  </a:lnTo>
                  <a:lnTo>
                    <a:pt x="97" y="879"/>
                  </a:lnTo>
                  <a:lnTo>
                    <a:pt x="109" y="848"/>
                  </a:lnTo>
                  <a:lnTo>
                    <a:pt x="123" y="817"/>
                  </a:lnTo>
                  <a:lnTo>
                    <a:pt x="137" y="786"/>
                  </a:lnTo>
                  <a:lnTo>
                    <a:pt x="152" y="756"/>
                  </a:lnTo>
                  <a:lnTo>
                    <a:pt x="168" y="727"/>
                  </a:lnTo>
                  <a:lnTo>
                    <a:pt x="184" y="697"/>
                  </a:lnTo>
                  <a:lnTo>
                    <a:pt x="202" y="668"/>
                  </a:lnTo>
                  <a:lnTo>
                    <a:pt x="219" y="639"/>
                  </a:lnTo>
                  <a:lnTo>
                    <a:pt x="237" y="612"/>
                  </a:lnTo>
                  <a:lnTo>
                    <a:pt x="256" y="584"/>
                  </a:lnTo>
                  <a:lnTo>
                    <a:pt x="275" y="558"/>
                  </a:lnTo>
                  <a:lnTo>
                    <a:pt x="296" y="531"/>
                  </a:lnTo>
                  <a:lnTo>
                    <a:pt x="317" y="506"/>
                  </a:lnTo>
                  <a:lnTo>
                    <a:pt x="339" y="479"/>
                  </a:lnTo>
                  <a:lnTo>
                    <a:pt x="360" y="455"/>
                  </a:lnTo>
                  <a:lnTo>
                    <a:pt x="384" y="431"/>
                  </a:lnTo>
                  <a:lnTo>
                    <a:pt x="407" y="407"/>
                  </a:lnTo>
                  <a:lnTo>
                    <a:pt x="431" y="384"/>
                  </a:lnTo>
                  <a:lnTo>
                    <a:pt x="455" y="361"/>
                  </a:lnTo>
                  <a:lnTo>
                    <a:pt x="479" y="339"/>
                  </a:lnTo>
                  <a:lnTo>
                    <a:pt x="504" y="317"/>
                  </a:lnTo>
                  <a:lnTo>
                    <a:pt x="531" y="296"/>
                  </a:lnTo>
                  <a:lnTo>
                    <a:pt x="557" y="277"/>
                  </a:lnTo>
                  <a:lnTo>
                    <a:pt x="584" y="257"/>
                  </a:lnTo>
                  <a:lnTo>
                    <a:pt x="612" y="238"/>
                  </a:lnTo>
                  <a:lnTo>
                    <a:pt x="639" y="219"/>
                  </a:lnTo>
                  <a:lnTo>
                    <a:pt x="668" y="202"/>
                  </a:lnTo>
                  <a:lnTo>
                    <a:pt x="697" y="185"/>
                  </a:lnTo>
                  <a:lnTo>
                    <a:pt x="726" y="168"/>
                  </a:lnTo>
                  <a:lnTo>
                    <a:pt x="756" y="152"/>
                  </a:lnTo>
                  <a:lnTo>
                    <a:pt x="786" y="137"/>
                  </a:lnTo>
                  <a:lnTo>
                    <a:pt x="817" y="124"/>
                  </a:lnTo>
                  <a:lnTo>
                    <a:pt x="848" y="110"/>
                  </a:lnTo>
                  <a:lnTo>
                    <a:pt x="879" y="97"/>
                  </a:lnTo>
                  <a:lnTo>
                    <a:pt x="910" y="84"/>
                  </a:lnTo>
                  <a:lnTo>
                    <a:pt x="942" y="74"/>
                  </a:lnTo>
                  <a:lnTo>
                    <a:pt x="975" y="63"/>
                  </a:lnTo>
                  <a:lnTo>
                    <a:pt x="1008" y="53"/>
                  </a:lnTo>
                  <a:lnTo>
                    <a:pt x="1040" y="44"/>
                  </a:lnTo>
                  <a:lnTo>
                    <a:pt x="1074" y="36"/>
                  </a:lnTo>
                  <a:lnTo>
                    <a:pt x="1108" y="29"/>
                  </a:lnTo>
                  <a:lnTo>
                    <a:pt x="1142" y="22"/>
                  </a:lnTo>
                  <a:lnTo>
                    <a:pt x="1176" y="16"/>
                  </a:lnTo>
                  <a:lnTo>
                    <a:pt x="1211" y="12"/>
                  </a:lnTo>
                  <a:lnTo>
                    <a:pt x="1245" y="8"/>
                  </a:lnTo>
                  <a:lnTo>
                    <a:pt x="1281" y="5"/>
                  </a:lnTo>
                  <a:lnTo>
                    <a:pt x="1316" y="3"/>
                  </a:lnTo>
                  <a:lnTo>
                    <a:pt x="1351" y="2"/>
                  </a:lnTo>
                  <a:lnTo>
                    <a:pt x="1387" y="0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49">
              <a:extLst>
                <a:ext uri="{FF2B5EF4-FFF2-40B4-BE49-F238E27FC236}">
                  <a16:creationId xmlns:a16="http://schemas.microsoft.com/office/drawing/2014/main" id="{F4D2B9C5-4C33-4546-B56A-870D25D4FA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0" y="941388"/>
              <a:ext cx="263525" cy="460375"/>
            </a:xfrm>
            <a:custGeom>
              <a:avLst/>
              <a:gdLst>
                <a:gd name="T0" fmla="*/ 332 w 333"/>
                <a:gd name="T1" fmla="*/ 37 h 580"/>
                <a:gd name="T2" fmla="*/ 325 w 333"/>
                <a:gd name="T3" fmla="*/ 25 h 580"/>
                <a:gd name="T4" fmla="*/ 316 w 333"/>
                <a:gd name="T5" fmla="*/ 18 h 580"/>
                <a:gd name="T6" fmla="*/ 304 w 333"/>
                <a:gd name="T7" fmla="*/ 12 h 580"/>
                <a:gd name="T8" fmla="*/ 273 w 333"/>
                <a:gd name="T9" fmla="*/ 5 h 580"/>
                <a:gd name="T10" fmla="*/ 234 w 333"/>
                <a:gd name="T11" fmla="*/ 1 h 580"/>
                <a:gd name="T12" fmla="*/ 166 w 333"/>
                <a:gd name="T13" fmla="*/ 0 h 580"/>
                <a:gd name="T14" fmla="*/ 120 w 333"/>
                <a:gd name="T15" fmla="*/ 0 h 580"/>
                <a:gd name="T16" fmla="*/ 78 w 333"/>
                <a:gd name="T17" fmla="*/ 3 h 580"/>
                <a:gd name="T18" fmla="*/ 44 w 333"/>
                <a:gd name="T19" fmla="*/ 9 h 580"/>
                <a:gd name="T20" fmla="*/ 17 w 333"/>
                <a:gd name="T21" fmla="*/ 18 h 580"/>
                <a:gd name="T22" fmla="*/ 12 w 333"/>
                <a:gd name="T23" fmla="*/ 22 h 580"/>
                <a:gd name="T24" fmla="*/ 3 w 333"/>
                <a:gd name="T25" fmla="*/ 31 h 580"/>
                <a:gd name="T26" fmla="*/ 1 w 333"/>
                <a:gd name="T27" fmla="*/ 37 h 580"/>
                <a:gd name="T28" fmla="*/ 0 w 333"/>
                <a:gd name="T29" fmla="*/ 49 h 580"/>
                <a:gd name="T30" fmla="*/ 5 w 333"/>
                <a:gd name="T31" fmla="*/ 61 h 580"/>
                <a:gd name="T32" fmla="*/ 21 w 333"/>
                <a:gd name="T33" fmla="*/ 92 h 580"/>
                <a:gd name="T34" fmla="*/ 42 w 333"/>
                <a:gd name="T35" fmla="*/ 137 h 580"/>
                <a:gd name="T36" fmla="*/ 63 w 333"/>
                <a:gd name="T37" fmla="*/ 192 h 580"/>
                <a:gd name="T38" fmla="*/ 82 w 333"/>
                <a:gd name="T39" fmla="*/ 255 h 580"/>
                <a:gd name="T40" fmla="*/ 93 w 333"/>
                <a:gd name="T41" fmla="*/ 323 h 580"/>
                <a:gd name="T42" fmla="*/ 95 w 333"/>
                <a:gd name="T43" fmla="*/ 358 h 580"/>
                <a:gd name="T44" fmla="*/ 93 w 333"/>
                <a:gd name="T45" fmla="*/ 391 h 580"/>
                <a:gd name="T46" fmla="*/ 89 w 333"/>
                <a:gd name="T47" fmla="*/ 425 h 580"/>
                <a:gd name="T48" fmla="*/ 80 w 333"/>
                <a:gd name="T49" fmla="*/ 458 h 580"/>
                <a:gd name="T50" fmla="*/ 66 w 333"/>
                <a:gd name="T51" fmla="*/ 489 h 580"/>
                <a:gd name="T52" fmla="*/ 47 w 333"/>
                <a:gd name="T53" fmla="*/ 518 h 580"/>
                <a:gd name="T54" fmla="*/ 45 w 333"/>
                <a:gd name="T55" fmla="*/ 521 h 580"/>
                <a:gd name="T56" fmla="*/ 40 w 333"/>
                <a:gd name="T57" fmla="*/ 528 h 580"/>
                <a:gd name="T58" fmla="*/ 38 w 333"/>
                <a:gd name="T59" fmla="*/ 543 h 580"/>
                <a:gd name="T60" fmla="*/ 39 w 333"/>
                <a:gd name="T61" fmla="*/ 550 h 580"/>
                <a:gd name="T62" fmla="*/ 47 w 333"/>
                <a:gd name="T63" fmla="*/ 563 h 580"/>
                <a:gd name="T64" fmla="*/ 61 w 333"/>
                <a:gd name="T65" fmla="*/ 571 h 580"/>
                <a:gd name="T66" fmla="*/ 82 w 333"/>
                <a:gd name="T67" fmla="*/ 575 h 580"/>
                <a:gd name="T68" fmla="*/ 136 w 333"/>
                <a:gd name="T69" fmla="*/ 579 h 580"/>
                <a:gd name="T70" fmla="*/ 166 w 333"/>
                <a:gd name="T71" fmla="*/ 580 h 580"/>
                <a:gd name="T72" fmla="*/ 226 w 333"/>
                <a:gd name="T73" fmla="*/ 578 h 580"/>
                <a:gd name="T74" fmla="*/ 272 w 333"/>
                <a:gd name="T75" fmla="*/ 571 h 580"/>
                <a:gd name="T76" fmla="*/ 279 w 333"/>
                <a:gd name="T77" fmla="*/ 567 h 580"/>
                <a:gd name="T78" fmla="*/ 290 w 333"/>
                <a:gd name="T79" fmla="*/ 557 h 580"/>
                <a:gd name="T80" fmla="*/ 294 w 333"/>
                <a:gd name="T81" fmla="*/ 550 h 580"/>
                <a:gd name="T82" fmla="*/ 295 w 333"/>
                <a:gd name="T83" fmla="*/ 535 h 580"/>
                <a:gd name="T84" fmla="*/ 288 w 333"/>
                <a:gd name="T85" fmla="*/ 521 h 580"/>
                <a:gd name="T86" fmla="*/ 286 w 333"/>
                <a:gd name="T87" fmla="*/ 518 h 580"/>
                <a:gd name="T88" fmla="*/ 275 w 333"/>
                <a:gd name="T89" fmla="*/ 504 h 580"/>
                <a:gd name="T90" fmla="*/ 259 w 333"/>
                <a:gd name="T91" fmla="*/ 473 h 580"/>
                <a:gd name="T92" fmla="*/ 248 w 333"/>
                <a:gd name="T93" fmla="*/ 442 h 580"/>
                <a:gd name="T94" fmla="*/ 241 w 333"/>
                <a:gd name="T95" fmla="*/ 409 h 580"/>
                <a:gd name="T96" fmla="*/ 239 w 333"/>
                <a:gd name="T97" fmla="*/ 374 h 580"/>
                <a:gd name="T98" fmla="*/ 239 w 333"/>
                <a:gd name="T99" fmla="*/ 341 h 580"/>
                <a:gd name="T100" fmla="*/ 244 w 333"/>
                <a:gd name="T101" fmla="*/ 289 h 580"/>
                <a:gd name="T102" fmla="*/ 260 w 333"/>
                <a:gd name="T103" fmla="*/ 223 h 580"/>
                <a:gd name="T104" fmla="*/ 280 w 333"/>
                <a:gd name="T105" fmla="*/ 163 h 580"/>
                <a:gd name="T106" fmla="*/ 302 w 333"/>
                <a:gd name="T107" fmla="*/ 113 h 580"/>
                <a:gd name="T108" fmla="*/ 328 w 333"/>
                <a:gd name="T109" fmla="*/ 61 h 580"/>
                <a:gd name="T110" fmla="*/ 331 w 333"/>
                <a:gd name="T111" fmla="*/ 55 h 580"/>
                <a:gd name="T112" fmla="*/ 333 w 333"/>
                <a:gd name="T113" fmla="*/ 42 h 580"/>
                <a:gd name="T114" fmla="*/ 332 w 333"/>
                <a:gd name="T115" fmla="*/ 37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" h="580">
                  <a:moveTo>
                    <a:pt x="332" y="37"/>
                  </a:moveTo>
                  <a:lnTo>
                    <a:pt x="332" y="37"/>
                  </a:lnTo>
                  <a:lnTo>
                    <a:pt x="328" y="31"/>
                  </a:lnTo>
                  <a:lnTo>
                    <a:pt x="325" y="25"/>
                  </a:lnTo>
                  <a:lnTo>
                    <a:pt x="321" y="22"/>
                  </a:lnTo>
                  <a:lnTo>
                    <a:pt x="316" y="18"/>
                  </a:lnTo>
                  <a:lnTo>
                    <a:pt x="316" y="18"/>
                  </a:lnTo>
                  <a:lnTo>
                    <a:pt x="304" y="12"/>
                  </a:lnTo>
                  <a:lnTo>
                    <a:pt x="289" y="9"/>
                  </a:lnTo>
                  <a:lnTo>
                    <a:pt x="273" y="5"/>
                  </a:lnTo>
                  <a:lnTo>
                    <a:pt x="255" y="3"/>
                  </a:lnTo>
                  <a:lnTo>
                    <a:pt x="234" y="1"/>
                  </a:lnTo>
                  <a:lnTo>
                    <a:pt x="213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20" y="0"/>
                  </a:lnTo>
                  <a:lnTo>
                    <a:pt x="98" y="1"/>
                  </a:lnTo>
                  <a:lnTo>
                    <a:pt x="78" y="3"/>
                  </a:lnTo>
                  <a:lnTo>
                    <a:pt x="60" y="5"/>
                  </a:lnTo>
                  <a:lnTo>
                    <a:pt x="44" y="9"/>
                  </a:lnTo>
                  <a:lnTo>
                    <a:pt x="29" y="12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2" y="22"/>
                  </a:lnTo>
                  <a:lnTo>
                    <a:pt x="7" y="25"/>
                  </a:lnTo>
                  <a:lnTo>
                    <a:pt x="3" y="31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5" y="61"/>
                  </a:lnTo>
                  <a:lnTo>
                    <a:pt x="5" y="61"/>
                  </a:lnTo>
                  <a:lnTo>
                    <a:pt x="21" y="92"/>
                  </a:lnTo>
                  <a:lnTo>
                    <a:pt x="30" y="113"/>
                  </a:lnTo>
                  <a:lnTo>
                    <a:pt x="42" y="137"/>
                  </a:lnTo>
                  <a:lnTo>
                    <a:pt x="52" y="163"/>
                  </a:lnTo>
                  <a:lnTo>
                    <a:pt x="63" y="192"/>
                  </a:lnTo>
                  <a:lnTo>
                    <a:pt x="73" y="223"/>
                  </a:lnTo>
                  <a:lnTo>
                    <a:pt x="82" y="255"/>
                  </a:lnTo>
                  <a:lnTo>
                    <a:pt x="89" y="289"/>
                  </a:lnTo>
                  <a:lnTo>
                    <a:pt x="93" y="323"/>
                  </a:lnTo>
                  <a:lnTo>
                    <a:pt x="95" y="341"/>
                  </a:lnTo>
                  <a:lnTo>
                    <a:pt x="95" y="358"/>
                  </a:lnTo>
                  <a:lnTo>
                    <a:pt x="95" y="374"/>
                  </a:lnTo>
                  <a:lnTo>
                    <a:pt x="93" y="391"/>
                  </a:lnTo>
                  <a:lnTo>
                    <a:pt x="92" y="409"/>
                  </a:lnTo>
                  <a:lnTo>
                    <a:pt x="89" y="425"/>
                  </a:lnTo>
                  <a:lnTo>
                    <a:pt x="85" y="442"/>
                  </a:lnTo>
                  <a:lnTo>
                    <a:pt x="80" y="458"/>
                  </a:lnTo>
                  <a:lnTo>
                    <a:pt x="74" y="473"/>
                  </a:lnTo>
                  <a:lnTo>
                    <a:pt x="66" y="489"/>
                  </a:lnTo>
                  <a:lnTo>
                    <a:pt x="58" y="504"/>
                  </a:lnTo>
                  <a:lnTo>
                    <a:pt x="47" y="518"/>
                  </a:lnTo>
                  <a:lnTo>
                    <a:pt x="47" y="518"/>
                  </a:lnTo>
                  <a:lnTo>
                    <a:pt x="45" y="521"/>
                  </a:lnTo>
                  <a:lnTo>
                    <a:pt x="45" y="521"/>
                  </a:lnTo>
                  <a:lnTo>
                    <a:pt x="40" y="528"/>
                  </a:lnTo>
                  <a:lnTo>
                    <a:pt x="38" y="535"/>
                  </a:lnTo>
                  <a:lnTo>
                    <a:pt x="38" y="543"/>
                  </a:lnTo>
                  <a:lnTo>
                    <a:pt x="39" y="550"/>
                  </a:lnTo>
                  <a:lnTo>
                    <a:pt x="39" y="550"/>
                  </a:lnTo>
                  <a:lnTo>
                    <a:pt x="43" y="557"/>
                  </a:lnTo>
                  <a:lnTo>
                    <a:pt x="47" y="563"/>
                  </a:lnTo>
                  <a:lnTo>
                    <a:pt x="54" y="567"/>
                  </a:lnTo>
                  <a:lnTo>
                    <a:pt x="61" y="571"/>
                  </a:lnTo>
                  <a:lnTo>
                    <a:pt x="61" y="571"/>
                  </a:lnTo>
                  <a:lnTo>
                    <a:pt x="82" y="575"/>
                  </a:lnTo>
                  <a:lnTo>
                    <a:pt x="107" y="578"/>
                  </a:lnTo>
                  <a:lnTo>
                    <a:pt x="136" y="579"/>
                  </a:lnTo>
                  <a:lnTo>
                    <a:pt x="166" y="580"/>
                  </a:lnTo>
                  <a:lnTo>
                    <a:pt x="166" y="580"/>
                  </a:lnTo>
                  <a:lnTo>
                    <a:pt x="197" y="579"/>
                  </a:lnTo>
                  <a:lnTo>
                    <a:pt x="226" y="578"/>
                  </a:lnTo>
                  <a:lnTo>
                    <a:pt x="250" y="575"/>
                  </a:lnTo>
                  <a:lnTo>
                    <a:pt x="272" y="571"/>
                  </a:lnTo>
                  <a:lnTo>
                    <a:pt x="272" y="571"/>
                  </a:lnTo>
                  <a:lnTo>
                    <a:pt x="279" y="567"/>
                  </a:lnTo>
                  <a:lnTo>
                    <a:pt x="285" y="563"/>
                  </a:lnTo>
                  <a:lnTo>
                    <a:pt x="290" y="557"/>
                  </a:lnTo>
                  <a:lnTo>
                    <a:pt x="294" y="550"/>
                  </a:lnTo>
                  <a:lnTo>
                    <a:pt x="294" y="550"/>
                  </a:lnTo>
                  <a:lnTo>
                    <a:pt x="295" y="543"/>
                  </a:lnTo>
                  <a:lnTo>
                    <a:pt x="295" y="535"/>
                  </a:lnTo>
                  <a:lnTo>
                    <a:pt x="293" y="528"/>
                  </a:lnTo>
                  <a:lnTo>
                    <a:pt x="288" y="521"/>
                  </a:lnTo>
                  <a:lnTo>
                    <a:pt x="288" y="521"/>
                  </a:lnTo>
                  <a:lnTo>
                    <a:pt x="286" y="518"/>
                  </a:lnTo>
                  <a:lnTo>
                    <a:pt x="286" y="518"/>
                  </a:lnTo>
                  <a:lnTo>
                    <a:pt x="275" y="504"/>
                  </a:lnTo>
                  <a:lnTo>
                    <a:pt x="267" y="489"/>
                  </a:lnTo>
                  <a:lnTo>
                    <a:pt x="259" y="473"/>
                  </a:lnTo>
                  <a:lnTo>
                    <a:pt x="253" y="458"/>
                  </a:lnTo>
                  <a:lnTo>
                    <a:pt x="248" y="442"/>
                  </a:lnTo>
                  <a:lnTo>
                    <a:pt x="244" y="425"/>
                  </a:lnTo>
                  <a:lnTo>
                    <a:pt x="241" y="409"/>
                  </a:lnTo>
                  <a:lnTo>
                    <a:pt x="239" y="391"/>
                  </a:lnTo>
                  <a:lnTo>
                    <a:pt x="239" y="374"/>
                  </a:lnTo>
                  <a:lnTo>
                    <a:pt x="237" y="358"/>
                  </a:lnTo>
                  <a:lnTo>
                    <a:pt x="239" y="341"/>
                  </a:lnTo>
                  <a:lnTo>
                    <a:pt x="240" y="323"/>
                  </a:lnTo>
                  <a:lnTo>
                    <a:pt x="244" y="289"/>
                  </a:lnTo>
                  <a:lnTo>
                    <a:pt x="251" y="255"/>
                  </a:lnTo>
                  <a:lnTo>
                    <a:pt x="260" y="223"/>
                  </a:lnTo>
                  <a:lnTo>
                    <a:pt x="270" y="192"/>
                  </a:lnTo>
                  <a:lnTo>
                    <a:pt x="280" y="163"/>
                  </a:lnTo>
                  <a:lnTo>
                    <a:pt x="291" y="137"/>
                  </a:lnTo>
                  <a:lnTo>
                    <a:pt x="302" y="113"/>
                  </a:lnTo>
                  <a:lnTo>
                    <a:pt x="312" y="92"/>
                  </a:lnTo>
                  <a:lnTo>
                    <a:pt x="328" y="61"/>
                  </a:lnTo>
                  <a:lnTo>
                    <a:pt x="328" y="61"/>
                  </a:lnTo>
                  <a:lnTo>
                    <a:pt x="331" y="55"/>
                  </a:lnTo>
                  <a:lnTo>
                    <a:pt x="332" y="49"/>
                  </a:lnTo>
                  <a:lnTo>
                    <a:pt x="333" y="42"/>
                  </a:lnTo>
                  <a:lnTo>
                    <a:pt x="332" y="37"/>
                  </a:lnTo>
                  <a:lnTo>
                    <a:pt x="332" y="3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50">
              <a:extLst>
                <a:ext uri="{FF2B5EF4-FFF2-40B4-BE49-F238E27FC236}">
                  <a16:creationId xmlns:a16="http://schemas.microsoft.com/office/drawing/2014/main" id="{26852738-9840-4038-9E84-496024E6C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7675" y="898526"/>
              <a:ext cx="269875" cy="139700"/>
            </a:xfrm>
            <a:custGeom>
              <a:avLst/>
              <a:gdLst>
                <a:gd name="T0" fmla="*/ 339 w 339"/>
                <a:gd name="T1" fmla="*/ 87 h 175"/>
                <a:gd name="T2" fmla="*/ 336 w 339"/>
                <a:gd name="T3" fmla="*/ 105 h 175"/>
                <a:gd name="T4" fmla="*/ 326 w 339"/>
                <a:gd name="T5" fmla="*/ 121 h 175"/>
                <a:gd name="T6" fmla="*/ 311 w 339"/>
                <a:gd name="T7" fmla="*/ 136 h 175"/>
                <a:gd name="T8" fmla="*/ 290 w 339"/>
                <a:gd name="T9" fmla="*/ 148 h 175"/>
                <a:gd name="T10" fmla="*/ 265 w 339"/>
                <a:gd name="T11" fmla="*/ 160 h 175"/>
                <a:gd name="T12" fmla="*/ 236 w 339"/>
                <a:gd name="T13" fmla="*/ 168 h 175"/>
                <a:gd name="T14" fmla="*/ 203 w 339"/>
                <a:gd name="T15" fmla="*/ 172 h 175"/>
                <a:gd name="T16" fmla="*/ 169 w 339"/>
                <a:gd name="T17" fmla="*/ 175 h 175"/>
                <a:gd name="T18" fmla="*/ 152 w 339"/>
                <a:gd name="T19" fmla="*/ 174 h 175"/>
                <a:gd name="T20" fmla="*/ 119 w 339"/>
                <a:gd name="T21" fmla="*/ 170 h 175"/>
                <a:gd name="T22" fmla="*/ 88 w 339"/>
                <a:gd name="T23" fmla="*/ 163 h 175"/>
                <a:gd name="T24" fmla="*/ 62 w 339"/>
                <a:gd name="T25" fmla="*/ 154 h 175"/>
                <a:gd name="T26" fmla="*/ 39 w 339"/>
                <a:gd name="T27" fmla="*/ 143 h 175"/>
                <a:gd name="T28" fmla="*/ 20 w 339"/>
                <a:gd name="T29" fmla="*/ 129 h 175"/>
                <a:gd name="T30" fmla="*/ 8 w 339"/>
                <a:gd name="T31" fmla="*/ 113 h 175"/>
                <a:gd name="T32" fmla="*/ 1 w 339"/>
                <a:gd name="T33" fmla="*/ 96 h 175"/>
                <a:gd name="T34" fmla="*/ 0 w 339"/>
                <a:gd name="T35" fmla="*/ 87 h 175"/>
                <a:gd name="T36" fmla="*/ 3 w 339"/>
                <a:gd name="T37" fmla="*/ 70 h 175"/>
                <a:gd name="T38" fmla="*/ 13 w 339"/>
                <a:gd name="T39" fmla="*/ 54 h 175"/>
                <a:gd name="T40" fmla="*/ 28 w 339"/>
                <a:gd name="T41" fmla="*/ 39 h 175"/>
                <a:gd name="T42" fmla="*/ 49 w 339"/>
                <a:gd name="T43" fmla="*/ 25 h 175"/>
                <a:gd name="T44" fmla="*/ 74 w 339"/>
                <a:gd name="T45" fmla="*/ 15 h 175"/>
                <a:gd name="T46" fmla="*/ 103 w 339"/>
                <a:gd name="T47" fmla="*/ 7 h 175"/>
                <a:gd name="T48" fmla="*/ 136 w 339"/>
                <a:gd name="T49" fmla="*/ 2 h 175"/>
                <a:gd name="T50" fmla="*/ 169 w 339"/>
                <a:gd name="T51" fmla="*/ 0 h 175"/>
                <a:gd name="T52" fmla="*/ 186 w 339"/>
                <a:gd name="T53" fmla="*/ 1 h 175"/>
                <a:gd name="T54" fmla="*/ 220 w 339"/>
                <a:gd name="T55" fmla="*/ 4 h 175"/>
                <a:gd name="T56" fmla="*/ 251 w 339"/>
                <a:gd name="T57" fmla="*/ 10 h 175"/>
                <a:gd name="T58" fmla="*/ 277 w 339"/>
                <a:gd name="T59" fmla="*/ 20 h 175"/>
                <a:gd name="T60" fmla="*/ 300 w 339"/>
                <a:gd name="T61" fmla="*/ 32 h 175"/>
                <a:gd name="T62" fmla="*/ 319 w 339"/>
                <a:gd name="T63" fmla="*/ 46 h 175"/>
                <a:gd name="T64" fmla="*/ 331 w 339"/>
                <a:gd name="T65" fmla="*/ 61 h 175"/>
                <a:gd name="T66" fmla="*/ 338 w 339"/>
                <a:gd name="T67" fmla="*/ 78 h 175"/>
                <a:gd name="T68" fmla="*/ 339 w 339"/>
                <a:gd name="T69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175">
                  <a:moveTo>
                    <a:pt x="339" y="87"/>
                  </a:moveTo>
                  <a:lnTo>
                    <a:pt x="339" y="87"/>
                  </a:lnTo>
                  <a:lnTo>
                    <a:pt x="338" y="96"/>
                  </a:lnTo>
                  <a:lnTo>
                    <a:pt x="336" y="105"/>
                  </a:lnTo>
                  <a:lnTo>
                    <a:pt x="331" y="113"/>
                  </a:lnTo>
                  <a:lnTo>
                    <a:pt x="326" y="121"/>
                  </a:lnTo>
                  <a:lnTo>
                    <a:pt x="319" y="129"/>
                  </a:lnTo>
                  <a:lnTo>
                    <a:pt x="311" y="136"/>
                  </a:lnTo>
                  <a:lnTo>
                    <a:pt x="300" y="143"/>
                  </a:lnTo>
                  <a:lnTo>
                    <a:pt x="290" y="148"/>
                  </a:lnTo>
                  <a:lnTo>
                    <a:pt x="277" y="154"/>
                  </a:lnTo>
                  <a:lnTo>
                    <a:pt x="265" y="160"/>
                  </a:lnTo>
                  <a:lnTo>
                    <a:pt x="251" y="163"/>
                  </a:lnTo>
                  <a:lnTo>
                    <a:pt x="236" y="168"/>
                  </a:lnTo>
                  <a:lnTo>
                    <a:pt x="220" y="170"/>
                  </a:lnTo>
                  <a:lnTo>
                    <a:pt x="203" y="172"/>
                  </a:lnTo>
                  <a:lnTo>
                    <a:pt x="186" y="174"/>
                  </a:lnTo>
                  <a:lnTo>
                    <a:pt x="169" y="175"/>
                  </a:lnTo>
                  <a:lnTo>
                    <a:pt x="169" y="175"/>
                  </a:lnTo>
                  <a:lnTo>
                    <a:pt x="152" y="174"/>
                  </a:lnTo>
                  <a:lnTo>
                    <a:pt x="136" y="172"/>
                  </a:lnTo>
                  <a:lnTo>
                    <a:pt x="119" y="170"/>
                  </a:lnTo>
                  <a:lnTo>
                    <a:pt x="103" y="168"/>
                  </a:lnTo>
                  <a:lnTo>
                    <a:pt x="88" y="163"/>
                  </a:lnTo>
                  <a:lnTo>
                    <a:pt x="74" y="160"/>
                  </a:lnTo>
                  <a:lnTo>
                    <a:pt x="62" y="154"/>
                  </a:lnTo>
                  <a:lnTo>
                    <a:pt x="49" y="148"/>
                  </a:lnTo>
                  <a:lnTo>
                    <a:pt x="39" y="143"/>
                  </a:lnTo>
                  <a:lnTo>
                    <a:pt x="28" y="136"/>
                  </a:lnTo>
                  <a:lnTo>
                    <a:pt x="20" y="129"/>
                  </a:lnTo>
                  <a:lnTo>
                    <a:pt x="13" y="121"/>
                  </a:lnTo>
                  <a:lnTo>
                    <a:pt x="8" y="113"/>
                  </a:lnTo>
                  <a:lnTo>
                    <a:pt x="3" y="105"/>
                  </a:lnTo>
                  <a:lnTo>
                    <a:pt x="1" y="96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78"/>
                  </a:lnTo>
                  <a:lnTo>
                    <a:pt x="3" y="70"/>
                  </a:lnTo>
                  <a:lnTo>
                    <a:pt x="8" y="61"/>
                  </a:lnTo>
                  <a:lnTo>
                    <a:pt x="13" y="54"/>
                  </a:lnTo>
                  <a:lnTo>
                    <a:pt x="20" y="46"/>
                  </a:lnTo>
                  <a:lnTo>
                    <a:pt x="28" y="39"/>
                  </a:lnTo>
                  <a:lnTo>
                    <a:pt x="39" y="32"/>
                  </a:lnTo>
                  <a:lnTo>
                    <a:pt x="49" y="25"/>
                  </a:lnTo>
                  <a:lnTo>
                    <a:pt x="62" y="20"/>
                  </a:lnTo>
                  <a:lnTo>
                    <a:pt x="74" y="15"/>
                  </a:lnTo>
                  <a:lnTo>
                    <a:pt x="88" y="10"/>
                  </a:lnTo>
                  <a:lnTo>
                    <a:pt x="103" y="7"/>
                  </a:lnTo>
                  <a:lnTo>
                    <a:pt x="119" y="4"/>
                  </a:lnTo>
                  <a:lnTo>
                    <a:pt x="136" y="2"/>
                  </a:lnTo>
                  <a:lnTo>
                    <a:pt x="152" y="1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86" y="1"/>
                  </a:lnTo>
                  <a:lnTo>
                    <a:pt x="203" y="2"/>
                  </a:lnTo>
                  <a:lnTo>
                    <a:pt x="220" y="4"/>
                  </a:lnTo>
                  <a:lnTo>
                    <a:pt x="236" y="7"/>
                  </a:lnTo>
                  <a:lnTo>
                    <a:pt x="251" y="10"/>
                  </a:lnTo>
                  <a:lnTo>
                    <a:pt x="265" y="15"/>
                  </a:lnTo>
                  <a:lnTo>
                    <a:pt x="277" y="20"/>
                  </a:lnTo>
                  <a:lnTo>
                    <a:pt x="290" y="25"/>
                  </a:lnTo>
                  <a:lnTo>
                    <a:pt x="300" y="32"/>
                  </a:lnTo>
                  <a:lnTo>
                    <a:pt x="311" y="39"/>
                  </a:lnTo>
                  <a:lnTo>
                    <a:pt x="319" y="46"/>
                  </a:lnTo>
                  <a:lnTo>
                    <a:pt x="326" y="54"/>
                  </a:lnTo>
                  <a:lnTo>
                    <a:pt x="331" y="61"/>
                  </a:lnTo>
                  <a:lnTo>
                    <a:pt x="336" y="70"/>
                  </a:lnTo>
                  <a:lnTo>
                    <a:pt x="338" y="78"/>
                  </a:lnTo>
                  <a:lnTo>
                    <a:pt x="339" y="87"/>
                  </a:lnTo>
                  <a:lnTo>
                    <a:pt x="339" y="87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51">
              <a:extLst>
                <a:ext uri="{FF2B5EF4-FFF2-40B4-BE49-F238E27FC236}">
                  <a16:creationId xmlns:a16="http://schemas.microsoft.com/office/drawing/2014/main" id="{436A7DF1-4D26-4028-9393-74C994868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0850" y="3201988"/>
              <a:ext cx="263525" cy="460375"/>
            </a:xfrm>
            <a:custGeom>
              <a:avLst/>
              <a:gdLst>
                <a:gd name="T0" fmla="*/ 332 w 333"/>
                <a:gd name="T1" fmla="*/ 544 h 581"/>
                <a:gd name="T2" fmla="*/ 325 w 333"/>
                <a:gd name="T3" fmla="*/ 554 h 581"/>
                <a:gd name="T4" fmla="*/ 316 w 333"/>
                <a:gd name="T5" fmla="*/ 562 h 581"/>
                <a:gd name="T6" fmla="*/ 304 w 333"/>
                <a:gd name="T7" fmla="*/ 568 h 581"/>
                <a:gd name="T8" fmla="*/ 273 w 333"/>
                <a:gd name="T9" fmla="*/ 575 h 581"/>
                <a:gd name="T10" fmla="*/ 234 w 333"/>
                <a:gd name="T11" fmla="*/ 578 h 581"/>
                <a:gd name="T12" fmla="*/ 166 w 333"/>
                <a:gd name="T13" fmla="*/ 581 h 581"/>
                <a:gd name="T14" fmla="*/ 120 w 333"/>
                <a:gd name="T15" fmla="*/ 580 h 581"/>
                <a:gd name="T16" fmla="*/ 78 w 333"/>
                <a:gd name="T17" fmla="*/ 577 h 581"/>
                <a:gd name="T18" fmla="*/ 44 w 333"/>
                <a:gd name="T19" fmla="*/ 572 h 581"/>
                <a:gd name="T20" fmla="*/ 17 w 333"/>
                <a:gd name="T21" fmla="*/ 562 h 581"/>
                <a:gd name="T22" fmla="*/ 12 w 333"/>
                <a:gd name="T23" fmla="*/ 559 h 581"/>
                <a:gd name="T24" fmla="*/ 3 w 333"/>
                <a:gd name="T25" fmla="*/ 550 h 581"/>
                <a:gd name="T26" fmla="*/ 1 w 333"/>
                <a:gd name="T27" fmla="*/ 544 h 581"/>
                <a:gd name="T28" fmla="*/ 0 w 333"/>
                <a:gd name="T29" fmla="*/ 531 h 581"/>
                <a:gd name="T30" fmla="*/ 5 w 333"/>
                <a:gd name="T31" fmla="*/ 520 h 581"/>
                <a:gd name="T32" fmla="*/ 21 w 333"/>
                <a:gd name="T33" fmla="*/ 489 h 581"/>
                <a:gd name="T34" fmla="*/ 42 w 333"/>
                <a:gd name="T35" fmla="*/ 444 h 581"/>
                <a:gd name="T36" fmla="*/ 63 w 333"/>
                <a:gd name="T37" fmla="*/ 388 h 581"/>
                <a:gd name="T38" fmla="*/ 82 w 333"/>
                <a:gd name="T39" fmla="*/ 325 h 581"/>
                <a:gd name="T40" fmla="*/ 93 w 333"/>
                <a:gd name="T41" fmla="*/ 257 h 581"/>
                <a:gd name="T42" fmla="*/ 95 w 333"/>
                <a:gd name="T43" fmla="*/ 223 h 581"/>
                <a:gd name="T44" fmla="*/ 93 w 333"/>
                <a:gd name="T45" fmla="*/ 189 h 581"/>
                <a:gd name="T46" fmla="*/ 89 w 333"/>
                <a:gd name="T47" fmla="*/ 155 h 581"/>
                <a:gd name="T48" fmla="*/ 80 w 333"/>
                <a:gd name="T49" fmla="*/ 122 h 581"/>
                <a:gd name="T50" fmla="*/ 66 w 333"/>
                <a:gd name="T51" fmla="*/ 91 h 581"/>
                <a:gd name="T52" fmla="*/ 47 w 333"/>
                <a:gd name="T53" fmla="*/ 63 h 581"/>
                <a:gd name="T54" fmla="*/ 45 w 333"/>
                <a:gd name="T55" fmla="*/ 59 h 581"/>
                <a:gd name="T56" fmla="*/ 40 w 333"/>
                <a:gd name="T57" fmla="*/ 52 h 581"/>
                <a:gd name="T58" fmla="*/ 38 w 333"/>
                <a:gd name="T59" fmla="*/ 37 h 581"/>
                <a:gd name="T60" fmla="*/ 39 w 333"/>
                <a:gd name="T61" fmla="*/ 29 h 581"/>
                <a:gd name="T62" fmla="*/ 47 w 333"/>
                <a:gd name="T63" fmla="*/ 17 h 581"/>
                <a:gd name="T64" fmla="*/ 61 w 333"/>
                <a:gd name="T65" fmla="*/ 10 h 581"/>
                <a:gd name="T66" fmla="*/ 82 w 333"/>
                <a:gd name="T67" fmla="*/ 5 h 581"/>
                <a:gd name="T68" fmla="*/ 136 w 333"/>
                <a:gd name="T69" fmla="*/ 2 h 581"/>
                <a:gd name="T70" fmla="*/ 166 w 333"/>
                <a:gd name="T71" fmla="*/ 0 h 581"/>
                <a:gd name="T72" fmla="*/ 226 w 333"/>
                <a:gd name="T73" fmla="*/ 3 h 581"/>
                <a:gd name="T74" fmla="*/ 272 w 333"/>
                <a:gd name="T75" fmla="*/ 10 h 581"/>
                <a:gd name="T76" fmla="*/ 279 w 333"/>
                <a:gd name="T77" fmla="*/ 12 h 581"/>
                <a:gd name="T78" fmla="*/ 290 w 333"/>
                <a:gd name="T79" fmla="*/ 22 h 581"/>
                <a:gd name="T80" fmla="*/ 294 w 333"/>
                <a:gd name="T81" fmla="*/ 29 h 581"/>
                <a:gd name="T82" fmla="*/ 295 w 333"/>
                <a:gd name="T83" fmla="*/ 45 h 581"/>
                <a:gd name="T84" fmla="*/ 288 w 333"/>
                <a:gd name="T85" fmla="*/ 59 h 581"/>
                <a:gd name="T86" fmla="*/ 286 w 333"/>
                <a:gd name="T87" fmla="*/ 63 h 581"/>
                <a:gd name="T88" fmla="*/ 275 w 333"/>
                <a:gd name="T89" fmla="*/ 76 h 581"/>
                <a:gd name="T90" fmla="*/ 259 w 333"/>
                <a:gd name="T91" fmla="*/ 106 h 581"/>
                <a:gd name="T92" fmla="*/ 248 w 333"/>
                <a:gd name="T93" fmla="*/ 139 h 581"/>
                <a:gd name="T94" fmla="*/ 241 w 333"/>
                <a:gd name="T95" fmla="*/ 172 h 581"/>
                <a:gd name="T96" fmla="*/ 239 w 333"/>
                <a:gd name="T97" fmla="*/ 205 h 581"/>
                <a:gd name="T98" fmla="*/ 239 w 333"/>
                <a:gd name="T99" fmla="*/ 240 h 581"/>
                <a:gd name="T100" fmla="*/ 244 w 333"/>
                <a:gd name="T101" fmla="*/ 292 h 581"/>
                <a:gd name="T102" fmla="*/ 260 w 333"/>
                <a:gd name="T103" fmla="*/ 357 h 581"/>
                <a:gd name="T104" fmla="*/ 280 w 333"/>
                <a:gd name="T105" fmla="*/ 417 h 581"/>
                <a:gd name="T106" fmla="*/ 302 w 333"/>
                <a:gd name="T107" fmla="*/ 468 h 581"/>
                <a:gd name="T108" fmla="*/ 328 w 333"/>
                <a:gd name="T109" fmla="*/ 520 h 581"/>
                <a:gd name="T110" fmla="*/ 331 w 333"/>
                <a:gd name="T111" fmla="*/ 525 h 581"/>
                <a:gd name="T112" fmla="*/ 333 w 333"/>
                <a:gd name="T113" fmla="*/ 538 h 581"/>
                <a:gd name="T114" fmla="*/ 332 w 333"/>
                <a:gd name="T115" fmla="*/ 54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" h="581">
                  <a:moveTo>
                    <a:pt x="332" y="544"/>
                  </a:moveTo>
                  <a:lnTo>
                    <a:pt x="332" y="544"/>
                  </a:lnTo>
                  <a:lnTo>
                    <a:pt x="328" y="550"/>
                  </a:lnTo>
                  <a:lnTo>
                    <a:pt x="325" y="554"/>
                  </a:lnTo>
                  <a:lnTo>
                    <a:pt x="321" y="559"/>
                  </a:lnTo>
                  <a:lnTo>
                    <a:pt x="316" y="562"/>
                  </a:lnTo>
                  <a:lnTo>
                    <a:pt x="316" y="562"/>
                  </a:lnTo>
                  <a:lnTo>
                    <a:pt x="304" y="568"/>
                  </a:lnTo>
                  <a:lnTo>
                    <a:pt x="289" y="572"/>
                  </a:lnTo>
                  <a:lnTo>
                    <a:pt x="273" y="575"/>
                  </a:lnTo>
                  <a:lnTo>
                    <a:pt x="255" y="577"/>
                  </a:lnTo>
                  <a:lnTo>
                    <a:pt x="234" y="578"/>
                  </a:lnTo>
                  <a:lnTo>
                    <a:pt x="213" y="580"/>
                  </a:lnTo>
                  <a:lnTo>
                    <a:pt x="166" y="581"/>
                  </a:lnTo>
                  <a:lnTo>
                    <a:pt x="166" y="581"/>
                  </a:lnTo>
                  <a:lnTo>
                    <a:pt x="120" y="580"/>
                  </a:lnTo>
                  <a:lnTo>
                    <a:pt x="98" y="578"/>
                  </a:lnTo>
                  <a:lnTo>
                    <a:pt x="78" y="577"/>
                  </a:lnTo>
                  <a:lnTo>
                    <a:pt x="60" y="575"/>
                  </a:lnTo>
                  <a:lnTo>
                    <a:pt x="44" y="572"/>
                  </a:lnTo>
                  <a:lnTo>
                    <a:pt x="29" y="568"/>
                  </a:lnTo>
                  <a:lnTo>
                    <a:pt x="17" y="562"/>
                  </a:lnTo>
                  <a:lnTo>
                    <a:pt x="17" y="562"/>
                  </a:lnTo>
                  <a:lnTo>
                    <a:pt x="12" y="559"/>
                  </a:lnTo>
                  <a:lnTo>
                    <a:pt x="7" y="554"/>
                  </a:lnTo>
                  <a:lnTo>
                    <a:pt x="3" y="550"/>
                  </a:lnTo>
                  <a:lnTo>
                    <a:pt x="1" y="544"/>
                  </a:lnTo>
                  <a:lnTo>
                    <a:pt x="1" y="544"/>
                  </a:lnTo>
                  <a:lnTo>
                    <a:pt x="0" y="538"/>
                  </a:lnTo>
                  <a:lnTo>
                    <a:pt x="0" y="531"/>
                  </a:lnTo>
                  <a:lnTo>
                    <a:pt x="1" y="525"/>
                  </a:lnTo>
                  <a:lnTo>
                    <a:pt x="5" y="520"/>
                  </a:lnTo>
                  <a:lnTo>
                    <a:pt x="5" y="520"/>
                  </a:lnTo>
                  <a:lnTo>
                    <a:pt x="21" y="489"/>
                  </a:lnTo>
                  <a:lnTo>
                    <a:pt x="30" y="468"/>
                  </a:lnTo>
                  <a:lnTo>
                    <a:pt x="42" y="444"/>
                  </a:lnTo>
                  <a:lnTo>
                    <a:pt x="52" y="417"/>
                  </a:lnTo>
                  <a:lnTo>
                    <a:pt x="63" y="388"/>
                  </a:lnTo>
                  <a:lnTo>
                    <a:pt x="73" y="357"/>
                  </a:lnTo>
                  <a:lnTo>
                    <a:pt x="82" y="325"/>
                  </a:lnTo>
                  <a:lnTo>
                    <a:pt x="89" y="292"/>
                  </a:lnTo>
                  <a:lnTo>
                    <a:pt x="93" y="257"/>
                  </a:lnTo>
                  <a:lnTo>
                    <a:pt x="95" y="240"/>
                  </a:lnTo>
                  <a:lnTo>
                    <a:pt x="95" y="223"/>
                  </a:lnTo>
                  <a:lnTo>
                    <a:pt x="95" y="205"/>
                  </a:lnTo>
                  <a:lnTo>
                    <a:pt x="93" y="189"/>
                  </a:lnTo>
                  <a:lnTo>
                    <a:pt x="92" y="172"/>
                  </a:lnTo>
                  <a:lnTo>
                    <a:pt x="89" y="155"/>
                  </a:lnTo>
                  <a:lnTo>
                    <a:pt x="85" y="139"/>
                  </a:lnTo>
                  <a:lnTo>
                    <a:pt x="80" y="122"/>
                  </a:lnTo>
                  <a:lnTo>
                    <a:pt x="74" y="106"/>
                  </a:lnTo>
                  <a:lnTo>
                    <a:pt x="66" y="91"/>
                  </a:lnTo>
                  <a:lnTo>
                    <a:pt x="58" y="76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0" y="52"/>
                  </a:lnTo>
                  <a:lnTo>
                    <a:pt x="38" y="45"/>
                  </a:lnTo>
                  <a:lnTo>
                    <a:pt x="38" y="37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43" y="22"/>
                  </a:lnTo>
                  <a:lnTo>
                    <a:pt x="47" y="17"/>
                  </a:lnTo>
                  <a:lnTo>
                    <a:pt x="54" y="12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82" y="5"/>
                  </a:lnTo>
                  <a:lnTo>
                    <a:pt x="107" y="3"/>
                  </a:lnTo>
                  <a:lnTo>
                    <a:pt x="136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97" y="2"/>
                  </a:lnTo>
                  <a:lnTo>
                    <a:pt x="226" y="3"/>
                  </a:lnTo>
                  <a:lnTo>
                    <a:pt x="250" y="5"/>
                  </a:lnTo>
                  <a:lnTo>
                    <a:pt x="272" y="10"/>
                  </a:lnTo>
                  <a:lnTo>
                    <a:pt x="272" y="10"/>
                  </a:lnTo>
                  <a:lnTo>
                    <a:pt x="279" y="12"/>
                  </a:lnTo>
                  <a:lnTo>
                    <a:pt x="285" y="17"/>
                  </a:lnTo>
                  <a:lnTo>
                    <a:pt x="290" y="22"/>
                  </a:lnTo>
                  <a:lnTo>
                    <a:pt x="294" y="29"/>
                  </a:lnTo>
                  <a:lnTo>
                    <a:pt x="294" y="29"/>
                  </a:lnTo>
                  <a:lnTo>
                    <a:pt x="295" y="37"/>
                  </a:lnTo>
                  <a:lnTo>
                    <a:pt x="295" y="45"/>
                  </a:lnTo>
                  <a:lnTo>
                    <a:pt x="293" y="52"/>
                  </a:lnTo>
                  <a:lnTo>
                    <a:pt x="288" y="59"/>
                  </a:lnTo>
                  <a:lnTo>
                    <a:pt x="288" y="59"/>
                  </a:lnTo>
                  <a:lnTo>
                    <a:pt x="286" y="63"/>
                  </a:lnTo>
                  <a:lnTo>
                    <a:pt x="286" y="63"/>
                  </a:lnTo>
                  <a:lnTo>
                    <a:pt x="275" y="76"/>
                  </a:lnTo>
                  <a:lnTo>
                    <a:pt x="267" y="91"/>
                  </a:lnTo>
                  <a:lnTo>
                    <a:pt x="259" y="106"/>
                  </a:lnTo>
                  <a:lnTo>
                    <a:pt x="253" y="122"/>
                  </a:lnTo>
                  <a:lnTo>
                    <a:pt x="248" y="139"/>
                  </a:lnTo>
                  <a:lnTo>
                    <a:pt x="244" y="155"/>
                  </a:lnTo>
                  <a:lnTo>
                    <a:pt x="241" y="172"/>
                  </a:lnTo>
                  <a:lnTo>
                    <a:pt x="239" y="189"/>
                  </a:lnTo>
                  <a:lnTo>
                    <a:pt x="239" y="205"/>
                  </a:lnTo>
                  <a:lnTo>
                    <a:pt x="237" y="223"/>
                  </a:lnTo>
                  <a:lnTo>
                    <a:pt x="239" y="240"/>
                  </a:lnTo>
                  <a:lnTo>
                    <a:pt x="240" y="257"/>
                  </a:lnTo>
                  <a:lnTo>
                    <a:pt x="244" y="292"/>
                  </a:lnTo>
                  <a:lnTo>
                    <a:pt x="251" y="325"/>
                  </a:lnTo>
                  <a:lnTo>
                    <a:pt x="260" y="357"/>
                  </a:lnTo>
                  <a:lnTo>
                    <a:pt x="270" y="388"/>
                  </a:lnTo>
                  <a:lnTo>
                    <a:pt x="280" y="417"/>
                  </a:lnTo>
                  <a:lnTo>
                    <a:pt x="291" y="444"/>
                  </a:lnTo>
                  <a:lnTo>
                    <a:pt x="302" y="468"/>
                  </a:lnTo>
                  <a:lnTo>
                    <a:pt x="312" y="489"/>
                  </a:lnTo>
                  <a:lnTo>
                    <a:pt x="328" y="520"/>
                  </a:lnTo>
                  <a:lnTo>
                    <a:pt x="328" y="520"/>
                  </a:lnTo>
                  <a:lnTo>
                    <a:pt x="331" y="525"/>
                  </a:lnTo>
                  <a:lnTo>
                    <a:pt x="332" y="531"/>
                  </a:lnTo>
                  <a:lnTo>
                    <a:pt x="333" y="538"/>
                  </a:lnTo>
                  <a:lnTo>
                    <a:pt x="332" y="544"/>
                  </a:lnTo>
                  <a:lnTo>
                    <a:pt x="332" y="54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52">
              <a:extLst>
                <a:ext uri="{FF2B5EF4-FFF2-40B4-BE49-F238E27FC236}">
                  <a16:creationId xmlns:a16="http://schemas.microsoft.com/office/drawing/2014/main" id="{CA0BECDF-4B31-475C-ADB6-1084CA48DE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7675" y="3565526"/>
              <a:ext cx="269875" cy="138113"/>
            </a:xfrm>
            <a:custGeom>
              <a:avLst/>
              <a:gdLst>
                <a:gd name="T0" fmla="*/ 339 w 339"/>
                <a:gd name="T1" fmla="*/ 87 h 174"/>
                <a:gd name="T2" fmla="*/ 336 w 339"/>
                <a:gd name="T3" fmla="*/ 70 h 174"/>
                <a:gd name="T4" fmla="*/ 326 w 339"/>
                <a:gd name="T5" fmla="*/ 53 h 174"/>
                <a:gd name="T6" fmla="*/ 311 w 339"/>
                <a:gd name="T7" fmla="*/ 39 h 174"/>
                <a:gd name="T8" fmla="*/ 290 w 339"/>
                <a:gd name="T9" fmla="*/ 25 h 174"/>
                <a:gd name="T10" fmla="*/ 265 w 339"/>
                <a:gd name="T11" fmla="*/ 15 h 174"/>
                <a:gd name="T12" fmla="*/ 236 w 339"/>
                <a:gd name="T13" fmla="*/ 7 h 174"/>
                <a:gd name="T14" fmla="*/ 203 w 339"/>
                <a:gd name="T15" fmla="*/ 2 h 174"/>
                <a:gd name="T16" fmla="*/ 169 w 339"/>
                <a:gd name="T17" fmla="*/ 0 h 174"/>
                <a:gd name="T18" fmla="*/ 152 w 339"/>
                <a:gd name="T19" fmla="*/ 1 h 174"/>
                <a:gd name="T20" fmla="*/ 119 w 339"/>
                <a:gd name="T21" fmla="*/ 4 h 174"/>
                <a:gd name="T22" fmla="*/ 88 w 339"/>
                <a:gd name="T23" fmla="*/ 10 h 174"/>
                <a:gd name="T24" fmla="*/ 62 w 339"/>
                <a:gd name="T25" fmla="*/ 20 h 174"/>
                <a:gd name="T26" fmla="*/ 39 w 339"/>
                <a:gd name="T27" fmla="*/ 32 h 174"/>
                <a:gd name="T28" fmla="*/ 20 w 339"/>
                <a:gd name="T29" fmla="*/ 46 h 174"/>
                <a:gd name="T30" fmla="*/ 8 w 339"/>
                <a:gd name="T31" fmla="*/ 61 h 174"/>
                <a:gd name="T32" fmla="*/ 1 w 339"/>
                <a:gd name="T33" fmla="*/ 78 h 174"/>
                <a:gd name="T34" fmla="*/ 0 w 339"/>
                <a:gd name="T35" fmla="*/ 87 h 174"/>
                <a:gd name="T36" fmla="*/ 3 w 339"/>
                <a:gd name="T37" fmla="*/ 104 h 174"/>
                <a:gd name="T38" fmla="*/ 13 w 339"/>
                <a:gd name="T39" fmla="*/ 121 h 174"/>
                <a:gd name="T40" fmla="*/ 28 w 339"/>
                <a:gd name="T41" fmla="*/ 136 h 174"/>
                <a:gd name="T42" fmla="*/ 49 w 339"/>
                <a:gd name="T43" fmla="*/ 148 h 174"/>
                <a:gd name="T44" fmla="*/ 74 w 339"/>
                <a:gd name="T45" fmla="*/ 160 h 174"/>
                <a:gd name="T46" fmla="*/ 103 w 339"/>
                <a:gd name="T47" fmla="*/ 167 h 174"/>
                <a:gd name="T48" fmla="*/ 136 w 339"/>
                <a:gd name="T49" fmla="*/ 172 h 174"/>
                <a:gd name="T50" fmla="*/ 169 w 339"/>
                <a:gd name="T51" fmla="*/ 174 h 174"/>
                <a:gd name="T52" fmla="*/ 186 w 339"/>
                <a:gd name="T53" fmla="*/ 174 h 174"/>
                <a:gd name="T54" fmla="*/ 220 w 339"/>
                <a:gd name="T55" fmla="*/ 170 h 174"/>
                <a:gd name="T56" fmla="*/ 251 w 339"/>
                <a:gd name="T57" fmla="*/ 163 h 174"/>
                <a:gd name="T58" fmla="*/ 277 w 339"/>
                <a:gd name="T59" fmla="*/ 154 h 174"/>
                <a:gd name="T60" fmla="*/ 300 w 339"/>
                <a:gd name="T61" fmla="*/ 142 h 174"/>
                <a:gd name="T62" fmla="*/ 319 w 339"/>
                <a:gd name="T63" fmla="*/ 129 h 174"/>
                <a:gd name="T64" fmla="*/ 331 w 339"/>
                <a:gd name="T65" fmla="*/ 113 h 174"/>
                <a:gd name="T66" fmla="*/ 338 w 339"/>
                <a:gd name="T67" fmla="*/ 96 h 174"/>
                <a:gd name="T68" fmla="*/ 339 w 339"/>
                <a:gd name="T69" fmla="*/ 8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174">
                  <a:moveTo>
                    <a:pt x="339" y="87"/>
                  </a:moveTo>
                  <a:lnTo>
                    <a:pt x="339" y="87"/>
                  </a:lnTo>
                  <a:lnTo>
                    <a:pt x="338" y="78"/>
                  </a:lnTo>
                  <a:lnTo>
                    <a:pt x="336" y="70"/>
                  </a:lnTo>
                  <a:lnTo>
                    <a:pt x="331" y="61"/>
                  </a:lnTo>
                  <a:lnTo>
                    <a:pt x="326" y="53"/>
                  </a:lnTo>
                  <a:lnTo>
                    <a:pt x="319" y="46"/>
                  </a:lnTo>
                  <a:lnTo>
                    <a:pt x="311" y="39"/>
                  </a:lnTo>
                  <a:lnTo>
                    <a:pt x="300" y="32"/>
                  </a:lnTo>
                  <a:lnTo>
                    <a:pt x="290" y="25"/>
                  </a:lnTo>
                  <a:lnTo>
                    <a:pt x="277" y="20"/>
                  </a:lnTo>
                  <a:lnTo>
                    <a:pt x="265" y="15"/>
                  </a:lnTo>
                  <a:lnTo>
                    <a:pt x="251" y="10"/>
                  </a:lnTo>
                  <a:lnTo>
                    <a:pt x="236" y="7"/>
                  </a:lnTo>
                  <a:lnTo>
                    <a:pt x="220" y="4"/>
                  </a:lnTo>
                  <a:lnTo>
                    <a:pt x="203" y="2"/>
                  </a:lnTo>
                  <a:lnTo>
                    <a:pt x="186" y="1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52" y="1"/>
                  </a:lnTo>
                  <a:lnTo>
                    <a:pt x="136" y="2"/>
                  </a:lnTo>
                  <a:lnTo>
                    <a:pt x="119" y="4"/>
                  </a:lnTo>
                  <a:lnTo>
                    <a:pt x="103" y="7"/>
                  </a:lnTo>
                  <a:lnTo>
                    <a:pt x="88" y="10"/>
                  </a:lnTo>
                  <a:lnTo>
                    <a:pt x="74" y="15"/>
                  </a:lnTo>
                  <a:lnTo>
                    <a:pt x="62" y="20"/>
                  </a:lnTo>
                  <a:lnTo>
                    <a:pt x="49" y="25"/>
                  </a:lnTo>
                  <a:lnTo>
                    <a:pt x="39" y="32"/>
                  </a:lnTo>
                  <a:lnTo>
                    <a:pt x="28" y="39"/>
                  </a:lnTo>
                  <a:lnTo>
                    <a:pt x="20" y="46"/>
                  </a:lnTo>
                  <a:lnTo>
                    <a:pt x="13" y="53"/>
                  </a:lnTo>
                  <a:lnTo>
                    <a:pt x="8" y="61"/>
                  </a:lnTo>
                  <a:lnTo>
                    <a:pt x="3" y="70"/>
                  </a:lnTo>
                  <a:lnTo>
                    <a:pt x="1" y="78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96"/>
                  </a:lnTo>
                  <a:lnTo>
                    <a:pt x="3" y="104"/>
                  </a:lnTo>
                  <a:lnTo>
                    <a:pt x="8" y="113"/>
                  </a:lnTo>
                  <a:lnTo>
                    <a:pt x="13" y="121"/>
                  </a:lnTo>
                  <a:lnTo>
                    <a:pt x="20" y="129"/>
                  </a:lnTo>
                  <a:lnTo>
                    <a:pt x="28" y="136"/>
                  </a:lnTo>
                  <a:lnTo>
                    <a:pt x="39" y="142"/>
                  </a:lnTo>
                  <a:lnTo>
                    <a:pt x="49" y="148"/>
                  </a:lnTo>
                  <a:lnTo>
                    <a:pt x="62" y="154"/>
                  </a:lnTo>
                  <a:lnTo>
                    <a:pt x="74" y="160"/>
                  </a:lnTo>
                  <a:lnTo>
                    <a:pt x="88" y="163"/>
                  </a:lnTo>
                  <a:lnTo>
                    <a:pt x="103" y="167"/>
                  </a:lnTo>
                  <a:lnTo>
                    <a:pt x="119" y="170"/>
                  </a:lnTo>
                  <a:lnTo>
                    <a:pt x="136" y="172"/>
                  </a:lnTo>
                  <a:lnTo>
                    <a:pt x="152" y="174"/>
                  </a:lnTo>
                  <a:lnTo>
                    <a:pt x="169" y="174"/>
                  </a:lnTo>
                  <a:lnTo>
                    <a:pt x="169" y="174"/>
                  </a:lnTo>
                  <a:lnTo>
                    <a:pt x="186" y="174"/>
                  </a:lnTo>
                  <a:lnTo>
                    <a:pt x="203" y="172"/>
                  </a:lnTo>
                  <a:lnTo>
                    <a:pt x="220" y="170"/>
                  </a:lnTo>
                  <a:lnTo>
                    <a:pt x="236" y="167"/>
                  </a:lnTo>
                  <a:lnTo>
                    <a:pt x="251" y="163"/>
                  </a:lnTo>
                  <a:lnTo>
                    <a:pt x="265" y="160"/>
                  </a:lnTo>
                  <a:lnTo>
                    <a:pt x="277" y="154"/>
                  </a:lnTo>
                  <a:lnTo>
                    <a:pt x="290" y="148"/>
                  </a:lnTo>
                  <a:lnTo>
                    <a:pt x="300" y="142"/>
                  </a:lnTo>
                  <a:lnTo>
                    <a:pt x="311" y="136"/>
                  </a:lnTo>
                  <a:lnTo>
                    <a:pt x="319" y="129"/>
                  </a:lnTo>
                  <a:lnTo>
                    <a:pt x="326" y="121"/>
                  </a:lnTo>
                  <a:lnTo>
                    <a:pt x="331" y="113"/>
                  </a:lnTo>
                  <a:lnTo>
                    <a:pt x="336" y="104"/>
                  </a:lnTo>
                  <a:lnTo>
                    <a:pt x="338" y="96"/>
                  </a:lnTo>
                  <a:lnTo>
                    <a:pt x="339" y="87"/>
                  </a:lnTo>
                  <a:lnTo>
                    <a:pt x="339" y="87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53">
              <a:extLst>
                <a:ext uri="{FF2B5EF4-FFF2-40B4-BE49-F238E27FC236}">
                  <a16:creationId xmlns:a16="http://schemas.microsoft.com/office/drawing/2014/main" id="{8C321403-E791-481D-8D6A-8C0256F1E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6613" y="2995613"/>
              <a:ext cx="193675" cy="195263"/>
            </a:xfrm>
            <a:custGeom>
              <a:avLst/>
              <a:gdLst>
                <a:gd name="T0" fmla="*/ 0 w 245"/>
                <a:gd name="T1" fmla="*/ 97 h 247"/>
                <a:gd name="T2" fmla="*/ 2 w 245"/>
                <a:gd name="T3" fmla="*/ 107 h 247"/>
                <a:gd name="T4" fmla="*/ 12 w 245"/>
                <a:gd name="T5" fmla="*/ 122 h 247"/>
                <a:gd name="T6" fmla="*/ 43 w 245"/>
                <a:gd name="T7" fmla="*/ 158 h 247"/>
                <a:gd name="T8" fmla="*/ 63 w 245"/>
                <a:gd name="T9" fmla="*/ 180 h 247"/>
                <a:gd name="T10" fmla="*/ 103 w 245"/>
                <a:gd name="T11" fmla="*/ 219 h 247"/>
                <a:gd name="T12" fmla="*/ 133 w 245"/>
                <a:gd name="T13" fmla="*/ 243 h 247"/>
                <a:gd name="T14" fmla="*/ 138 w 245"/>
                <a:gd name="T15" fmla="*/ 246 h 247"/>
                <a:gd name="T16" fmla="*/ 144 w 245"/>
                <a:gd name="T17" fmla="*/ 247 h 247"/>
                <a:gd name="T18" fmla="*/ 148 w 245"/>
                <a:gd name="T19" fmla="*/ 244 h 247"/>
                <a:gd name="T20" fmla="*/ 149 w 245"/>
                <a:gd name="T21" fmla="*/ 240 h 247"/>
                <a:gd name="T22" fmla="*/ 149 w 245"/>
                <a:gd name="T23" fmla="*/ 226 h 247"/>
                <a:gd name="T24" fmla="*/ 152 w 245"/>
                <a:gd name="T25" fmla="*/ 185 h 247"/>
                <a:gd name="T26" fmla="*/ 159 w 245"/>
                <a:gd name="T27" fmla="*/ 162 h 247"/>
                <a:gd name="T28" fmla="*/ 169 w 245"/>
                <a:gd name="T29" fmla="*/ 142 h 247"/>
                <a:gd name="T30" fmla="*/ 186 w 245"/>
                <a:gd name="T31" fmla="*/ 126 h 247"/>
                <a:gd name="T32" fmla="*/ 206 w 245"/>
                <a:gd name="T33" fmla="*/ 118 h 247"/>
                <a:gd name="T34" fmla="*/ 235 w 245"/>
                <a:gd name="T35" fmla="*/ 119 h 247"/>
                <a:gd name="T36" fmla="*/ 236 w 245"/>
                <a:gd name="T37" fmla="*/ 120 h 247"/>
                <a:gd name="T38" fmla="*/ 240 w 245"/>
                <a:gd name="T39" fmla="*/ 120 h 247"/>
                <a:gd name="T40" fmla="*/ 244 w 245"/>
                <a:gd name="T41" fmla="*/ 118 h 247"/>
                <a:gd name="T42" fmla="*/ 245 w 245"/>
                <a:gd name="T43" fmla="*/ 115 h 247"/>
                <a:gd name="T44" fmla="*/ 244 w 245"/>
                <a:gd name="T45" fmla="*/ 109 h 247"/>
                <a:gd name="T46" fmla="*/ 241 w 245"/>
                <a:gd name="T47" fmla="*/ 102 h 247"/>
                <a:gd name="T48" fmla="*/ 222 w 245"/>
                <a:gd name="T49" fmla="*/ 79 h 247"/>
                <a:gd name="T50" fmla="*/ 197 w 245"/>
                <a:gd name="T51" fmla="*/ 51 h 247"/>
                <a:gd name="T52" fmla="*/ 159 w 245"/>
                <a:gd name="T53" fmla="*/ 14 h 247"/>
                <a:gd name="T54" fmla="*/ 149 w 245"/>
                <a:gd name="T55" fmla="*/ 5 h 247"/>
                <a:gd name="T56" fmla="*/ 137 w 245"/>
                <a:gd name="T57" fmla="*/ 0 h 247"/>
                <a:gd name="T58" fmla="*/ 135 w 245"/>
                <a:gd name="T59" fmla="*/ 0 h 247"/>
                <a:gd name="T60" fmla="*/ 130 w 245"/>
                <a:gd name="T61" fmla="*/ 3 h 247"/>
                <a:gd name="T62" fmla="*/ 130 w 245"/>
                <a:gd name="T63" fmla="*/ 8 h 247"/>
                <a:gd name="T64" fmla="*/ 130 w 245"/>
                <a:gd name="T65" fmla="*/ 11 h 247"/>
                <a:gd name="T66" fmla="*/ 131 w 245"/>
                <a:gd name="T67" fmla="*/ 26 h 247"/>
                <a:gd name="T68" fmla="*/ 127 w 245"/>
                <a:gd name="T69" fmla="*/ 50 h 247"/>
                <a:gd name="T70" fmla="*/ 114 w 245"/>
                <a:gd name="T71" fmla="*/ 68 h 247"/>
                <a:gd name="T72" fmla="*/ 96 w 245"/>
                <a:gd name="T73" fmla="*/ 80 h 247"/>
                <a:gd name="T74" fmla="*/ 74 w 245"/>
                <a:gd name="T75" fmla="*/ 88 h 247"/>
                <a:gd name="T76" fmla="*/ 40 w 245"/>
                <a:gd name="T77" fmla="*/ 92 h 247"/>
                <a:gd name="T78" fmla="*/ 6 w 245"/>
                <a:gd name="T79" fmla="*/ 92 h 247"/>
                <a:gd name="T80" fmla="*/ 4 w 245"/>
                <a:gd name="T81" fmla="*/ 92 h 247"/>
                <a:gd name="T82" fmla="*/ 0 w 245"/>
                <a:gd name="T83" fmla="*/ 95 h 247"/>
                <a:gd name="T84" fmla="*/ 0 w 245"/>
                <a:gd name="T85" fmla="*/ 9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5" h="247">
                  <a:moveTo>
                    <a:pt x="0" y="97"/>
                  </a:moveTo>
                  <a:lnTo>
                    <a:pt x="0" y="97"/>
                  </a:lnTo>
                  <a:lnTo>
                    <a:pt x="0" y="102"/>
                  </a:lnTo>
                  <a:lnTo>
                    <a:pt x="2" y="107"/>
                  </a:lnTo>
                  <a:lnTo>
                    <a:pt x="2" y="107"/>
                  </a:lnTo>
                  <a:lnTo>
                    <a:pt x="12" y="122"/>
                  </a:lnTo>
                  <a:lnTo>
                    <a:pt x="25" y="138"/>
                  </a:lnTo>
                  <a:lnTo>
                    <a:pt x="43" y="158"/>
                  </a:lnTo>
                  <a:lnTo>
                    <a:pt x="63" y="180"/>
                  </a:lnTo>
                  <a:lnTo>
                    <a:pt x="63" y="180"/>
                  </a:lnTo>
                  <a:lnTo>
                    <a:pt x="84" y="201"/>
                  </a:lnTo>
                  <a:lnTo>
                    <a:pt x="103" y="219"/>
                  </a:lnTo>
                  <a:lnTo>
                    <a:pt x="119" y="233"/>
                  </a:lnTo>
                  <a:lnTo>
                    <a:pt x="133" y="243"/>
                  </a:lnTo>
                  <a:lnTo>
                    <a:pt x="133" y="243"/>
                  </a:lnTo>
                  <a:lnTo>
                    <a:pt x="138" y="246"/>
                  </a:lnTo>
                  <a:lnTo>
                    <a:pt x="144" y="247"/>
                  </a:lnTo>
                  <a:lnTo>
                    <a:pt x="144" y="247"/>
                  </a:lnTo>
                  <a:lnTo>
                    <a:pt x="145" y="246"/>
                  </a:lnTo>
                  <a:lnTo>
                    <a:pt x="148" y="244"/>
                  </a:lnTo>
                  <a:lnTo>
                    <a:pt x="148" y="242"/>
                  </a:lnTo>
                  <a:lnTo>
                    <a:pt x="149" y="240"/>
                  </a:lnTo>
                  <a:lnTo>
                    <a:pt x="149" y="240"/>
                  </a:lnTo>
                  <a:lnTo>
                    <a:pt x="149" y="226"/>
                  </a:lnTo>
                  <a:lnTo>
                    <a:pt x="150" y="206"/>
                  </a:lnTo>
                  <a:lnTo>
                    <a:pt x="152" y="185"/>
                  </a:lnTo>
                  <a:lnTo>
                    <a:pt x="156" y="173"/>
                  </a:lnTo>
                  <a:lnTo>
                    <a:pt x="159" y="162"/>
                  </a:lnTo>
                  <a:lnTo>
                    <a:pt x="164" y="151"/>
                  </a:lnTo>
                  <a:lnTo>
                    <a:pt x="169" y="142"/>
                  </a:lnTo>
                  <a:lnTo>
                    <a:pt x="176" y="133"/>
                  </a:lnTo>
                  <a:lnTo>
                    <a:pt x="186" y="126"/>
                  </a:lnTo>
                  <a:lnTo>
                    <a:pt x="195" y="121"/>
                  </a:lnTo>
                  <a:lnTo>
                    <a:pt x="206" y="118"/>
                  </a:lnTo>
                  <a:lnTo>
                    <a:pt x="220" y="117"/>
                  </a:lnTo>
                  <a:lnTo>
                    <a:pt x="235" y="119"/>
                  </a:lnTo>
                  <a:lnTo>
                    <a:pt x="235" y="119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40" y="120"/>
                  </a:lnTo>
                  <a:lnTo>
                    <a:pt x="242" y="119"/>
                  </a:lnTo>
                  <a:lnTo>
                    <a:pt x="244" y="118"/>
                  </a:lnTo>
                  <a:lnTo>
                    <a:pt x="245" y="115"/>
                  </a:lnTo>
                  <a:lnTo>
                    <a:pt x="245" y="115"/>
                  </a:lnTo>
                  <a:lnTo>
                    <a:pt x="245" y="112"/>
                  </a:lnTo>
                  <a:lnTo>
                    <a:pt x="244" y="109"/>
                  </a:lnTo>
                  <a:lnTo>
                    <a:pt x="241" y="102"/>
                  </a:lnTo>
                  <a:lnTo>
                    <a:pt x="241" y="102"/>
                  </a:lnTo>
                  <a:lnTo>
                    <a:pt x="233" y="90"/>
                  </a:lnTo>
                  <a:lnTo>
                    <a:pt x="222" y="79"/>
                  </a:lnTo>
                  <a:lnTo>
                    <a:pt x="197" y="51"/>
                  </a:lnTo>
                  <a:lnTo>
                    <a:pt x="197" y="51"/>
                  </a:lnTo>
                  <a:lnTo>
                    <a:pt x="171" y="24"/>
                  </a:lnTo>
                  <a:lnTo>
                    <a:pt x="159" y="14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41" y="1"/>
                  </a:lnTo>
                  <a:lnTo>
                    <a:pt x="137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3" y="1"/>
                  </a:lnTo>
                  <a:lnTo>
                    <a:pt x="130" y="3"/>
                  </a:lnTo>
                  <a:lnTo>
                    <a:pt x="130" y="6"/>
                  </a:lnTo>
                  <a:lnTo>
                    <a:pt x="130" y="8"/>
                  </a:lnTo>
                  <a:lnTo>
                    <a:pt x="130" y="8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1" y="26"/>
                  </a:lnTo>
                  <a:lnTo>
                    <a:pt x="130" y="39"/>
                  </a:lnTo>
                  <a:lnTo>
                    <a:pt x="127" y="50"/>
                  </a:lnTo>
                  <a:lnTo>
                    <a:pt x="121" y="60"/>
                  </a:lnTo>
                  <a:lnTo>
                    <a:pt x="114" y="68"/>
                  </a:lnTo>
                  <a:lnTo>
                    <a:pt x="105" y="75"/>
                  </a:lnTo>
                  <a:lnTo>
                    <a:pt x="96" y="80"/>
                  </a:lnTo>
                  <a:lnTo>
                    <a:pt x="85" y="84"/>
                  </a:lnTo>
                  <a:lnTo>
                    <a:pt x="74" y="88"/>
                  </a:lnTo>
                  <a:lnTo>
                    <a:pt x="62" y="90"/>
                  </a:lnTo>
                  <a:lnTo>
                    <a:pt x="40" y="92"/>
                  </a:lnTo>
                  <a:lnTo>
                    <a:pt x="21" y="92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4" y="92"/>
                  </a:lnTo>
                  <a:lnTo>
                    <a:pt x="2" y="94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54">
              <a:extLst>
                <a:ext uri="{FF2B5EF4-FFF2-40B4-BE49-F238E27FC236}">
                  <a16:creationId xmlns:a16="http://schemas.microsoft.com/office/drawing/2014/main" id="{24CC4732-DBEC-4344-973B-9B09B6CCE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850" y="3068638"/>
              <a:ext cx="120650" cy="127000"/>
            </a:xfrm>
            <a:custGeom>
              <a:avLst/>
              <a:gdLst>
                <a:gd name="T0" fmla="*/ 3 w 154"/>
                <a:gd name="T1" fmla="*/ 3 h 159"/>
                <a:gd name="T2" fmla="*/ 3 w 154"/>
                <a:gd name="T3" fmla="*/ 3 h 159"/>
                <a:gd name="T4" fmla="*/ 5 w 154"/>
                <a:gd name="T5" fmla="*/ 2 h 159"/>
                <a:gd name="T6" fmla="*/ 8 w 154"/>
                <a:gd name="T7" fmla="*/ 0 h 159"/>
                <a:gd name="T8" fmla="*/ 12 w 154"/>
                <a:gd name="T9" fmla="*/ 0 h 159"/>
                <a:gd name="T10" fmla="*/ 16 w 154"/>
                <a:gd name="T11" fmla="*/ 2 h 159"/>
                <a:gd name="T12" fmla="*/ 27 w 154"/>
                <a:gd name="T13" fmla="*/ 5 h 159"/>
                <a:gd name="T14" fmla="*/ 38 w 154"/>
                <a:gd name="T15" fmla="*/ 12 h 159"/>
                <a:gd name="T16" fmla="*/ 52 w 154"/>
                <a:gd name="T17" fmla="*/ 21 h 159"/>
                <a:gd name="T18" fmla="*/ 67 w 154"/>
                <a:gd name="T19" fmla="*/ 33 h 159"/>
                <a:gd name="T20" fmla="*/ 82 w 154"/>
                <a:gd name="T21" fmla="*/ 45 h 159"/>
                <a:gd name="T22" fmla="*/ 97 w 154"/>
                <a:gd name="T23" fmla="*/ 60 h 159"/>
                <a:gd name="T24" fmla="*/ 97 w 154"/>
                <a:gd name="T25" fmla="*/ 60 h 159"/>
                <a:gd name="T26" fmla="*/ 112 w 154"/>
                <a:gd name="T27" fmla="*/ 76 h 159"/>
                <a:gd name="T28" fmla="*/ 125 w 154"/>
                <a:gd name="T29" fmla="*/ 93 h 159"/>
                <a:gd name="T30" fmla="*/ 135 w 154"/>
                <a:gd name="T31" fmla="*/ 108 h 159"/>
                <a:gd name="T32" fmla="*/ 144 w 154"/>
                <a:gd name="T33" fmla="*/ 121 h 159"/>
                <a:gd name="T34" fmla="*/ 150 w 154"/>
                <a:gd name="T35" fmla="*/ 133 h 159"/>
                <a:gd name="T36" fmla="*/ 154 w 154"/>
                <a:gd name="T37" fmla="*/ 143 h 159"/>
                <a:gd name="T38" fmla="*/ 154 w 154"/>
                <a:gd name="T39" fmla="*/ 148 h 159"/>
                <a:gd name="T40" fmla="*/ 154 w 154"/>
                <a:gd name="T41" fmla="*/ 151 h 159"/>
                <a:gd name="T42" fmla="*/ 154 w 154"/>
                <a:gd name="T43" fmla="*/ 155 h 159"/>
                <a:gd name="T44" fmla="*/ 151 w 154"/>
                <a:gd name="T45" fmla="*/ 157 h 159"/>
                <a:gd name="T46" fmla="*/ 151 w 154"/>
                <a:gd name="T47" fmla="*/ 157 h 159"/>
                <a:gd name="T48" fmla="*/ 149 w 154"/>
                <a:gd name="T49" fmla="*/ 158 h 159"/>
                <a:gd name="T50" fmla="*/ 145 w 154"/>
                <a:gd name="T51" fmla="*/ 159 h 159"/>
                <a:gd name="T52" fmla="*/ 142 w 154"/>
                <a:gd name="T53" fmla="*/ 159 h 159"/>
                <a:gd name="T54" fmla="*/ 137 w 154"/>
                <a:gd name="T55" fmla="*/ 158 h 159"/>
                <a:gd name="T56" fmla="*/ 127 w 154"/>
                <a:gd name="T57" fmla="*/ 155 h 159"/>
                <a:gd name="T58" fmla="*/ 115 w 154"/>
                <a:gd name="T59" fmla="*/ 148 h 159"/>
                <a:gd name="T60" fmla="*/ 102 w 154"/>
                <a:gd name="T61" fmla="*/ 139 h 159"/>
                <a:gd name="T62" fmla="*/ 88 w 154"/>
                <a:gd name="T63" fmla="*/ 128 h 159"/>
                <a:gd name="T64" fmla="*/ 73 w 154"/>
                <a:gd name="T65" fmla="*/ 114 h 159"/>
                <a:gd name="T66" fmla="*/ 57 w 154"/>
                <a:gd name="T67" fmla="*/ 99 h 159"/>
                <a:gd name="T68" fmla="*/ 57 w 154"/>
                <a:gd name="T69" fmla="*/ 99 h 159"/>
                <a:gd name="T70" fmla="*/ 43 w 154"/>
                <a:gd name="T71" fmla="*/ 83 h 159"/>
                <a:gd name="T72" fmla="*/ 30 w 154"/>
                <a:gd name="T73" fmla="*/ 67 h 159"/>
                <a:gd name="T74" fmla="*/ 19 w 154"/>
                <a:gd name="T75" fmla="*/ 52 h 159"/>
                <a:gd name="T76" fmla="*/ 11 w 154"/>
                <a:gd name="T77" fmla="*/ 40 h 159"/>
                <a:gd name="T78" fmla="*/ 5 w 154"/>
                <a:gd name="T79" fmla="*/ 27 h 159"/>
                <a:gd name="T80" fmla="*/ 1 w 154"/>
                <a:gd name="T81" fmla="*/ 17 h 159"/>
                <a:gd name="T82" fmla="*/ 0 w 154"/>
                <a:gd name="T83" fmla="*/ 12 h 159"/>
                <a:gd name="T84" fmla="*/ 0 w 154"/>
                <a:gd name="T85" fmla="*/ 8 h 159"/>
                <a:gd name="T86" fmla="*/ 1 w 154"/>
                <a:gd name="T87" fmla="*/ 5 h 159"/>
                <a:gd name="T88" fmla="*/ 3 w 154"/>
                <a:gd name="T89" fmla="*/ 3 h 159"/>
                <a:gd name="T90" fmla="*/ 3 w 154"/>
                <a:gd name="T91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4" h="159">
                  <a:moveTo>
                    <a:pt x="3" y="3"/>
                  </a:move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7" y="5"/>
                  </a:lnTo>
                  <a:lnTo>
                    <a:pt x="38" y="12"/>
                  </a:lnTo>
                  <a:lnTo>
                    <a:pt x="52" y="21"/>
                  </a:lnTo>
                  <a:lnTo>
                    <a:pt x="67" y="33"/>
                  </a:lnTo>
                  <a:lnTo>
                    <a:pt x="82" y="45"/>
                  </a:lnTo>
                  <a:lnTo>
                    <a:pt x="97" y="60"/>
                  </a:lnTo>
                  <a:lnTo>
                    <a:pt x="97" y="60"/>
                  </a:lnTo>
                  <a:lnTo>
                    <a:pt x="112" y="76"/>
                  </a:lnTo>
                  <a:lnTo>
                    <a:pt x="125" y="93"/>
                  </a:lnTo>
                  <a:lnTo>
                    <a:pt x="135" y="108"/>
                  </a:lnTo>
                  <a:lnTo>
                    <a:pt x="144" y="121"/>
                  </a:lnTo>
                  <a:lnTo>
                    <a:pt x="150" y="133"/>
                  </a:lnTo>
                  <a:lnTo>
                    <a:pt x="154" y="143"/>
                  </a:lnTo>
                  <a:lnTo>
                    <a:pt x="154" y="148"/>
                  </a:lnTo>
                  <a:lnTo>
                    <a:pt x="154" y="151"/>
                  </a:lnTo>
                  <a:lnTo>
                    <a:pt x="154" y="155"/>
                  </a:lnTo>
                  <a:lnTo>
                    <a:pt x="151" y="157"/>
                  </a:lnTo>
                  <a:lnTo>
                    <a:pt x="151" y="157"/>
                  </a:lnTo>
                  <a:lnTo>
                    <a:pt x="149" y="158"/>
                  </a:lnTo>
                  <a:lnTo>
                    <a:pt x="145" y="159"/>
                  </a:lnTo>
                  <a:lnTo>
                    <a:pt x="142" y="159"/>
                  </a:lnTo>
                  <a:lnTo>
                    <a:pt x="137" y="158"/>
                  </a:lnTo>
                  <a:lnTo>
                    <a:pt x="127" y="155"/>
                  </a:lnTo>
                  <a:lnTo>
                    <a:pt x="115" y="148"/>
                  </a:lnTo>
                  <a:lnTo>
                    <a:pt x="102" y="139"/>
                  </a:lnTo>
                  <a:lnTo>
                    <a:pt x="88" y="128"/>
                  </a:lnTo>
                  <a:lnTo>
                    <a:pt x="73" y="114"/>
                  </a:lnTo>
                  <a:lnTo>
                    <a:pt x="57" y="99"/>
                  </a:lnTo>
                  <a:lnTo>
                    <a:pt x="57" y="99"/>
                  </a:lnTo>
                  <a:lnTo>
                    <a:pt x="43" y="83"/>
                  </a:lnTo>
                  <a:lnTo>
                    <a:pt x="30" y="67"/>
                  </a:lnTo>
                  <a:lnTo>
                    <a:pt x="19" y="52"/>
                  </a:lnTo>
                  <a:lnTo>
                    <a:pt x="11" y="40"/>
                  </a:lnTo>
                  <a:lnTo>
                    <a:pt x="5" y="27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55">
              <a:extLst>
                <a:ext uri="{FF2B5EF4-FFF2-40B4-BE49-F238E27FC236}">
                  <a16:creationId xmlns:a16="http://schemas.microsoft.com/office/drawing/2014/main" id="{21AF6123-5300-4DA1-B792-F7F665916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9663" y="1017588"/>
              <a:ext cx="392113" cy="482600"/>
            </a:xfrm>
            <a:custGeom>
              <a:avLst/>
              <a:gdLst>
                <a:gd name="T0" fmla="*/ 295 w 493"/>
                <a:gd name="T1" fmla="*/ 10 h 609"/>
                <a:gd name="T2" fmla="*/ 285 w 493"/>
                <a:gd name="T3" fmla="*/ 3 h 609"/>
                <a:gd name="T4" fmla="*/ 273 w 493"/>
                <a:gd name="T5" fmla="*/ 0 h 609"/>
                <a:gd name="T6" fmla="*/ 260 w 493"/>
                <a:gd name="T7" fmla="*/ 1 h 609"/>
                <a:gd name="T8" fmla="*/ 229 w 493"/>
                <a:gd name="T9" fmla="*/ 8 h 609"/>
                <a:gd name="T10" fmla="*/ 193 w 493"/>
                <a:gd name="T11" fmla="*/ 22 h 609"/>
                <a:gd name="T12" fmla="*/ 131 w 493"/>
                <a:gd name="T13" fmla="*/ 51 h 609"/>
                <a:gd name="T14" fmla="*/ 90 w 493"/>
                <a:gd name="T15" fmla="*/ 73 h 609"/>
                <a:gd name="T16" fmla="*/ 54 w 493"/>
                <a:gd name="T17" fmla="*/ 94 h 609"/>
                <a:gd name="T18" fmla="*/ 25 w 493"/>
                <a:gd name="T19" fmla="*/ 114 h 609"/>
                <a:gd name="T20" fmla="*/ 5 w 493"/>
                <a:gd name="T21" fmla="*/ 134 h 609"/>
                <a:gd name="T22" fmla="*/ 3 w 493"/>
                <a:gd name="T23" fmla="*/ 140 h 609"/>
                <a:gd name="T24" fmla="*/ 0 w 493"/>
                <a:gd name="T25" fmla="*/ 152 h 609"/>
                <a:gd name="T26" fmla="*/ 1 w 493"/>
                <a:gd name="T27" fmla="*/ 158 h 609"/>
                <a:gd name="T28" fmla="*/ 5 w 493"/>
                <a:gd name="T29" fmla="*/ 170 h 609"/>
                <a:gd name="T30" fmla="*/ 13 w 493"/>
                <a:gd name="T31" fmla="*/ 179 h 609"/>
                <a:gd name="T32" fmla="*/ 42 w 493"/>
                <a:gd name="T33" fmla="*/ 198 h 609"/>
                <a:gd name="T34" fmla="*/ 81 w 493"/>
                <a:gd name="T35" fmla="*/ 229 h 609"/>
                <a:gd name="T36" fmla="*/ 125 w 493"/>
                <a:gd name="T37" fmla="*/ 270 h 609"/>
                <a:gd name="T38" fmla="*/ 170 w 493"/>
                <a:gd name="T39" fmla="*/ 318 h 609"/>
                <a:gd name="T40" fmla="*/ 210 w 493"/>
                <a:gd name="T41" fmla="*/ 373 h 609"/>
                <a:gd name="T42" fmla="*/ 228 w 493"/>
                <a:gd name="T43" fmla="*/ 402 h 609"/>
                <a:gd name="T44" fmla="*/ 243 w 493"/>
                <a:gd name="T45" fmla="*/ 433 h 609"/>
                <a:gd name="T46" fmla="*/ 253 w 493"/>
                <a:gd name="T47" fmla="*/ 466 h 609"/>
                <a:gd name="T48" fmla="*/ 260 w 493"/>
                <a:gd name="T49" fmla="*/ 499 h 609"/>
                <a:gd name="T50" fmla="*/ 261 w 493"/>
                <a:gd name="T51" fmla="*/ 533 h 609"/>
                <a:gd name="T52" fmla="*/ 258 w 493"/>
                <a:gd name="T53" fmla="*/ 568 h 609"/>
                <a:gd name="T54" fmla="*/ 257 w 493"/>
                <a:gd name="T55" fmla="*/ 571 h 609"/>
                <a:gd name="T56" fmla="*/ 257 w 493"/>
                <a:gd name="T57" fmla="*/ 580 h 609"/>
                <a:gd name="T58" fmla="*/ 260 w 493"/>
                <a:gd name="T59" fmla="*/ 594 h 609"/>
                <a:gd name="T60" fmla="*/ 266 w 493"/>
                <a:gd name="T61" fmla="*/ 600 h 609"/>
                <a:gd name="T62" fmla="*/ 278 w 493"/>
                <a:gd name="T63" fmla="*/ 608 h 609"/>
                <a:gd name="T64" fmla="*/ 293 w 493"/>
                <a:gd name="T65" fmla="*/ 608 h 609"/>
                <a:gd name="T66" fmla="*/ 314 w 493"/>
                <a:gd name="T67" fmla="*/ 603 h 609"/>
                <a:gd name="T68" fmla="*/ 364 w 493"/>
                <a:gd name="T69" fmla="*/ 583 h 609"/>
                <a:gd name="T70" fmla="*/ 391 w 493"/>
                <a:gd name="T71" fmla="*/ 569 h 609"/>
                <a:gd name="T72" fmla="*/ 443 w 493"/>
                <a:gd name="T73" fmla="*/ 542 h 609"/>
                <a:gd name="T74" fmla="*/ 482 w 493"/>
                <a:gd name="T75" fmla="*/ 514 h 609"/>
                <a:gd name="T76" fmla="*/ 487 w 493"/>
                <a:gd name="T77" fmla="*/ 508 h 609"/>
                <a:gd name="T78" fmla="*/ 493 w 493"/>
                <a:gd name="T79" fmla="*/ 494 h 609"/>
                <a:gd name="T80" fmla="*/ 493 w 493"/>
                <a:gd name="T81" fmla="*/ 486 h 609"/>
                <a:gd name="T82" fmla="*/ 486 w 493"/>
                <a:gd name="T83" fmla="*/ 472 h 609"/>
                <a:gd name="T84" fmla="*/ 474 w 493"/>
                <a:gd name="T85" fmla="*/ 462 h 609"/>
                <a:gd name="T86" fmla="*/ 471 w 493"/>
                <a:gd name="T87" fmla="*/ 461 h 609"/>
                <a:gd name="T88" fmla="*/ 455 w 493"/>
                <a:gd name="T89" fmla="*/ 453 h 609"/>
                <a:gd name="T90" fmla="*/ 427 w 493"/>
                <a:gd name="T91" fmla="*/ 432 h 609"/>
                <a:gd name="T92" fmla="*/ 403 w 493"/>
                <a:gd name="T93" fmla="*/ 409 h 609"/>
                <a:gd name="T94" fmla="*/ 381 w 493"/>
                <a:gd name="T95" fmla="*/ 383 h 609"/>
                <a:gd name="T96" fmla="*/ 364 w 493"/>
                <a:gd name="T97" fmla="*/ 354 h 609"/>
                <a:gd name="T98" fmla="*/ 349 w 493"/>
                <a:gd name="T99" fmla="*/ 323 h 609"/>
                <a:gd name="T100" fmla="*/ 331 w 493"/>
                <a:gd name="T101" fmla="*/ 274 h 609"/>
                <a:gd name="T102" fmla="*/ 315 w 493"/>
                <a:gd name="T103" fmla="*/ 209 h 609"/>
                <a:gd name="T104" fmla="*/ 306 w 493"/>
                <a:gd name="T105" fmla="*/ 147 h 609"/>
                <a:gd name="T106" fmla="*/ 304 w 493"/>
                <a:gd name="T107" fmla="*/ 91 h 609"/>
                <a:gd name="T108" fmla="*/ 304 w 493"/>
                <a:gd name="T109" fmla="*/ 33 h 609"/>
                <a:gd name="T110" fmla="*/ 303 w 493"/>
                <a:gd name="T111" fmla="*/ 27 h 609"/>
                <a:gd name="T112" fmla="*/ 299 w 493"/>
                <a:gd name="T113" fmla="*/ 15 h 609"/>
                <a:gd name="T114" fmla="*/ 295 w 493"/>
                <a:gd name="T115" fmla="*/ 1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609">
                  <a:moveTo>
                    <a:pt x="295" y="10"/>
                  </a:moveTo>
                  <a:lnTo>
                    <a:pt x="295" y="10"/>
                  </a:lnTo>
                  <a:lnTo>
                    <a:pt x="290" y="6"/>
                  </a:lnTo>
                  <a:lnTo>
                    <a:pt x="285" y="3"/>
                  </a:lnTo>
                  <a:lnTo>
                    <a:pt x="278" y="1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60" y="1"/>
                  </a:lnTo>
                  <a:lnTo>
                    <a:pt x="245" y="4"/>
                  </a:lnTo>
                  <a:lnTo>
                    <a:pt x="229" y="8"/>
                  </a:lnTo>
                  <a:lnTo>
                    <a:pt x="212" y="14"/>
                  </a:lnTo>
                  <a:lnTo>
                    <a:pt x="193" y="22"/>
                  </a:lnTo>
                  <a:lnTo>
                    <a:pt x="172" y="30"/>
                  </a:lnTo>
                  <a:lnTo>
                    <a:pt x="131" y="51"/>
                  </a:lnTo>
                  <a:lnTo>
                    <a:pt x="131" y="51"/>
                  </a:lnTo>
                  <a:lnTo>
                    <a:pt x="90" y="73"/>
                  </a:lnTo>
                  <a:lnTo>
                    <a:pt x="71" y="83"/>
                  </a:lnTo>
                  <a:lnTo>
                    <a:pt x="54" y="94"/>
                  </a:lnTo>
                  <a:lnTo>
                    <a:pt x="39" y="104"/>
                  </a:lnTo>
                  <a:lnTo>
                    <a:pt x="25" y="114"/>
                  </a:lnTo>
                  <a:lnTo>
                    <a:pt x="15" y="125"/>
                  </a:lnTo>
                  <a:lnTo>
                    <a:pt x="5" y="134"/>
                  </a:lnTo>
                  <a:lnTo>
                    <a:pt x="5" y="134"/>
                  </a:lnTo>
                  <a:lnTo>
                    <a:pt x="3" y="140"/>
                  </a:lnTo>
                  <a:lnTo>
                    <a:pt x="1" y="145"/>
                  </a:lnTo>
                  <a:lnTo>
                    <a:pt x="0" y="152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2" y="164"/>
                  </a:lnTo>
                  <a:lnTo>
                    <a:pt x="5" y="170"/>
                  </a:lnTo>
                  <a:lnTo>
                    <a:pt x="9" y="174"/>
                  </a:lnTo>
                  <a:lnTo>
                    <a:pt x="13" y="179"/>
                  </a:lnTo>
                  <a:lnTo>
                    <a:pt x="13" y="179"/>
                  </a:lnTo>
                  <a:lnTo>
                    <a:pt x="42" y="198"/>
                  </a:lnTo>
                  <a:lnTo>
                    <a:pt x="61" y="213"/>
                  </a:lnTo>
                  <a:lnTo>
                    <a:pt x="81" y="229"/>
                  </a:lnTo>
                  <a:lnTo>
                    <a:pt x="103" y="248"/>
                  </a:lnTo>
                  <a:lnTo>
                    <a:pt x="125" y="270"/>
                  </a:lnTo>
                  <a:lnTo>
                    <a:pt x="148" y="293"/>
                  </a:lnTo>
                  <a:lnTo>
                    <a:pt x="170" y="318"/>
                  </a:lnTo>
                  <a:lnTo>
                    <a:pt x="191" y="345"/>
                  </a:lnTo>
                  <a:lnTo>
                    <a:pt x="210" y="373"/>
                  </a:lnTo>
                  <a:lnTo>
                    <a:pt x="220" y="387"/>
                  </a:lnTo>
                  <a:lnTo>
                    <a:pt x="228" y="402"/>
                  </a:lnTo>
                  <a:lnTo>
                    <a:pt x="236" y="418"/>
                  </a:lnTo>
                  <a:lnTo>
                    <a:pt x="243" y="433"/>
                  </a:lnTo>
                  <a:lnTo>
                    <a:pt x="248" y="449"/>
                  </a:lnTo>
                  <a:lnTo>
                    <a:pt x="253" y="466"/>
                  </a:lnTo>
                  <a:lnTo>
                    <a:pt x="257" y="483"/>
                  </a:lnTo>
                  <a:lnTo>
                    <a:pt x="260" y="499"/>
                  </a:lnTo>
                  <a:lnTo>
                    <a:pt x="261" y="516"/>
                  </a:lnTo>
                  <a:lnTo>
                    <a:pt x="261" y="533"/>
                  </a:lnTo>
                  <a:lnTo>
                    <a:pt x="260" y="551"/>
                  </a:lnTo>
                  <a:lnTo>
                    <a:pt x="258" y="568"/>
                  </a:lnTo>
                  <a:lnTo>
                    <a:pt x="258" y="568"/>
                  </a:lnTo>
                  <a:lnTo>
                    <a:pt x="257" y="571"/>
                  </a:lnTo>
                  <a:lnTo>
                    <a:pt x="257" y="571"/>
                  </a:lnTo>
                  <a:lnTo>
                    <a:pt x="257" y="580"/>
                  </a:lnTo>
                  <a:lnTo>
                    <a:pt x="258" y="588"/>
                  </a:lnTo>
                  <a:lnTo>
                    <a:pt x="260" y="594"/>
                  </a:lnTo>
                  <a:lnTo>
                    <a:pt x="266" y="600"/>
                  </a:lnTo>
                  <a:lnTo>
                    <a:pt x="266" y="600"/>
                  </a:lnTo>
                  <a:lnTo>
                    <a:pt x="272" y="605"/>
                  </a:lnTo>
                  <a:lnTo>
                    <a:pt x="278" y="608"/>
                  </a:lnTo>
                  <a:lnTo>
                    <a:pt x="285" y="609"/>
                  </a:lnTo>
                  <a:lnTo>
                    <a:pt x="293" y="608"/>
                  </a:lnTo>
                  <a:lnTo>
                    <a:pt x="293" y="608"/>
                  </a:lnTo>
                  <a:lnTo>
                    <a:pt x="314" y="603"/>
                  </a:lnTo>
                  <a:lnTo>
                    <a:pt x="338" y="594"/>
                  </a:lnTo>
                  <a:lnTo>
                    <a:pt x="364" y="583"/>
                  </a:lnTo>
                  <a:lnTo>
                    <a:pt x="391" y="569"/>
                  </a:lnTo>
                  <a:lnTo>
                    <a:pt x="391" y="569"/>
                  </a:lnTo>
                  <a:lnTo>
                    <a:pt x="419" y="555"/>
                  </a:lnTo>
                  <a:lnTo>
                    <a:pt x="443" y="542"/>
                  </a:lnTo>
                  <a:lnTo>
                    <a:pt x="465" y="528"/>
                  </a:lnTo>
                  <a:lnTo>
                    <a:pt x="482" y="514"/>
                  </a:lnTo>
                  <a:lnTo>
                    <a:pt x="482" y="514"/>
                  </a:lnTo>
                  <a:lnTo>
                    <a:pt x="487" y="508"/>
                  </a:lnTo>
                  <a:lnTo>
                    <a:pt x="490" y="501"/>
                  </a:lnTo>
                  <a:lnTo>
                    <a:pt x="493" y="494"/>
                  </a:lnTo>
                  <a:lnTo>
                    <a:pt x="493" y="486"/>
                  </a:lnTo>
                  <a:lnTo>
                    <a:pt x="493" y="486"/>
                  </a:lnTo>
                  <a:lnTo>
                    <a:pt x="490" y="479"/>
                  </a:lnTo>
                  <a:lnTo>
                    <a:pt x="486" y="472"/>
                  </a:lnTo>
                  <a:lnTo>
                    <a:pt x="481" y="467"/>
                  </a:lnTo>
                  <a:lnTo>
                    <a:pt x="474" y="462"/>
                  </a:lnTo>
                  <a:lnTo>
                    <a:pt x="474" y="462"/>
                  </a:lnTo>
                  <a:lnTo>
                    <a:pt x="471" y="461"/>
                  </a:lnTo>
                  <a:lnTo>
                    <a:pt x="471" y="461"/>
                  </a:lnTo>
                  <a:lnTo>
                    <a:pt x="455" y="453"/>
                  </a:lnTo>
                  <a:lnTo>
                    <a:pt x="441" y="442"/>
                  </a:lnTo>
                  <a:lnTo>
                    <a:pt x="427" y="432"/>
                  </a:lnTo>
                  <a:lnTo>
                    <a:pt x="414" y="422"/>
                  </a:lnTo>
                  <a:lnTo>
                    <a:pt x="403" y="409"/>
                  </a:lnTo>
                  <a:lnTo>
                    <a:pt x="391" y="396"/>
                  </a:lnTo>
                  <a:lnTo>
                    <a:pt x="381" y="383"/>
                  </a:lnTo>
                  <a:lnTo>
                    <a:pt x="372" y="369"/>
                  </a:lnTo>
                  <a:lnTo>
                    <a:pt x="364" y="354"/>
                  </a:lnTo>
                  <a:lnTo>
                    <a:pt x="356" y="339"/>
                  </a:lnTo>
                  <a:lnTo>
                    <a:pt x="349" y="323"/>
                  </a:lnTo>
                  <a:lnTo>
                    <a:pt x="342" y="307"/>
                  </a:lnTo>
                  <a:lnTo>
                    <a:pt x="331" y="274"/>
                  </a:lnTo>
                  <a:lnTo>
                    <a:pt x="322" y="241"/>
                  </a:lnTo>
                  <a:lnTo>
                    <a:pt x="315" y="209"/>
                  </a:lnTo>
                  <a:lnTo>
                    <a:pt x="311" y="176"/>
                  </a:lnTo>
                  <a:lnTo>
                    <a:pt x="306" y="147"/>
                  </a:lnTo>
                  <a:lnTo>
                    <a:pt x="305" y="118"/>
                  </a:lnTo>
                  <a:lnTo>
                    <a:pt x="304" y="91"/>
                  </a:lnTo>
                  <a:lnTo>
                    <a:pt x="303" y="68"/>
                  </a:lnTo>
                  <a:lnTo>
                    <a:pt x="304" y="33"/>
                  </a:lnTo>
                  <a:lnTo>
                    <a:pt x="304" y="33"/>
                  </a:lnTo>
                  <a:lnTo>
                    <a:pt x="303" y="27"/>
                  </a:lnTo>
                  <a:lnTo>
                    <a:pt x="301" y="21"/>
                  </a:lnTo>
                  <a:lnTo>
                    <a:pt x="299" y="15"/>
                  </a:lnTo>
                  <a:lnTo>
                    <a:pt x="295" y="10"/>
                  </a:lnTo>
                  <a:lnTo>
                    <a:pt x="295" y="1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56">
              <a:extLst>
                <a:ext uri="{FF2B5EF4-FFF2-40B4-BE49-F238E27FC236}">
                  <a16:creationId xmlns:a16="http://schemas.microsoft.com/office/drawing/2014/main" id="{B0CBD13F-08D3-4268-B56E-820BF49641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73313" y="995363"/>
              <a:ext cx="247650" cy="173038"/>
            </a:xfrm>
            <a:custGeom>
              <a:avLst/>
              <a:gdLst>
                <a:gd name="T0" fmla="*/ 308 w 314"/>
                <a:gd name="T1" fmla="*/ 33 h 217"/>
                <a:gd name="T2" fmla="*/ 314 w 314"/>
                <a:gd name="T3" fmla="*/ 50 h 217"/>
                <a:gd name="T4" fmla="*/ 311 w 314"/>
                <a:gd name="T5" fmla="*/ 69 h 217"/>
                <a:gd name="T6" fmla="*/ 305 w 314"/>
                <a:gd name="T7" fmla="*/ 89 h 217"/>
                <a:gd name="T8" fmla="*/ 292 w 314"/>
                <a:gd name="T9" fmla="*/ 110 h 217"/>
                <a:gd name="T10" fmla="*/ 273 w 314"/>
                <a:gd name="T11" fmla="*/ 131 h 217"/>
                <a:gd name="T12" fmla="*/ 252 w 314"/>
                <a:gd name="T13" fmla="*/ 151 h 217"/>
                <a:gd name="T14" fmla="*/ 225 w 314"/>
                <a:gd name="T15" fmla="*/ 170 h 217"/>
                <a:gd name="T16" fmla="*/ 196 w 314"/>
                <a:gd name="T17" fmla="*/ 186 h 217"/>
                <a:gd name="T18" fmla="*/ 180 w 314"/>
                <a:gd name="T19" fmla="*/ 194 h 217"/>
                <a:gd name="T20" fmla="*/ 149 w 314"/>
                <a:gd name="T21" fmla="*/ 206 h 217"/>
                <a:gd name="T22" fmla="*/ 119 w 314"/>
                <a:gd name="T23" fmla="*/ 214 h 217"/>
                <a:gd name="T24" fmla="*/ 90 w 314"/>
                <a:gd name="T25" fmla="*/ 217 h 217"/>
                <a:gd name="T26" fmla="*/ 65 w 314"/>
                <a:gd name="T27" fmla="*/ 217 h 217"/>
                <a:gd name="T28" fmla="*/ 42 w 314"/>
                <a:gd name="T29" fmla="*/ 213 h 217"/>
                <a:gd name="T30" fmla="*/ 23 w 314"/>
                <a:gd name="T31" fmla="*/ 205 h 217"/>
                <a:gd name="T32" fmla="*/ 10 w 314"/>
                <a:gd name="T33" fmla="*/ 193 h 217"/>
                <a:gd name="T34" fmla="*/ 5 w 314"/>
                <a:gd name="T35" fmla="*/ 185 h 217"/>
                <a:gd name="T36" fmla="*/ 0 w 314"/>
                <a:gd name="T37" fmla="*/ 168 h 217"/>
                <a:gd name="T38" fmla="*/ 2 w 314"/>
                <a:gd name="T39" fmla="*/ 149 h 217"/>
                <a:gd name="T40" fmla="*/ 9 w 314"/>
                <a:gd name="T41" fmla="*/ 129 h 217"/>
                <a:gd name="T42" fmla="*/ 22 w 314"/>
                <a:gd name="T43" fmla="*/ 108 h 217"/>
                <a:gd name="T44" fmla="*/ 40 w 314"/>
                <a:gd name="T45" fmla="*/ 87 h 217"/>
                <a:gd name="T46" fmla="*/ 61 w 314"/>
                <a:gd name="T47" fmla="*/ 66 h 217"/>
                <a:gd name="T48" fmla="*/ 88 w 314"/>
                <a:gd name="T49" fmla="*/ 48 h 217"/>
                <a:gd name="T50" fmla="*/ 118 w 314"/>
                <a:gd name="T51" fmla="*/ 31 h 217"/>
                <a:gd name="T52" fmla="*/ 133 w 314"/>
                <a:gd name="T53" fmla="*/ 24 h 217"/>
                <a:gd name="T54" fmla="*/ 164 w 314"/>
                <a:gd name="T55" fmla="*/ 12 h 217"/>
                <a:gd name="T56" fmla="*/ 195 w 314"/>
                <a:gd name="T57" fmla="*/ 4 h 217"/>
                <a:gd name="T58" fmla="*/ 223 w 314"/>
                <a:gd name="T59" fmla="*/ 1 h 217"/>
                <a:gd name="T60" fmla="*/ 249 w 314"/>
                <a:gd name="T61" fmla="*/ 1 h 217"/>
                <a:gd name="T62" fmla="*/ 271 w 314"/>
                <a:gd name="T63" fmla="*/ 4 h 217"/>
                <a:gd name="T64" fmla="*/ 290 w 314"/>
                <a:gd name="T65" fmla="*/ 13 h 217"/>
                <a:gd name="T66" fmla="*/ 303 w 314"/>
                <a:gd name="T67" fmla="*/ 25 h 217"/>
                <a:gd name="T68" fmla="*/ 308 w 314"/>
                <a:gd name="T69" fmla="*/ 3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4" h="217">
                  <a:moveTo>
                    <a:pt x="308" y="33"/>
                  </a:moveTo>
                  <a:lnTo>
                    <a:pt x="308" y="33"/>
                  </a:lnTo>
                  <a:lnTo>
                    <a:pt x="311" y="41"/>
                  </a:lnTo>
                  <a:lnTo>
                    <a:pt x="314" y="50"/>
                  </a:lnTo>
                  <a:lnTo>
                    <a:pt x="314" y="60"/>
                  </a:lnTo>
                  <a:lnTo>
                    <a:pt x="311" y="69"/>
                  </a:lnTo>
                  <a:lnTo>
                    <a:pt x="309" y="79"/>
                  </a:lnTo>
                  <a:lnTo>
                    <a:pt x="305" y="89"/>
                  </a:lnTo>
                  <a:lnTo>
                    <a:pt x="299" y="100"/>
                  </a:lnTo>
                  <a:lnTo>
                    <a:pt x="292" y="110"/>
                  </a:lnTo>
                  <a:lnTo>
                    <a:pt x="284" y="121"/>
                  </a:lnTo>
                  <a:lnTo>
                    <a:pt x="273" y="131"/>
                  </a:lnTo>
                  <a:lnTo>
                    <a:pt x="263" y="141"/>
                  </a:lnTo>
                  <a:lnTo>
                    <a:pt x="252" y="151"/>
                  </a:lnTo>
                  <a:lnTo>
                    <a:pt x="239" y="161"/>
                  </a:lnTo>
                  <a:lnTo>
                    <a:pt x="225" y="170"/>
                  </a:lnTo>
                  <a:lnTo>
                    <a:pt x="211" y="178"/>
                  </a:lnTo>
                  <a:lnTo>
                    <a:pt x="196" y="186"/>
                  </a:lnTo>
                  <a:lnTo>
                    <a:pt x="196" y="186"/>
                  </a:lnTo>
                  <a:lnTo>
                    <a:pt x="180" y="194"/>
                  </a:lnTo>
                  <a:lnTo>
                    <a:pt x="164" y="200"/>
                  </a:lnTo>
                  <a:lnTo>
                    <a:pt x="149" y="206"/>
                  </a:lnTo>
                  <a:lnTo>
                    <a:pt x="134" y="210"/>
                  </a:lnTo>
                  <a:lnTo>
                    <a:pt x="119" y="214"/>
                  </a:lnTo>
                  <a:lnTo>
                    <a:pt x="104" y="216"/>
                  </a:lnTo>
                  <a:lnTo>
                    <a:pt x="90" y="217"/>
                  </a:lnTo>
                  <a:lnTo>
                    <a:pt x="78" y="217"/>
                  </a:lnTo>
                  <a:lnTo>
                    <a:pt x="65" y="217"/>
                  </a:lnTo>
                  <a:lnTo>
                    <a:pt x="52" y="216"/>
                  </a:lnTo>
                  <a:lnTo>
                    <a:pt x="42" y="213"/>
                  </a:lnTo>
                  <a:lnTo>
                    <a:pt x="33" y="209"/>
                  </a:lnTo>
                  <a:lnTo>
                    <a:pt x="23" y="205"/>
                  </a:lnTo>
                  <a:lnTo>
                    <a:pt x="15" y="199"/>
                  </a:lnTo>
                  <a:lnTo>
                    <a:pt x="10" y="193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2" y="177"/>
                  </a:lnTo>
                  <a:lnTo>
                    <a:pt x="0" y="168"/>
                  </a:lnTo>
                  <a:lnTo>
                    <a:pt x="0" y="159"/>
                  </a:lnTo>
                  <a:lnTo>
                    <a:pt x="2" y="149"/>
                  </a:lnTo>
                  <a:lnTo>
                    <a:pt x="5" y="139"/>
                  </a:lnTo>
                  <a:lnTo>
                    <a:pt x="9" y="129"/>
                  </a:lnTo>
                  <a:lnTo>
                    <a:pt x="14" y="118"/>
                  </a:lnTo>
                  <a:lnTo>
                    <a:pt x="22" y="108"/>
                  </a:lnTo>
                  <a:lnTo>
                    <a:pt x="30" y="98"/>
                  </a:lnTo>
                  <a:lnTo>
                    <a:pt x="40" y="87"/>
                  </a:lnTo>
                  <a:lnTo>
                    <a:pt x="50" y="77"/>
                  </a:lnTo>
                  <a:lnTo>
                    <a:pt x="61" y="66"/>
                  </a:lnTo>
                  <a:lnTo>
                    <a:pt x="74" y="57"/>
                  </a:lnTo>
                  <a:lnTo>
                    <a:pt x="88" y="48"/>
                  </a:lnTo>
                  <a:lnTo>
                    <a:pt x="102" y="39"/>
                  </a:lnTo>
                  <a:lnTo>
                    <a:pt x="118" y="31"/>
                  </a:lnTo>
                  <a:lnTo>
                    <a:pt x="118" y="31"/>
                  </a:lnTo>
                  <a:lnTo>
                    <a:pt x="133" y="24"/>
                  </a:lnTo>
                  <a:lnTo>
                    <a:pt x="149" y="17"/>
                  </a:lnTo>
                  <a:lnTo>
                    <a:pt x="164" y="12"/>
                  </a:lnTo>
                  <a:lnTo>
                    <a:pt x="180" y="8"/>
                  </a:lnTo>
                  <a:lnTo>
                    <a:pt x="195" y="4"/>
                  </a:lnTo>
                  <a:lnTo>
                    <a:pt x="209" y="2"/>
                  </a:lnTo>
                  <a:lnTo>
                    <a:pt x="223" y="1"/>
                  </a:lnTo>
                  <a:lnTo>
                    <a:pt x="237" y="0"/>
                  </a:lnTo>
                  <a:lnTo>
                    <a:pt x="249" y="1"/>
                  </a:lnTo>
                  <a:lnTo>
                    <a:pt x="261" y="2"/>
                  </a:lnTo>
                  <a:lnTo>
                    <a:pt x="271" y="4"/>
                  </a:lnTo>
                  <a:lnTo>
                    <a:pt x="282" y="9"/>
                  </a:lnTo>
                  <a:lnTo>
                    <a:pt x="290" y="13"/>
                  </a:lnTo>
                  <a:lnTo>
                    <a:pt x="298" y="18"/>
                  </a:lnTo>
                  <a:lnTo>
                    <a:pt x="303" y="25"/>
                  </a:lnTo>
                  <a:lnTo>
                    <a:pt x="308" y="33"/>
                  </a:lnTo>
                  <a:lnTo>
                    <a:pt x="308" y="3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57">
              <a:extLst>
                <a:ext uri="{FF2B5EF4-FFF2-40B4-BE49-F238E27FC236}">
                  <a16:creationId xmlns:a16="http://schemas.microsoft.com/office/drawing/2014/main" id="{2AE37AF9-C62A-4639-A87D-74538A866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33650" y="2971801"/>
              <a:ext cx="388938" cy="484188"/>
            </a:xfrm>
            <a:custGeom>
              <a:avLst/>
              <a:gdLst>
                <a:gd name="T0" fmla="*/ 295 w 492"/>
                <a:gd name="T1" fmla="*/ 600 h 609"/>
                <a:gd name="T2" fmla="*/ 285 w 492"/>
                <a:gd name="T3" fmla="*/ 607 h 609"/>
                <a:gd name="T4" fmla="*/ 273 w 492"/>
                <a:gd name="T5" fmla="*/ 609 h 609"/>
                <a:gd name="T6" fmla="*/ 259 w 492"/>
                <a:gd name="T7" fmla="*/ 609 h 609"/>
                <a:gd name="T8" fmla="*/ 228 w 492"/>
                <a:gd name="T9" fmla="*/ 601 h 609"/>
                <a:gd name="T10" fmla="*/ 192 w 492"/>
                <a:gd name="T11" fmla="*/ 588 h 609"/>
                <a:gd name="T12" fmla="*/ 131 w 492"/>
                <a:gd name="T13" fmla="*/ 559 h 609"/>
                <a:gd name="T14" fmla="*/ 90 w 492"/>
                <a:gd name="T15" fmla="*/ 538 h 609"/>
                <a:gd name="T16" fmla="*/ 54 w 492"/>
                <a:gd name="T17" fmla="*/ 516 h 609"/>
                <a:gd name="T18" fmla="*/ 25 w 492"/>
                <a:gd name="T19" fmla="*/ 495 h 609"/>
                <a:gd name="T20" fmla="*/ 6 w 492"/>
                <a:gd name="T21" fmla="*/ 476 h 609"/>
                <a:gd name="T22" fmla="*/ 2 w 492"/>
                <a:gd name="T23" fmla="*/ 470 h 609"/>
                <a:gd name="T24" fmla="*/ 0 w 492"/>
                <a:gd name="T25" fmla="*/ 459 h 609"/>
                <a:gd name="T26" fmla="*/ 0 w 492"/>
                <a:gd name="T27" fmla="*/ 452 h 609"/>
                <a:gd name="T28" fmla="*/ 5 w 492"/>
                <a:gd name="T29" fmla="*/ 440 h 609"/>
                <a:gd name="T30" fmla="*/ 14 w 492"/>
                <a:gd name="T31" fmla="*/ 431 h 609"/>
                <a:gd name="T32" fmla="*/ 42 w 492"/>
                <a:gd name="T33" fmla="*/ 411 h 609"/>
                <a:gd name="T34" fmla="*/ 81 w 492"/>
                <a:gd name="T35" fmla="*/ 380 h 609"/>
                <a:gd name="T36" fmla="*/ 126 w 492"/>
                <a:gd name="T37" fmla="*/ 340 h 609"/>
                <a:gd name="T38" fmla="*/ 171 w 492"/>
                <a:gd name="T39" fmla="*/ 292 h 609"/>
                <a:gd name="T40" fmla="*/ 211 w 492"/>
                <a:gd name="T41" fmla="*/ 238 h 609"/>
                <a:gd name="T42" fmla="*/ 228 w 492"/>
                <a:gd name="T43" fmla="*/ 208 h 609"/>
                <a:gd name="T44" fmla="*/ 242 w 492"/>
                <a:gd name="T45" fmla="*/ 177 h 609"/>
                <a:gd name="T46" fmla="*/ 252 w 492"/>
                <a:gd name="T47" fmla="*/ 144 h 609"/>
                <a:gd name="T48" fmla="*/ 259 w 492"/>
                <a:gd name="T49" fmla="*/ 111 h 609"/>
                <a:gd name="T50" fmla="*/ 262 w 492"/>
                <a:gd name="T51" fmla="*/ 76 h 609"/>
                <a:gd name="T52" fmla="*/ 257 w 492"/>
                <a:gd name="T53" fmla="*/ 42 h 609"/>
                <a:gd name="T54" fmla="*/ 257 w 492"/>
                <a:gd name="T55" fmla="*/ 38 h 609"/>
                <a:gd name="T56" fmla="*/ 256 w 492"/>
                <a:gd name="T57" fmla="*/ 30 h 609"/>
                <a:gd name="T58" fmla="*/ 260 w 492"/>
                <a:gd name="T59" fmla="*/ 15 h 609"/>
                <a:gd name="T60" fmla="*/ 265 w 492"/>
                <a:gd name="T61" fmla="*/ 10 h 609"/>
                <a:gd name="T62" fmla="*/ 278 w 492"/>
                <a:gd name="T63" fmla="*/ 2 h 609"/>
                <a:gd name="T64" fmla="*/ 294 w 492"/>
                <a:gd name="T65" fmla="*/ 2 h 609"/>
                <a:gd name="T66" fmla="*/ 315 w 492"/>
                <a:gd name="T67" fmla="*/ 7 h 609"/>
                <a:gd name="T68" fmla="*/ 364 w 492"/>
                <a:gd name="T69" fmla="*/ 27 h 609"/>
                <a:gd name="T70" fmla="*/ 392 w 492"/>
                <a:gd name="T71" fmla="*/ 41 h 609"/>
                <a:gd name="T72" fmla="*/ 444 w 492"/>
                <a:gd name="T73" fmla="*/ 69 h 609"/>
                <a:gd name="T74" fmla="*/ 482 w 492"/>
                <a:gd name="T75" fmla="*/ 96 h 609"/>
                <a:gd name="T76" fmla="*/ 487 w 492"/>
                <a:gd name="T77" fmla="*/ 102 h 609"/>
                <a:gd name="T78" fmla="*/ 492 w 492"/>
                <a:gd name="T79" fmla="*/ 116 h 609"/>
                <a:gd name="T80" fmla="*/ 492 w 492"/>
                <a:gd name="T81" fmla="*/ 124 h 609"/>
                <a:gd name="T82" fmla="*/ 486 w 492"/>
                <a:gd name="T83" fmla="*/ 137 h 609"/>
                <a:gd name="T84" fmla="*/ 475 w 492"/>
                <a:gd name="T85" fmla="*/ 148 h 609"/>
                <a:gd name="T86" fmla="*/ 470 w 492"/>
                <a:gd name="T87" fmla="*/ 149 h 609"/>
                <a:gd name="T88" fmla="*/ 455 w 492"/>
                <a:gd name="T89" fmla="*/ 158 h 609"/>
                <a:gd name="T90" fmla="*/ 427 w 492"/>
                <a:gd name="T91" fmla="*/ 178 h 609"/>
                <a:gd name="T92" fmla="*/ 402 w 492"/>
                <a:gd name="T93" fmla="*/ 201 h 609"/>
                <a:gd name="T94" fmla="*/ 381 w 492"/>
                <a:gd name="T95" fmla="*/ 227 h 609"/>
                <a:gd name="T96" fmla="*/ 363 w 492"/>
                <a:gd name="T97" fmla="*/ 256 h 609"/>
                <a:gd name="T98" fmla="*/ 348 w 492"/>
                <a:gd name="T99" fmla="*/ 287 h 609"/>
                <a:gd name="T100" fmla="*/ 331 w 492"/>
                <a:gd name="T101" fmla="*/ 335 h 609"/>
                <a:gd name="T102" fmla="*/ 315 w 492"/>
                <a:gd name="T103" fmla="*/ 401 h 609"/>
                <a:gd name="T104" fmla="*/ 306 w 492"/>
                <a:gd name="T105" fmla="*/ 464 h 609"/>
                <a:gd name="T106" fmla="*/ 303 w 492"/>
                <a:gd name="T107" fmla="*/ 519 h 609"/>
                <a:gd name="T108" fmla="*/ 303 w 492"/>
                <a:gd name="T109" fmla="*/ 577 h 609"/>
                <a:gd name="T110" fmla="*/ 303 w 492"/>
                <a:gd name="T111" fmla="*/ 583 h 609"/>
                <a:gd name="T112" fmla="*/ 298 w 492"/>
                <a:gd name="T113" fmla="*/ 595 h 609"/>
                <a:gd name="T114" fmla="*/ 295 w 492"/>
                <a:gd name="T115" fmla="*/ 60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609">
                  <a:moveTo>
                    <a:pt x="295" y="600"/>
                  </a:moveTo>
                  <a:lnTo>
                    <a:pt x="295" y="600"/>
                  </a:lnTo>
                  <a:lnTo>
                    <a:pt x="290" y="604"/>
                  </a:lnTo>
                  <a:lnTo>
                    <a:pt x="285" y="607"/>
                  </a:lnTo>
                  <a:lnTo>
                    <a:pt x="279" y="609"/>
                  </a:lnTo>
                  <a:lnTo>
                    <a:pt x="273" y="609"/>
                  </a:lnTo>
                  <a:lnTo>
                    <a:pt x="273" y="609"/>
                  </a:lnTo>
                  <a:lnTo>
                    <a:pt x="259" y="609"/>
                  </a:lnTo>
                  <a:lnTo>
                    <a:pt x="244" y="606"/>
                  </a:lnTo>
                  <a:lnTo>
                    <a:pt x="228" y="601"/>
                  </a:lnTo>
                  <a:lnTo>
                    <a:pt x="211" y="596"/>
                  </a:lnTo>
                  <a:lnTo>
                    <a:pt x="192" y="588"/>
                  </a:lnTo>
                  <a:lnTo>
                    <a:pt x="173" y="580"/>
                  </a:lnTo>
                  <a:lnTo>
                    <a:pt x="131" y="559"/>
                  </a:lnTo>
                  <a:lnTo>
                    <a:pt x="131" y="559"/>
                  </a:lnTo>
                  <a:lnTo>
                    <a:pt x="90" y="538"/>
                  </a:lnTo>
                  <a:lnTo>
                    <a:pt x="71" y="527"/>
                  </a:lnTo>
                  <a:lnTo>
                    <a:pt x="54" y="516"/>
                  </a:lnTo>
                  <a:lnTo>
                    <a:pt x="38" y="506"/>
                  </a:lnTo>
                  <a:lnTo>
                    <a:pt x="25" y="495"/>
                  </a:lnTo>
                  <a:lnTo>
                    <a:pt x="14" y="486"/>
                  </a:lnTo>
                  <a:lnTo>
                    <a:pt x="6" y="476"/>
                  </a:lnTo>
                  <a:lnTo>
                    <a:pt x="6" y="476"/>
                  </a:lnTo>
                  <a:lnTo>
                    <a:pt x="2" y="470"/>
                  </a:lnTo>
                  <a:lnTo>
                    <a:pt x="0" y="464"/>
                  </a:lnTo>
                  <a:lnTo>
                    <a:pt x="0" y="459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2" y="446"/>
                  </a:lnTo>
                  <a:lnTo>
                    <a:pt x="5" y="440"/>
                  </a:lnTo>
                  <a:lnTo>
                    <a:pt x="9" y="436"/>
                  </a:lnTo>
                  <a:lnTo>
                    <a:pt x="14" y="431"/>
                  </a:lnTo>
                  <a:lnTo>
                    <a:pt x="14" y="431"/>
                  </a:lnTo>
                  <a:lnTo>
                    <a:pt x="42" y="411"/>
                  </a:lnTo>
                  <a:lnTo>
                    <a:pt x="60" y="398"/>
                  </a:lnTo>
                  <a:lnTo>
                    <a:pt x="81" y="380"/>
                  </a:lnTo>
                  <a:lnTo>
                    <a:pt x="103" y="362"/>
                  </a:lnTo>
                  <a:lnTo>
                    <a:pt x="126" y="340"/>
                  </a:lnTo>
                  <a:lnTo>
                    <a:pt x="147" y="317"/>
                  </a:lnTo>
                  <a:lnTo>
                    <a:pt x="171" y="292"/>
                  </a:lnTo>
                  <a:lnTo>
                    <a:pt x="191" y="265"/>
                  </a:lnTo>
                  <a:lnTo>
                    <a:pt x="211" y="238"/>
                  </a:lnTo>
                  <a:lnTo>
                    <a:pt x="220" y="223"/>
                  </a:lnTo>
                  <a:lnTo>
                    <a:pt x="228" y="208"/>
                  </a:lnTo>
                  <a:lnTo>
                    <a:pt x="235" y="192"/>
                  </a:lnTo>
                  <a:lnTo>
                    <a:pt x="242" y="177"/>
                  </a:lnTo>
                  <a:lnTo>
                    <a:pt x="248" y="160"/>
                  </a:lnTo>
                  <a:lnTo>
                    <a:pt x="252" y="144"/>
                  </a:lnTo>
                  <a:lnTo>
                    <a:pt x="257" y="127"/>
                  </a:lnTo>
                  <a:lnTo>
                    <a:pt x="259" y="111"/>
                  </a:lnTo>
                  <a:lnTo>
                    <a:pt x="260" y="94"/>
                  </a:lnTo>
                  <a:lnTo>
                    <a:pt x="262" y="76"/>
                  </a:lnTo>
                  <a:lnTo>
                    <a:pt x="260" y="59"/>
                  </a:lnTo>
                  <a:lnTo>
                    <a:pt x="257" y="42"/>
                  </a:lnTo>
                  <a:lnTo>
                    <a:pt x="257" y="42"/>
                  </a:lnTo>
                  <a:lnTo>
                    <a:pt x="257" y="38"/>
                  </a:lnTo>
                  <a:lnTo>
                    <a:pt x="257" y="38"/>
                  </a:lnTo>
                  <a:lnTo>
                    <a:pt x="256" y="30"/>
                  </a:lnTo>
                  <a:lnTo>
                    <a:pt x="257" y="23"/>
                  </a:lnTo>
                  <a:lnTo>
                    <a:pt x="260" y="15"/>
                  </a:lnTo>
                  <a:lnTo>
                    <a:pt x="265" y="10"/>
                  </a:lnTo>
                  <a:lnTo>
                    <a:pt x="265" y="10"/>
                  </a:lnTo>
                  <a:lnTo>
                    <a:pt x="271" y="5"/>
                  </a:lnTo>
                  <a:lnTo>
                    <a:pt x="278" y="2"/>
                  </a:lnTo>
                  <a:lnTo>
                    <a:pt x="286" y="0"/>
                  </a:lnTo>
                  <a:lnTo>
                    <a:pt x="294" y="2"/>
                  </a:lnTo>
                  <a:lnTo>
                    <a:pt x="294" y="2"/>
                  </a:lnTo>
                  <a:lnTo>
                    <a:pt x="315" y="7"/>
                  </a:lnTo>
                  <a:lnTo>
                    <a:pt x="338" y="15"/>
                  </a:lnTo>
                  <a:lnTo>
                    <a:pt x="364" y="27"/>
                  </a:lnTo>
                  <a:lnTo>
                    <a:pt x="392" y="41"/>
                  </a:lnTo>
                  <a:lnTo>
                    <a:pt x="392" y="41"/>
                  </a:lnTo>
                  <a:lnTo>
                    <a:pt x="419" y="54"/>
                  </a:lnTo>
                  <a:lnTo>
                    <a:pt x="444" y="69"/>
                  </a:lnTo>
                  <a:lnTo>
                    <a:pt x="464" y="82"/>
                  </a:lnTo>
                  <a:lnTo>
                    <a:pt x="482" y="96"/>
                  </a:lnTo>
                  <a:lnTo>
                    <a:pt x="482" y="96"/>
                  </a:lnTo>
                  <a:lnTo>
                    <a:pt x="487" y="102"/>
                  </a:lnTo>
                  <a:lnTo>
                    <a:pt x="491" y="109"/>
                  </a:lnTo>
                  <a:lnTo>
                    <a:pt x="492" y="116"/>
                  </a:lnTo>
                  <a:lnTo>
                    <a:pt x="492" y="124"/>
                  </a:lnTo>
                  <a:lnTo>
                    <a:pt x="492" y="124"/>
                  </a:lnTo>
                  <a:lnTo>
                    <a:pt x="490" y="132"/>
                  </a:lnTo>
                  <a:lnTo>
                    <a:pt x="486" y="137"/>
                  </a:lnTo>
                  <a:lnTo>
                    <a:pt x="480" y="143"/>
                  </a:lnTo>
                  <a:lnTo>
                    <a:pt x="475" y="148"/>
                  </a:lnTo>
                  <a:lnTo>
                    <a:pt x="475" y="148"/>
                  </a:lnTo>
                  <a:lnTo>
                    <a:pt x="470" y="149"/>
                  </a:lnTo>
                  <a:lnTo>
                    <a:pt x="470" y="149"/>
                  </a:lnTo>
                  <a:lnTo>
                    <a:pt x="455" y="158"/>
                  </a:lnTo>
                  <a:lnTo>
                    <a:pt x="440" y="167"/>
                  </a:lnTo>
                  <a:lnTo>
                    <a:pt x="427" y="178"/>
                  </a:lnTo>
                  <a:lnTo>
                    <a:pt x="415" y="189"/>
                  </a:lnTo>
                  <a:lnTo>
                    <a:pt x="402" y="201"/>
                  </a:lnTo>
                  <a:lnTo>
                    <a:pt x="392" y="213"/>
                  </a:lnTo>
                  <a:lnTo>
                    <a:pt x="381" y="227"/>
                  </a:lnTo>
                  <a:lnTo>
                    <a:pt x="372" y="241"/>
                  </a:lnTo>
                  <a:lnTo>
                    <a:pt x="363" y="256"/>
                  </a:lnTo>
                  <a:lnTo>
                    <a:pt x="356" y="271"/>
                  </a:lnTo>
                  <a:lnTo>
                    <a:pt x="348" y="287"/>
                  </a:lnTo>
                  <a:lnTo>
                    <a:pt x="342" y="303"/>
                  </a:lnTo>
                  <a:lnTo>
                    <a:pt x="331" y="335"/>
                  </a:lnTo>
                  <a:lnTo>
                    <a:pt x="321" y="369"/>
                  </a:lnTo>
                  <a:lnTo>
                    <a:pt x="315" y="401"/>
                  </a:lnTo>
                  <a:lnTo>
                    <a:pt x="310" y="433"/>
                  </a:lnTo>
                  <a:lnTo>
                    <a:pt x="306" y="464"/>
                  </a:lnTo>
                  <a:lnTo>
                    <a:pt x="304" y="493"/>
                  </a:lnTo>
                  <a:lnTo>
                    <a:pt x="303" y="519"/>
                  </a:lnTo>
                  <a:lnTo>
                    <a:pt x="303" y="543"/>
                  </a:lnTo>
                  <a:lnTo>
                    <a:pt x="303" y="577"/>
                  </a:lnTo>
                  <a:lnTo>
                    <a:pt x="303" y="577"/>
                  </a:lnTo>
                  <a:lnTo>
                    <a:pt x="303" y="583"/>
                  </a:lnTo>
                  <a:lnTo>
                    <a:pt x="302" y="590"/>
                  </a:lnTo>
                  <a:lnTo>
                    <a:pt x="298" y="595"/>
                  </a:lnTo>
                  <a:lnTo>
                    <a:pt x="295" y="600"/>
                  </a:lnTo>
                  <a:lnTo>
                    <a:pt x="295" y="60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58">
              <a:extLst>
                <a:ext uri="{FF2B5EF4-FFF2-40B4-BE49-F238E27FC236}">
                  <a16:creationId xmlns:a16="http://schemas.microsoft.com/office/drawing/2014/main" id="{4A8664B9-F36D-4D5B-B986-5061A06FFB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24125" y="3305176"/>
              <a:ext cx="249238" cy="173038"/>
            </a:xfrm>
            <a:custGeom>
              <a:avLst/>
              <a:gdLst>
                <a:gd name="T0" fmla="*/ 308 w 313"/>
                <a:gd name="T1" fmla="*/ 185 h 218"/>
                <a:gd name="T2" fmla="*/ 313 w 313"/>
                <a:gd name="T3" fmla="*/ 169 h 218"/>
                <a:gd name="T4" fmla="*/ 312 w 313"/>
                <a:gd name="T5" fmla="*/ 149 h 218"/>
                <a:gd name="T6" fmla="*/ 304 w 313"/>
                <a:gd name="T7" fmla="*/ 128 h 218"/>
                <a:gd name="T8" fmla="*/ 291 w 313"/>
                <a:gd name="T9" fmla="*/ 108 h 218"/>
                <a:gd name="T10" fmla="*/ 274 w 313"/>
                <a:gd name="T11" fmla="*/ 87 h 218"/>
                <a:gd name="T12" fmla="*/ 252 w 313"/>
                <a:gd name="T13" fmla="*/ 67 h 218"/>
                <a:gd name="T14" fmla="*/ 225 w 313"/>
                <a:gd name="T15" fmla="*/ 48 h 218"/>
                <a:gd name="T16" fmla="*/ 196 w 313"/>
                <a:gd name="T17" fmla="*/ 32 h 218"/>
                <a:gd name="T18" fmla="*/ 179 w 313"/>
                <a:gd name="T19" fmla="*/ 24 h 218"/>
                <a:gd name="T20" fmla="*/ 148 w 313"/>
                <a:gd name="T21" fmla="*/ 12 h 218"/>
                <a:gd name="T22" fmla="*/ 118 w 313"/>
                <a:gd name="T23" fmla="*/ 4 h 218"/>
                <a:gd name="T24" fmla="*/ 91 w 313"/>
                <a:gd name="T25" fmla="*/ 0 h 218"/>
                <a:gd name="T26" fmla="*/ 64 w 313"/>
                <a:gd name="T27" fmla="*/ 0 h 218"/>
                <a:gd name="T28" fmla="*/ 42 w 313"/>
                <a:gd name="T29" fmla="*/ 5 h 218"/>
                <a:gd name="T30" fmla="*/ 23 w 313"/>
                <a:gd name="T31" fmla="*/ 13 h 218"/>
                <a:gd name="T32" fmla="*/ 10 w 313"/>
                <a:gd name="T33" fmla="*/ 26 h 218"/>
                <a:gd name="T34" fmla="*/ 4 w 313"/>
                <a:gd name="T35" fmla="*/ 33 h 218"/>
                <a:gd name="T36" fmla="*/ 0 w 313"/>
                <a:gd name="T37" fmla="*/ 50 h 218"/>
                <a:gd name="T38" fmla="*/ 2 w 313"/>
                <a:gd name="T39" fmla="*/ 70 h 218"/>
                <a:gd name="T40" fmla="*/ 9 w 313"/>
                <a:gd name="T41" fmla="*/ 89 h 218"/>
                <a:gd name="T42" fmla="*/ 22 w 313"/>
                <a:gd name="T43" fmla="*/ 110 h 218"/>
                <a:gd name="T44" fmla="*/ 39 w 313"/>
                <a:gd name="T45" fmla="*/ 131 h 218"/>
                <a:gd name="T46" fmla="*/ 62 w 313"/>
                <a:gd name="T47" fmla="*/ 151 h 218"/>
                <a:gd name="T48" fmla="*/ 87 w 313"/>
                <a:gd name="T49" fmla="*/ 170 h 218"/>
                <a:gd name="T50" fmla="*/ 117 w 313"/>
                <a:gd name="T51" fmla="*/ 187 h 218"/>
                <a:gd name="T52" fmla="*/ 133 w 313"/>
                <a:gd name="T53" fmla="*/ 194 h 218"/>
                <a:gd name="T54" fmla="*/ 164 w 313"/>
                <a:gd name="T55" fmla="*/ 205 h 218"/>
                <a:gd name="T56" fmla="*/ 194 w 313"/>
                <a:gd name="T57" fmla="*/ 214 h 218"/>
                <a:gd name="T58" fmla="*/ 223 w 313"/>
                <a:gd name="T59" fmla="*/ 218 h 218"/>
                <a:gd name="T60" fmla="*/ 249 w 313"/>
                <a:gd name="T61" fmla="*/ 217 h 218"/>
                <a:gd name="T62" fmla="*/ 272 w 313"/>
                <a:gd name="T63" fmla="*/ 214 h 218"/>
                <a:gd name="T64" fmla="*/ 290 w 313"/>
                <a:gd name="T65" fmla="*/ 205 h 218"/>
                <a:gd name="T66" fmla="*/ 304 w 313"/>
                <a:gd name="T67" fmla="*/ 193 h 218"/>
                <a:gd name="T68" fmla="*/ 308 w 313"/>
                <a:gd name="T69" fmla="*/ 18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3" h="218">
                  <a:moveTo>
                    <a:pt x="308" y="185"/>
                  </a:moveTo>
                  <a:lnTo>
                    <a:pt x="308" y="185"/>
                  </a:lnTo>
                  <a:lnTo>
                    <a:pt x="312" y="177"/>
                  </a:lnTo>
                  <a:lnTo>
                    <a:pt x="313" y="169"/>
                  </a:lnTo>
                  <a:lnTo>
                    <a:pt x="313" y="158"/>
                  </a:lnTo>
                  <a:lnTo>
                    <a:pt x="312" y="149"/>
                  </a:lnTo>
                  <a:lnTo>
                    <a:pt x="308" y="139"/>
                  </a:lnTo>
                  <a:lnTo>
                    <a:pt x="304" y="128"/>
                  </a:lnTo>
                  <a:lnTo>
                    <a:pt x="298" y="118"/>
                  </a:lnTo>
                  <a:lnTo>
                    <a:pt x="291" y="108"/>
                  </a:lnTo>
                  <a:lnTo>
                    <a:pt x="283" y="97"/>
                  </a:lnTo>
                  <a:lnTo>
                    <a:pt x="274" y="87"/>
                  </a:lnTo>
                  <a:lnTo>
                    <a:pt x="263" y="76"/>
                  </a:lnTo>
                  <a:lnTo>
                    <a:pt x="252" y="67"/>
                  </a:lnTo>
                  <a:lnTo>
                    <a:pt x="239" y="57"/>
                  </a:lnTo>
                  <a:lnTo>
                    <a:pt x="225" y="48"/>
                  </a:lnTo>
                  <a:lnTo>
                    <a:pt x="210" y="40"/>
                  </a:lnTo>
                  <a:lnTo>
                    <a:pt x="196" y="32"/>
                  </a:lnTo>
                  <a:lnTo>
                    <a:pt x="196" y="32"/>
                  </a:lnTo>
                  <a:lnTo>
                    <a:pt x="179" y="24"/>
                  </a:lnTo>
                  <a:lnTo>
                    <a:pt x="164" y="18"/>
                  </a:lnTo>
                  <a:lnTo>
                    <a:pt x="148" y="12"/>
                  </a:lnTo>
                  <a:lnTo>
                    <a:pt x="133" y="7"/>
                  </a:lnTo>
                  <a:lnTo>
                    <a:pt x="118" y="4"/>
                  </a:lnTo>
                  <a:lnTo>
                    <a:pt x="105" y="2"/>
                  </a:lnTo>
                  <a:lnTo>
                    <a:pt x="91" y="0"/>
                  </a:lnTo>
                  <a:lnTo>
                    <a:pt x="77" y="0"/>
                  </a:lnTo>
                  <a:lnTo>
                    <a:pt x="64" y="0"/>
                  </a:lnTo>
                  <a:lnTo>
                    <a:pt x="53" y="3"/>
                  </a:lnTo>
                  <a:lnTo>
                    <a:pt x="42" y="5"/>
                  </a:lnTo>
                  <a:lnTo>
                    <a:pt x="32" y="9"/>
                  </a:lnTo>
                  <a:lnTo>
                    <a:pt x="23" y="13"/>
                  </a:lnTo>
                  <a:lnTo>
                    <a:pt x="16" y="19"/>
                  </a:lnTo>
                  <a:lnTo>
                    <a:pt x="10" y="26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2" y="41"/>
                  </a:lnTo>
                  <a:lnTo>
                    <a:pt x="0" y="50"/>
                  </a:lnTo>
                  <a:lnTo>
                    <a:pt x="0" y="59"/>
                  </a:lnTo>
                  <a:lnTo>
                    <a:pt x="2" y="70"/>
                  </a:lnTo>
                  <a:lnTo>
                    <a:pt x="4" y="79"/>
                  </a:lnTo>
                  <a:lnTo>
                    <a:pt x="9" y="89"/>
                  </a:lnTo>
                  <a:lnTo>
                    <a:pt x="15" y="100"/>
                  </a:lnTo>
                  <a:lnTo>
                    <a:pt x="22" y="110"/>
                  </a:lnTo>
                  <a:lnTo>
                    <a:pt x="30" y="120"/>
                  </a:lnTo>
                  <a:lnTo>
                    <a:pt x="39" y="131"/>
                  </a:lnTo>
                  <a:lnTo>
                    <a:pt x="50" y="141"/>
                  </a:lnTo>
                  <a:lnTo>
                    <a:pt x="62" y="151"/>
                  </a:lnTo>
                  <a:lnTo>
                    <a:pt x="75" y="161"/>
                  </a:lnTo>
                  <a:lnTo>
                    <a:pt x="87" y="170"/>
                  </a:lnTo>
                  <a:lnTo>
                    <a:pt x="102" y="179"/>
                  </a:lnTo>
                  <a:lnTo>
                    <a:pt x="117" y="187"/>
                  </a:lnTo>
                  <a:lnTo>
                    <a:pt x="117" y="187"/>
                  </a:lnTo>
                  <a:lnTo>
                    <a:pt x="133" y="194"/>
                  </a:lnTo>
                  <a:lnTo>
                    <a:pt x="148" y="201"/>
                  </a:lnTo>
                  <a:lnTo>
                    <a:pt x="164" y="205"/>
                  </a:lnTo>
                  <a:lnTo>
                    <a:pt x="179" y="210"/>
                  </a:lnTo>
                  <a:lnTo>
                    <a:pt x="194" y="214"/>
                  </a:lnTo>
                  <a:lnTo>
                    <a:pt x="209" y="216"/>
                  </a:lnTo>
                  <a:lnTo>
                    <a:pt x="223" y="218"/>
                  </a:lnTo>
                  <a:lnTo>
                    <a:pt x="236" y="218"/>
                  </a:lnTo>
                  <a:lnTo>
                    <a:pt x="249" y="217"/>
                  </a:lnTo>
                  <a:lnTo>
                    <a:pt x="260" y="216"/>
                  </a:lnTo>
                  <a:lnTo>
                    <a:pt x="272" y="214"/>
                  </a:lnTo>
                  <a:lnTo>
                    <a:pt x="281" y="210"/>
                  </a:lnTo>
                  <a:lnTo>
                    <a:pt x="290" y="205"/>
                  </a:lnTo>
                  <a:lnTo>
                    <a:pt x="297" y="200"/>
                  </a:lnTo>
                  <a:lnTo>
                    <a:pt x="304" y="193"/>
                  </a:lnTo>
                  <a:lnTo>
                    <a:pt x="308" y="185"/>
                  </a:lnTo>
                  <a:lnTo>
                    <a:pt x="308" y="18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59">
              <a:extLst>
                <a:ext uri="{FF2B5EF4-FFF2-40B4-BE49-F238E27FC236}">
                  <a16:creationId xmlns:a16="http://schemas.microsoft.com/office/drawing/2014/main" id="{1E6924AE-622C-4C4B-A492-B81BA3312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84363" y="1693863"/>
              <a:ext cx="361950" cy="315913"/>
            </a:xfrm>
            <a:custGeom>
              <a:avLst/>
              <a:gdLst>
                <a:gd name="T0" fmla="*/ 140 w 457"/>
                <a:gd name="T1" fmla="*/ 1 h 397"/>
                <a:gd name="T2" fmla="*/ 130 w 457"/>
                <a:gd name="T3" fmla="*/ 0 h 397"/>
                <a:gd name="T4" fmla="*/ 121 w 457"/>
                <a:gd name="T5" fmla="*/ 3 h 397"/>
                <a:gd name="T6" fmla="*/ 113 w 457"/>
                <a:gd name="T7" fmla="*/ 8 h 397"/>
                <a:gd name="T8" fmla="*/ 96 w 457"/>
                <a:gd name="T9" fmla="*/ 25 h 397"/>
                <a:gd name="T10" fmla="*/ 68 w 457"/>
                <a:gd name="T11" fmla="*/ 61 h 397"/>
                <a:gd name="T12" fmla="*/ 49 w 457"/>
                <a:gd name="T13" fmla="*/ 91 h 397"/>
                <a:gd name="T14" fmla="*/ 15 w 457"/>
                <a:gd name="T15" fmla="*/ 148 h 397"/>
                <a:gd name="T16" fmla="*/ 5 w 457"/>
                <a:gd name="T17" fmla="*/ 172 h 397"/>
                <a:gd name="T18" fmla="*/ 0 w 457"/>
                <a:gd name="T19" fmla="*/ 193 h 397"/>
                <a:gd name="T20" fmla="*/ 0 w 457"/>
                <a:gd name="T21" fmla="*/ 198 h 397"/>
                <a:gd name="T22" fmla="*/ 2 w 457"/>
                <a:gd name="T23" fmla="*/ 207 h 397"/>
                <a:gd name="T24" fmla="*/ 6 w 457"/>
                <a:gd name="T25" fmla="*/ 210 h 397"/>
                <a:gd name="T26" fmla="*/ 13 w 457"/>
                <a:gd name="T27" fmla="*/ 216 h 397"/>
                <a:gd name="T28" fmla="*/ 22 w 457"/>
                <a:gd name="T29" fmla="*/ 218 h 397"/>
                <a:gd name="T30" fmla="*/ 49 w 457"/>
                <a:gd name="T31" fmla="*/ 221 h 397"/>
                <a:gd name="T32" fmla="*/ 107 w 457"/>
                <a:gd name="T33" fmla="*/ 230 h 397"/>
                <a:gd name="T34" fmla="*/ 153 w 457"/>
                <a:gd name="T35" fmla="*/ 241 h 397"/>
                <a:gd name="T36" fmla="*/ 202 w 457"/>
                <a:gd name="T37" fmla="*/ 259 h 397"/>
                <a:gd name="T38" fmla="*/ 248 w 457"/>
                <a:gd name="T39" fmla="*/ 282 h 397"/>
                <a:gd name="T40" fmla="*/ 279 w 457"/>
                <a:gd name="T41" fmla="*/ 305 h 397"/>
                <a:gd name="T42" fmla="*/ 297 w 457"/>
                <a:gd name="T43" fmla="*/ 323 h 397"/>
                <a:gd name="T44" fmla="*/ 313 w 457"/>
                <a:gd name="T45" fmla="*/ 343 h 397"/>
                <a:gd name="T46" fmla="*/ 326 w 457"/>
                <a:gd name="T47" fmla="*/ 366 h 397"/>
                <a:gd name="T48" fmla="*/ 331 w 457"/>
                <a:gd name="T49" fmla="*/ 378 h 397"/>
                <a:gd name="T50" fmla="*/ 332 w 457"/>
                <a:gd name="T51" fmla="*/ 381 h 397"/>
                <a:gd name="T52" fmla="*/ 339 w 457"/>
                <a:gd name="T53" fmla="*/ 391 h 397"/>
                <a:gd name="T54" fmla="*/ 349 w 457"/>
                <a:gd name="T55" fmla="*/ 396 h 397"/>
                <a:gd name="T56" fmla="*/ 355 w 457"/>
                <a:gd name="T57" fmla="*/ 397 h 397"/>
                <a:gd name="T58" fmla="*/ 365 w 457"/>
                <a:gd name="T59" fmla="*/ 395 h 397"/>
                <a:gd name="T60" fmla="*/ 371 w 457"/>
                <a:gd name="T61" fmla="*/ 391 h 397"/>
                <a:gd name="T62" fmla="*/ 394 w 457"/>
                <a:gd name="T63" fmla="*/ 363 h 397"/>
                <a:gd name="T64" fmla="*/ 419 w 457"/>
                <a:gd name="T65" fmla="*/ 327 h 397"/>
                <a:gd name="T66" fmla="*/ 431 w 457"/>
                <a:gd name="T67" fmla="*/ 307 h 397"/>
                <a:gd name="T68" fmla="*/ 451 w 457"/>
                <a:gd name="T69" fmla="*/ 271 h 397"/>
                <a:gd name="T70" fmla="*/ 456 w 457"/>
                <a:gd name="T71" fmla="*/ 256 h 397"/>
                <a:gd name="T72" fmla="*/ 457 w 457"/>
                <a:gd name="T73" fmla="*/ 245 h 397"/>
                <a:gd name="T74" fmla="*/ 453 w 457"/>
                <a:gd name="T75" fmla="*/ 234 h 397"/>
                <a:gd name="T76" fmla="*/ 448 w 457"/>
                <a:gd name="T77" fmla="*/ 230 h 397"/>
                <a:gd name="T78" fmla="*/ 438 w 457"/>
                <a:gd name="T79" fmla="*/ 225 h 397"/>
                <a:gd name="T80" fmla="*/ 432 w 457"/>
                <a:gd name="T81" fmla="*/ 225 h 397"/>
                <a:gd name="T82" fmla="*/ 429 w 457"/>
                <a:gd name="T83" fmla="*/ 225 h 397"/>
                <a:gd name="T84" fmla="*/ 402 w 457"/>
                <a:gd name="T85" fmla="*/ 226 h 397"/>
                <a:gd name="T86" fmla="*/ 377 w 457"/>
                <a:gd name="T87" fmla="*/ 222 h 397"/>
                <a:gd name="T88" fmla="*/ 353 w 457"/>
                <a:gd name="T89" fmla="*/ 215 h 397"/>
                <a:gd name="T90" fmla="*/ 328 w 457"/>
                <a:gd name="T91" fmla="*/ 203 h 397"/>
                <a:gd name="T92" fmla="*/ 286 w 457"/>
                <a:gd name="T93" fmla="*/ 176 h 397"/>
                <a:gd name="T94" fmla="*/ 247 w 457"/>
                <a:gd name="T95" fmla="*/ 140 h 397"/>
                <a:gd name="T96" fmla="*/ 214 w 457"/>
                <a:gd name="T97" fmla="*/ 103 h 397"/>
                <a:gd name="T98" fmla="*/ 188 w 457"/>
                <a:gd name="T99" fmla="*/ 66 h 397"/>
                <a:gd name="T100" fmla="*/ 154 w 457"/>
                <a:gd name="T101" fmla="*/ 12 h 397"/>
                <a:gd name="T102" fmla="*/ 151 w 457"/>
                <a:gd name="T103" fmla="*/ 8 h 397"/>
                <a:gd name="T104" fmla="*/ 144 w 457"/>
                <a:gd name="T105" fmla="*/ 2 h 397"/>
                <a:gd name="T106" fmla="*/ 140 w 457"/>
                <a:gd name="T107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" h="397">
                  <a:moveTo>
                    <a:pt x="140" y="1"/>
                  </a:moveTo>
                  <a:lnTo>
                    <a:pt x="140" y="1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6" y="1"/>
                  </a:lnTo>
                  <a:lnTo>
                    <a:pt x="121" y="3"/>
                  </a:lnTo>
                  <a:lnTo>
                    <a:pt x="121" y="3"/>
                  </a:lnTo>
                  <a:lnTo>
                    <a:pt x="113" y="8"/>
                  </a:lnTo>
                  <a:lnTo>
                    <a:pt x="105" y="16"/>
                  </a:lnTo>
                  <a:lnTo>
                    <a:pt x="96" y="25"/>
                  </a:lnTo>
                  <a:lnTo>
                    <a:pt x="88" y="35"/>
                  </a:lnTo>
                  <a:lnTo>
                    <a:pt x="68" y="61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30" y="120"/>
                  </a:lnTo>
                  <a:lnTo>
                    <a:pt x="15" y="148"/>
                  </a:lnTo>
                  <a:lnTo>
                    <a:pt x="9" y="161"/>
                  </a:lnTo>
                  <a:lnTo>
                    <a:pt x="5" y="172"/>
                  </a:lnTo>
                  <a:lnTo>
                    <a:pt x="1" y="183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1" y="202"/>
                  </a:lnTo>
                  <a:lnTo>
                    <a:pt x="2" y="207"/>
                  </a:lnTo>
                  <a:lnTo>
                    <a:pt x="6" y="210"/>
                  </a:lnTo>
                  <a:lnTo>
                    <a:pt x="6" y="210"/>
                  </a:lnTo>
                  <a:lnTo>
                    <a:pt x="9" y="214"/>
                  </a:lnTo>
                  <a:lnTo>
                    <a:pt x="13" y="216"/>
                  </a:lnTo>
                  <a:lnTo>
                    <a:pt x="17" y="21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49" y="221"/>
                  </a:lnTo>
                  <a:lnTo>
                    <a:pt x="85" y="226"/>
                  </a:lnTo>
                  <a:lnTo>
                    <a:pt x="107" y="230"/>
                  </a:lnTo>
                  <a:lnTo>
                    <a:pt x="130" y="234"/>
                  </a:lnTo>
                  <a:lnTo>
                    <a:pt x="153" y="241"/>
                  </a:lnTo>
                  <a:lnTo>
                    <a:pt x="178" y="248"/>
                  </a:lnTo>
                  <a:lnTo>
                    <a:pt x="202" y="259"/>
                  </a:lnTo>
                  <a:lnTo>
                    <a:pt x="226" y="269"/>
                  </a:lnTo>
                  <a:lnTo>
                    <a:pt x="248" y="282"/>
                  </a:lnTo>
                  <a:lnTo>
                    <a:pt x="270" y="297"/>
                  </a:lnTo>
                  <a:lnTo>
                    <a:pt x="279" y="305"/>
                  </a:lnTo>
                  <a:lnTo>
                    <a:pt x="289" y="314"/>
                  </a:lnTo>
                  <a:lnTo>
                    <a:pt x="297" y="323"/>
                  </a:lnTo>
                  <a:lnTo>
                    <a:pt x="305" y="332"/>
                  </a:lnTo>
                  <a:lnTo>
                    <a:pt x="313" y="343"/>
                  </a:lnTo>
                  <a:lnTo>
                    <a:pt x="320" y="354"/>
                  </a:lnTo>
                  <a:lnTo>
                    <a:pt x="326" y="366"/>
                  </a:lnTo>
                  <a:lnTo>
                    <a:pt x="331" y="378"/>
                  </a:lnTo>
                  <a:lnTo>
                    <a:pt x="331" y="378"/>
                  </a:lnTo>
                  <a:lnTo>
                    <a:pt x="332" y="381"/>
                  </a:lnTo>
                  <a:lnTo>
                    <a:pt x="332" y="381"/>
                  </a:lnTo>
                  <a:lnTo>
                    <a:pt x="335" y="386"/>
                  </a:lnTo>
                  <a:lnTo>
                    <a:pt x="339" y="391"/>
                  </a:lnTo>
                  <a:lnTo>
                    <a:pt x="343" y="393"/>
                  </a:lnTo>
                  <a:lnTo>
                    <a:pt x="349" y="396"/>
                  </a:lnTo>
                  <a:lnTo>
                    <a:pt x="349" y="396"/>
                  </a:lnTo>
                  <a:lnTo>
                    <a:pt x="355" y="397"/>
                  </a:lnTo>
                  <a:lnTo>
                    <a:pt x="361" y="396"/>
                  </a:lnTo>
                  <a:lnTo>
                    <a:pt x="365" y="395"/>
                  </a:lnTo>
                  <a:lnTo>
                    <a:pt x="371" y="391"/>
                  </a:lnTo>
                  <a:lnTo>
                    <a:pt x="371" y="391"/>
                  </a:lnTo>
                  <a:lnTo>
                    <a:pt x="381" y="378"/>
                  </a:lnTo>
                  <a:lnTo>
                    <a:pt x="394" y="363"/>
                  </a:lnTo>
                  <a:lnTo>
                    <a:pt x="407" y="346"/>
                  </a:lnTo>
                  <a:lnTo>
                    <a:pt x="419" y="327"/>
                  </a:lnTo>
                  <a:lnTo>
                    <a:pt x="419" y="327"/>
                  </a:lnTo>
                  <a:lnTo>
                    <a:pt x="431" y="307"/>
                  </a:lnTo>
                  <a:lnTo>
                    <a:pt x="442" y="289"/>
                  </a:lnTo>
                  <a:lnTo>
                    <a:pt x="451" y="271"/>
                  </a:lnTo>
                  <a:lnTo>
                    <a:pt x="456" y="256"/>
                  </a:lnTo>
                  <a:lnTo>
                    <a:pt x="456" y="256"/>
                  </a:lnTo>
                  <a:lnTo>
                    <a:pt x="457" y="251"/>
                  </a:lnTo>
                  <a:lnTo>
                    <a:pt x="457" y="245"/>
                  </a:lnTo>
                  <a:lnTo>
                    <a:pt x="455" y="239"/>
                  </a:lnTo>
                  <a:lnTo>
                    <a:pt x="453" y="234"/>
                  </a:lnTo>
                  <a:lnTo>
                    <a:pt x="453" y="234"/>
                  </a:lnTo>
                  <a:lnTo>
                    <a:pt x="448" y="230"/>
                  </a:lnTo>
                  <a:lnTo>
                    <a:pt x="444" y="228"/>
                  </a:lnTo>
                  <a:lnTo>
                    <a:pt x="438" y="225"/>
                  </a:lnTo>
                  <a:lnTo>
                    <a:pt x="432" y="225"/>
                  </a:lnTo>
                  <a:lnTo>
                    <a:pt x="432" y="225"/>
                  </a:lnTo>
                  <a:lnTo>
                    <a:pt x="429" y="225"/>
                  </a:lnTo>
                  <a:lnTo>
                    <a:pt x="429" y="225"/>
                  </a:lnTo>
                  <a:lnTo>
                    <a:pt x="415" y="226"/>
                  </a:lnTo>
                  <a:lnTo>
                    <a:pt x="402" y="226"/>
                  </a:lnTo>
                  <a:lnTo>
                    <a:pt x="389" y="224"/>
                  </a:lnTo>
                  <a:lnTo>
                    <a:pt x="377" y="222"/>
                  </a:lnTo>
                  <a:lnTo>
                    <a:pt x="364" y="218"/>
                  </a:lnTo>
                  <a:lnTo>
                    <a:pt x="353" y="215"/>
                  </a:lnTo>
                  <a:lnTo>
                    <a:pt x="340" y="209"/>
                  </a:lnTo>
                  <a:lnTo>
                    <a:pt x="328" y="203"/>
                  </a:lnTo>
                  <a:lnTo>
                    <a:pt x="307" y="191"/>
                  </a:lnTo>
                  <a:lnTo>
                    <a:pt x="286" y="176"/>
                  </a:lnTo>
                  <a:lnTo>
                    <a:pt x="265" y="158"/>
                  </a:lnTo>
                  <a:lnTo>
                    <a:pt x="247" y="140"/>
                  </a:lnTo>
                  <a:lnTo>
                    <a:pt x="229" y="122"/>
                  </a:lnTo>
                  <a:lnTo>
                    <a:pt x="214" y="103"/>
                  </a:lnTo>
                  <a:lnTo>
                    <a:pt x="201" y="85"/>
                  </a:lnTo>
                  <a:lnTo>
                    <a:pt x="188" y="66"/>
                  </a:lnTo>
                  <a:lnTo>
                    <a:pt x="167" y="35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1" y="8"/>
                  </a:lnTo>
                  <a:lnTo>
                    <a:pt x="149" y="4"/>
                  </a:lnTo>
                  <a:lnTo>
                    <a:pt x="144" y="2"/>
                  </a:lnTo>
                  <a:lnTo>
                    <a:pt x="140" y="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60">
              <a:extLst>
                <a:ext uri="{FF2B5EF4-FFF2-40B4-BE49-F238E27FC236}">
                  <a16:creationId xmlns:a16="http://schemas.microsoft.com/office/drawing/2014/main" id="{21EAF82E-3AE2-46CB-A51E-6E9085DBD7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0075" y="1687513"/>
              <a:ext cx="141288" cy="180975"/>
            </a:xfrm>
            <a:custGeom>
              <a:avLst/>
              <a:gdLst>
                <a:gd name="T0" fmla="*/ 158 w 177"/>
                <a:gd name="T1" fmla="*/ 6 h 228"/>
                <a:gd name="T2" fmla="*/ 158 w 177"/>
                <a:gd name="T3" fmla="*/ 6 h 228"/>
                <a:gd name="T4" fmla="*/ 162 w 177"/>
                <a:gd name="T5" fmla="*/ 11 h 228"/>
                <a:gd name="T6" fmla="*/ 167 w 177"/>
                <a:gd name="T7" fmla="*/ 15 h 228"/>
                <a:gd name="T8" fmla="*/ 170 w 177"/>
                <a:gd name="T9" fmla="*/ 21 h 228"/>
                <a:gd name="T10" fmla="*/ 174 w 177"/>
                <a:gd name="T11" fmla="*/ 28 h 228"/>
                <a:gd name="T12" fmla="*/ 176 w 177"/>
                <a:gd name="T13" fmla="*/ 36 h 228"/>
                <a:gd name="T14" fmla="*/ 176 w 177"/>
                <a:gd name="T15" fmla="*/ 44 h 228"/>
                <a:gd name="T16" fmla="*/ 177 w 177"/>
                <a:gd name="T17" fmla="*/ 53 h 228"/>
                <a:gd name="T18" fmla="*/ 176 w 177"/>
                <a:gd name="T19" fmla="*/ 63 h 228"/>
                <a:gd name="T20" fmla="*/ 175 w 177"/>
                <a:gd name="T21" fmla="*/ 73 h 228"/>
                <a:gd name="T22" fmla="*/ 173 w 177"/>
                <a:gd name="T23" fmla="*/ 83 h 228"/>
                <a:gd name="T24" fmla="*/ 166 w 177"/>
                <a:gd name="T25" fmla="*/ 105 h 228"/>
                <a:gd name="T26" fmla="*/ 157 w 177"/>
                <a:gd name="T27" fmla="*/ 127 h 228"/>
                <a:gd name="T28" fmla="*/ 144 w 177"/>
                <a:gd name="T29" fmla="*/ 150 h 228"/>
                <a:gd name="T30" fmla="*/ 144 w 177"/>
                <a:gd name="T31" fmla="*/ 150 h 228"/>
                <a:gd name="T32" fmla="*/ 129 w 177"/>
                <a:gd name="T33" fmla="*/ 171 h 228"/>
                <a:gd name="T34" fmla="*/ 113 w 177"/>
                <a:gd name="T35" fmla="*/ 189 h 228"/>
                <a:gd name="T36" fmla="*/ 95 w 177"/>
                <a:gd name="T37" fmla="*/ 204 h 228"/>
                <a:gd name="T38" fmla="*/ 87 w 177"/>
                <a:gd name="T39" fmla="*/ 211 h 228"/>
                <a:gd name="T40" fmla="*/ 78 w 177"/>
                <a:gd name="T41" fmla="*/ 216 h 228"/>
                <a:gd name="T42" fmla="*/ 70 w 177"/>
                <a:gd name="T43" fmla="*/ 220 h 228"/>
                <a:gd name="T44" fmla="*/ 62 w 177"/>
                <a:gd name="T45" fmla="*/ 224 h 228"/>
                <a:gd name="T46" fmla="*/ 54 w 177"/>
                <a:gd name="T47" fmla="*/ 226 h 228"/>
                <a:gd name="T48" fmla="*/ 46 w 177"/>
                <a:gd name="T49" fmla="*/ 228 h 228"/>
                <a:gd name="T50" fmla="*/ 39 w 177"/>
                <a:gd name="T51" fmla="*/ 228 h 228"/>
                <a:gd name="T52" fmla="*/ 31 w 177"/>
                <a:gd name="T53" fmla="*/ 227 h 228"/>
                <a:gd name="T54" fmla="*/ 25 w 177"/>
                <a:gd name="T55" fmla="*/ 226 h 228"/>
                <a:gd name="T56" fmla="*/ 18 w 177"/>
                <a:gd name="T57" fmla="*/ 223 h 228"/>
                <a:gd name="T58" fmla="*/ 18 w 177"/>
                <a:gd name="T59" fmla="*/ 223 h 228"/>
                <a:gd name="T60" fmla="*/ 14 w 177"/>
                <a:gd name="T61" fmla="*/ 218 h 228"/>
                <a:gd name="T62" fmla="*/ 9 w 177"/>
                <a:gd name="T63" fmla="*/ 213 h 228"/>
                <a:gd name="T64" fmla="*/ 6 w 177"/>
                <a:gd name="T65" fmla="*/ 208 h 228"/>
                <a:gd name="T66" fmla="*/ 2 w 177"/>
                <a:gd name="T67" fmla="*/ 201 h 228"/>
                <a:gd name="T68" fmla="*/ 1 w 177"/>
                <a:gd name="T69" fmla="*/ 193 h 228"/>
                <a:gd name="T70" fmla="*/ 0 w 177"/>
                <a:gd name="T71" fmla="*/ 185 h 228"/>
                <a:gd name="T72" fmla="*/ 0 w 177"/>
                <a:gd name="T73" fmla="*/ 175 h 228"/>
                <a:gd name="T74" fmla="*/ 0 w 177"/>
                <a:gd name="T75" fmla="*/ 166 h 228"/>
                <a:gd name="T76" fmla="*/ 1 w 177"/>
                <a:gd name="T77" fmla="*/ 156 h 228"/>
                <a:gd name="T78" fmla="*/ 3 w 177"/>
                <a:gd name="T79" fmla="*/ 145 h 228"/>
                <a:gd name="T80" fmla="*/ 10 w 177"/>
                <a:gd name="T81" fmla="*/ 124 h 228"/>
                <a:gd name="T82" fmla="*/ 19 w 177"/>
                <a:gd name="T83" fmla="*/ 102 h 228"/>
                <a:gd name="T84" fmla="*/ 32 w 177"/>
                <a:gd name="T85" fmla="*/ 79 h 228"/>
                <a:gd name="T86" fmla="*/ 32 w 177"/>
                <a:gd name="T87" fmla="*/ 79 h 228"/>
                <a:gd name="T88" fmla="*/ 48 w 177"/>
                <a:gd name="T89" fmla="*/ 58 h 228"/>
                <a:gd name="T90" fmla="*/ 64 w 177"/>
                <a:gd name="T91" fmla="*/ 40 h 228"/>
                <a:gd name="T92" fmla="*/ 80 w 177"/>
                <a:gd name="T93" fmla="*/ 25 h 228"/>
                <a:gd name="T94" fmla="*/ 90 w 177"/>
                <a:gd name="T95" fmla="*/ 18 h 228"/>
                <a:gd name="T96" fmla="*/ 98 w 177"/>
                <a:gd name="T97" fmla="*/ 13 h 228"/>
                <a:gd name="T98" fmla="*/ 106 w 177"/>
                <a:gd name="T99" fmla="*/ 8 h 228"/>
                <a:gd name="T100" fmla="*/ 115 w 177"/>
                <a:gd name="T101" fmla="*/ 5 h 228"/>
                <a:gd name="T102" fmla="*/ 123 w 177"/>
                <a:gd name="T103" fmla="*/ 3 h 228"/>
                <a:gd name="T104" fmla="*/ 130 w 177"/>
                <a:gd name="T105" fmla="*/ 0 h 228"/>
                <a:gd name="T106" fmla="*/ 138 w 177"/>
                <a:gd name="T107" fmla="*/ 0 h 228"/>
                <a:gd name="T108" fmla="*/ 145 w 177"/>
                <a:gd name="T109" fmla="*/ 2 h 228"/>
                <a:gd name="T110" fmla="*/ 152 w 177"/>
                <a:gd name="T111" fmla="*/ 3 h 228"/>
                <a:gd name="T112" fmla="*/ 158 w 177"/>
                <a:gd name="T113" fmla="*/ 6 h 228"/>
                <a:gd name="T114" fmla="*/ 158 w 177"/>
                <a:gd name="T115" fmla="*/ 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7" h="228">
                  <a:moveTo>
                    <a:pt x="158" y="6"/>
                  </a:moveTo>
                  <a:lnTo>
                    <a:pt x="158" y="6"/>
                  </a:lnTo>
                  <a:lnTo>
                    <a:pt x="162" y="11"/>
                  </a:lnTo>
                  <a:lnTo>
                    <a:pt x="167" y="15"/>
                  </a:lnTo>
                  <a:lnTo>
                    <a:pt x="170" y="21"/>
                  </a:lnTo>
                  <a:lnTo>
                    <a:pt x="174" y="28"/>
                  </a:lnTo>
                  <a:lnTo>
                    <a:pt x="176" y="36"/>
                  </a:lnTo>
                  <a:lnTo>
                    <a:pt x="176" y="44"/>
                  </a:lnTo>
                  <a:lnTo>
                    <a:pt x="177" y="53"/>
                  </a:lnTo>
                  <a:lnTo>
                    <a:pt x="176" y="63"/>
                  </a:lnTo>
                  <a:lnTo>
                    <a:pt x="175" y="73"/>
                  </a:lnTo>
                  <a:lnTo>
                    <a:pt x="173" y="83"/>
                  </a:lnTo>
                  <a:lnTo>
                    <a:pt x="166" y="105"/>
                  </a:lnTo>
                  <a:lnTo>
                    <a:pt x="157" y="127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9" y="171"/>
                  </a:lnTo>
                  <a:lnTo>
                    <a:pt x="113" y="189"/>
                  </a:lnTo>
                  <a:lnTo>
                    <a:pt x="95" y="204"/>
                  </a:lnTo>
                  <a:lnTo>
                    <a:pt x="87" y="211"/>
                  </a:lnTo>
                  <a:lnTo>
                    <a:pt x="78" y="216"/>
                  </a:lnTo>
                  <a:lnTo>
                    <a:pt x="70" y="220"/>
                  </a:lnTo>
                  <a:lnTo>
                    <a:pt x="62" y="224"/>
                  </a:lnTo>
                  <a:lnTo>
                    <a:pt x="54" y="226"/>
                  </a:lnTo>
                  <a:lnTo>
                    <a:pt x="46" y="228"/>
                  </a:lnTo>
                  <a:lnTo>
                    <a:pt x="39" y="228"/>
                  </a:lnTo>
                  <a:lnTo>
                    <a:pt x="31" y="227"/>
                  </a:lnTo>
                  <a:lnTo>
                    <a:pt x="25" y="226"/>
                  </a:lnTo>
                  <a:lnTo>
                    <a:pt x="18" y="223"/>
                  </a:lnTo>
                  <a:lnTo>
                    <a:pt x="18" y="223"/>
                  </a:lnTo>
                  <a:lnTo>
                    <a:pt x="14" y="218"/>
                  </a:lnTo>
                  <a:lnTo>
                    <a:pt x="9" y="213"/>
                  </a:lnTo>
                  <a:lnTo>
                    <a:pt x="6" y="208"/>
                  </a:lnTo>
                  <a:lnTo>
                    <a:pt x="2" y="201"/>
                  </a:lnTo>
                  <a:lnTo>
                    <a:pt x="1" y="193"/>
                  </a:lnTo>
                  <a:lnTo>
                    <a:pt x="0" y="185"/>
                  </a:lnTo>
                  <a:lnTo>
                    <a:pt x="0" y="175"/>
                  </a:lnTo>
                  <a:lnTo>
                    <a:pt x="0" y="166"/>
                  </a:lnTo>
                  <a:lnTo>
                    <a:pt x="1" y="156"/>
                  </a:lnTo>
                  <a:lnTo>
                    <a:pt x="3" y="145"/>
                  </a:lnTo>
                  <a:lnTo>
                    <a:pt x="10" y="124"/>
                  </a:lnTo>
                  <a:lnTo>
                    <a:pt x="19" y="102"/>
                  </a:lnTo>
                  <a:lnTo>
                    <a:pt x="32" y="79"/>
                  </a:lnTo>
                  <a:lnTo>
                    <a:pt x="32" y="79"/>
                  </a:lnTo>
                  <a:lnTo>
                    <a:pt x="48" y="58"/>
                  </a:lnTo>
                  <a:lnTo>
                    <a:pt x="64" y="40"/>
                  </a:lnTo>
                  <a:lnTo>
                    <a:pt x="80" y="25"/>
                  </a:lnTo>
                  <a:lnTo>
                    <a:pt x="90" y="18"/>
                  </a:lnTo>
                  <a:lnTo>
                    <a:pt x="98" y="13"/>
                  </a:lnTo>
                  <a:lnTo>
                    <a:pt x="106" y="8"/>
                  </a:lnTo>
                  <a:lnTo>
                    <a:pt x="115" y="5"/>
                  </a:lnTo>
                  <a:lnTo>
                    <a:pt x="123" y="3"/>
                  </a:lnTo>
                  <a:lnTo>
                    <a:pt x="130" y="0"/>
                  </a:lnTo>
                  <a:lnTo>
                    <a:pt x="138" y="0"/>
                  </a:lnTo>
                  <a:lnTo>
                    <a:pt x="145" y="2"/>
                  </a:lnTo>
                  <a:lnTo>
                    <a:pt x="152" y="3"/>
                  </a:lnTo>
                  <a:lnTo>
                    <a:pt x="158" y="6"/>
                  </a:lnTo>
                  <a:lnTo>
                    <a:pt x="158" y="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61">
              <a:extLst>
                <a:ext uri="{FF2B5EF4-FFF2-40B4-BE49-F238E27FC236}">
                  <a16:creationId xmlns:a16="http://schemas.microsoft.com/office/drawing/2014/main" id="{AEE46B7A-1327-4A78-816C-4A2AA658E5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3413" y="2328863"/>
              <a:ext cx="349250" cy="201613"/>
            </a:xfrm>
            <a:custGeom>
              <a:avLst/>
              <a:gdLst>
                <a:gd name="T0" fmla="*/ 25 w 441"/>
                <a:gd name="T1" fmla="*/ 1 h 252"/>
                <a:gd name="T2" fmla="*/ 17 w 441"/>
                <a:gd name="T3" fmla="*/ 7 h 252"/>
                <a:gd name="T4" fmla="*/ 11 w 441"/>
                <a:gd name="T5" fmla="*/ 14 h 252"/>
                <a:gd name="T6" fmla="*/ 7 w 441"/>
                <a:gd name="T7" fmla="*/ 23 h 252"/>
                <a:gd name="T8" fmla="*/ 3 w 441"/>
                <a:gd name="T9" fmla="*/ 47 h 252"/>
                <a:gd name="T10" fmla="*/ 0 w 441"/>
                <a:gd name="T11" fmla="*/ 92 h 252"/>
                <a:gd name="T12" fmla="*/ 2 w 441"/>
                <a:gd name="T13" fmla="*/ 128 h 252"/>
                <a:gd name="T14" fmla="*/ 6 w 441"/>
                <a:gd name="T15" fmla="*/ 193 h 252"/>
                <a:gd name="T16" fmla="*/ 12 w 441"/>
                <a:gd name="T17" fmla="*/ 220 h 252"/>
                <a:gd name="T18" fmla="*/ 19 w 441"/>
                <a:gd name="T19" fmla="*/ 239 h 252"/>
                <a:gd name="T20" fmla="*/ 22 w 441"/>
                <a:gd name="T21" fmla="*/ 244 h 252"/>
                <a:gd name="T22" fmla="*/ 29 w 441"/>
                <a:gd name="T23" fmla="*/ 250 h 252"/>
                <a:gd name="T24" fmla="*/ 34 w 441"/>
                <a:gd name="T25" fmla="*/ 251 h 252"/>
                <a:gd name="T26" fmla="*/ 43 w 441"/>
                <a:gd name="T27" fmla="*/ 251 h 252"/>
                <a:gd name="T28" fmla="*/ 52 w 441"/>
                <a:gd name="T29" fmla="*/ 249 h 252"/>
                <a:gd name="T30" fmla="*/ 75 w 441"/>
                <a:gd name="T31" fmla="*/ 235 h 252"/>
                <a:gd name="T32" fmla="*/ 128 w 441"/>
                <a:gd name="T33" fmla="*/ 208 h 252"/>
                <a:gd name="T34" fmla="*/ 173 w 441"/>
                <a:gd name="T35" fmla="*/ 191 h 252"/>
                <a:gd name="T36" fmla="*/ 223 w 441"/>
                <a:gd name="T37" fmla="*/ 178 h 252"/>
                <a:gd name="T38" fmla="*/ 275 w 441"/>
                <a:gd name="T39" fmla="*/ 170 h 252"/>
                <a:gd name="T40" fmla="*/ 313 w 441"/>
                <a:gd name="T41" fmla="*/ 171 h 252"/>
                <a:gd name="T42" fmla="*/ 338 w 441"/>
                <a:gd name="T43" fmla="*/ 176 h 252"/>
                <a:gd name="T44" fmla="*/ 362 w 441"/>
                <a:gd name="T45" fmla="*/ 184 h 252"/>
                <a:gd name="T46" fmla="*/ 386 w 441"/>
                <a:gd name="T47" fmla="*/ 196 h 252"/>
                <a:gd name="T48" fmla="*/ 398 w 441"/>
                <a:gd name="T49" fmla="*/ 203 h 252"/>
                <a:gd name="T50" fmla="*/ 400 w 441"/>
                <a:gd name="T51" fmla="*/ 204 h 252"/>
                <a:gd name="T52" fmla="*/ 411 w 441"/>
                <a:gd name="T53" fmla="*/ 208 h 252"/>
                <a:gd name="T54" fmla="*/ 422 w 441"/>
                <a:gd name="T55" fmla="*/ 207 h 252"/>
                <a:gd name="T56" fmla="*/ 427 w 441"/>
                <a:gd name="T57" fmla="*/ 205 h 252"/>
                <a:gd name="T58" fmla="*/ 435 w 441"/>
                <a:gd name="T59" fmla="*/ 196 h 252"/>
                <a:gd name="T60" fmla="*/ 437 w 441"/>
                <a:gd name="T61" fmla="*/ 190 h 252"/>
                <a:gd name="T62" fmla="*/ 441 w 441"/>
                <a:gd name="T63" fmla="*/ 155 h 252"/>
                <a:gd name="T64" fmla="*/ 441 w 441"/>
                <a:gd name="T65" fmla="*/ 110 h 252"/>
                <a:gd name="T66" fmla="*/ 439 w 441"/>
                <a:gd name="T67" fmla="*/ 87 h 252"/>
                <a:gd name="T68" fmla="*/ 435 w 441"/>
                <a:gd name="T69" fmla="*/ 47 h 252"/>
                <a:gd name="T70" fmla="*/ 430 w 441"/>
                <a:gd name="T71" fmla="*/ 31 h 252"/>
                <a:gd name="T72" fmla="*/ 424 w 441"/>
                <a:gd name="T73" fmla="*/ 21 h 252"/>
                <a:gd name="T74" fmla="*/ 415 w 441"/>
                <a:gd name="T75" fmla="*/ 15 h 252"/>
                <a:gd name="T76" fmla="*/ 408 w 441"/>
                <a:gd name="T77" fmla="*/ 14 h 252"/>
                <a:gd name="T78" fmla="*/ 398 w 441"/>
                <a:gd name="T79" fmla="*/ 17 h 252"/>
                <a:gd name="T80" fmla="*/ 393 w 441"/>
                <a:gd name="T81" fmla="*/ 19 h 252"/>
                <a:gd name="T82" fmla="*/ 390 w 441"/>
                <a:gd name="T83" fmla="*/ 22 h 252"/>
                <a:gd name="T84" fmla="*/ 369 w 441"/>
                <a:gd name="T85" fmla="*/ 37 h 252"/>
                <a:gd name="T86" fmla="*/ 345 w 441"/>
                <a:gd name="T87" fmla="*/ 48 h 252"/>
                <a:gd name="T88" fmla="*/ 321 w 441"/>
                <a:gd name="T89" fmla="*/ 56 h 252"/>
                <a:gd name="T90" fmla="*/ 295 w 441"/>
                <a:gd name="T91" fmla="*/ 61 h 252"/>
                <a:gd name="T92" fmla="*/ 244 w 441"/>
                <a:gd name="T93" fmla="*/ 62 h 252"/>
                <a:gd name="T94" fmla="*/ 193 w 441"/>
                <a:gd name="T95" fmla="*/ 55 h 252"/>
                <a:gd name="T96" fmla="*/ 144 w 441"/>
                <a:gd name="T97" fmla="*/ 44 h 252"/>
                <a:gd name="T98" fmla="*/ 102 w 441"/>
                <a:gd name="T99" fmla="*/ 29 h 252"/>
                <a:gd name="T100" fmla="*/ 43 w 441"/>
                <a:gd name="T101" fmla="*/ 3 h 252"/>
                <a:gd name="T102" fmla="*/ 38 w 441"/>
                <a:gd name="T103" fmla="*/ 1 h 252"/>
                <a:gd name="T104" fmla="*/ 29 w 441"/>
                <a:gd name="T105" fmla="*/ 0 h 252"/>
                <a:gd name="T106" fmla="*/ 25 w 441"/>
                <a:gd name="T107" fmla="*/ 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1" h="252">
                  <a:moveTo>
                    <a:pt x="25" y="1"/>
                  </a:moveTo>
                  <a:lnTo>
                    <a:pt x="25" y="1"/>
                  </a:lnTo>
                  <a:lnTo>
                    <a:pt x="20" y="3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7" y="23"/>
                  </a:lnTo>
                  <a:lnTo>
                    <a:pt x="5" y="34"/>
                  </a:lnTo>
                  <a:lnTo>
                    <a:pt x="3" y="47"/>
                  </a:lnTo>
                  <a:lnTo>
                    <a:pt x="2" y="61"/>
                  </a:lnTo>
                  <a:lnTo>
                    <a:pt x="0" y="92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3" y="162"/>
                  </a:lnTo>
                  <a:lnTo>
                    <a:pt x="6" y="193"/>
                  </a:lnTo>
                  <a:lnTo>
                    <a:pt x="9" y="207"/>
                  </a:lnTo>
                  <a:lnTo>
                    <a:pt x="12" y="220"/>
                  </a:lnTo>
                  <a:lnTo>
                    <a:pt x="15" y="230"/>
                  </a:lnTo>
                  <a:lnTo>
                    <a:pt x="19" y="239"/>
                  </a:lnTo>
                  <a:lnTo>
                    <a:pt x="19" y="239"/>
                  </a:lnTo>
                  <a:lnTo>
                    <a:pt x="22" y="244"/>
                  </a:lnTo>
                  <a:lnTo>
                    <a:pt x="26" y="246"/>
                  </a:lnTo>
                  <a:lnTo>
                    <a:pt x="29" y="250"/>
                  </a:lnTo>
                  <a:lnTo>
                    <a:pt x="34" y="251"/>
                  </a:lnTo>
                  <a:lnTo>
                    <a:pt x="34" y="251"/>
                  </a:lnTo>
                  <a:lnTo>
                    <a:pt x="38" y="252"/>
                  </a:lnTo>
                  <a:lnTo>
                    <a:pt x="43" y="251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52" y="249"/>
                  </a:lnTo>
                  <a:lnTo>
                    <a:pt x="75" y="235"/>
                  </a:lnTo>
                  <a:lnTo>
                    <a:pt x="109" y="217"/>
                  </a:lnTo>
                  <a:lnTo>
                    <a:pt x="128" y="208"/>
                  </a:lnTo>
                  <a:lnTo>
                    <a:pt x="150" y="200"/>
                  </a:lnTo>
                  <a:lnTo>
                    <a:pt x="173" y="191"/>
                  </a:lnTo>
                  <a:lnTo>
                    <a:pt x="197" y="184"/>
                  </a:lnTo>
                  <a:lnTo>
                    <a:pt x="223" y="178"/>
                  </a:lnTo>
                  <a:lnTo>
                    <a:pt x="248" y="174"/>
                  </a:lnTo>
                  <a:lnTo>
                    <a:pt x="275" y="170"/>
                  </a:lnTo>
                  <a:lnTo>
                    <a:pt x="300" y="170"/>
                  </a:lnTo>
                  <a:lnTo>
                    <a:pt x="313" y="171"/>
                  </a:lnTo>
                  <a:lnTo>
                    <a:pt x="325" y="174"/>
                  </a:lnTo>
                  <a:lnTo>
                    <a:pt x="338" y="176"/>
                  </a:lnTo>
                  <a:lnTo>
                    <a:pt x="351" y="179"/>
                  </a:lnTo>
                  <a:lnTo>
                    <a:pt x="362" y="184"/>
                  </a:lnTo>
                  <a:lnTo>
                    <a:pt x="375" y="189"/>
                  </a:lnTo>
                  <a:lnTo>
                    <a:pt x="386" y="196"/>
                  </a:lnTo>
                  <a:lnTo>
                    <a:pt x="398" y="203"/>
                  </a:lnTo>
                  <a:lnTo>
                    <a:pt x="398" y="203"/>
                  </a:lnTo>
                  <a:lnTo>
                    <a:pt x="400" y="204"/>
                  </a:lnTo>
                  <a:lnTo>
                    <a:pt x="400" y="204"/>
                  </a:lnTo>
                  <a:lnTo>
                    <a:pt x="405" y="207"/>
                  </a:lnTo>
                  <a:lnTo>
                    <a:pt x="411" y="208"/>
                  </a:lnTo>
                  <a:lnTo>
                    <a:pt x="416" y="208"/>
                  </a:lnTo>
                  <a:lnTo>
                    <a:pt x="422" y="207"/>
                  </a:lnTo>
                  <a:lnTo>
                    <a:pt x="422" y="207"/>
                  </a:lnTo>
                  <a:lnTo>
                    <a:pt x="427" y="205"/>
                  </a:lnTo>
                  <a:lnTo>
                    <a:pt x="431" y="200"/>
                  </a:lnTo>
                  <a:lnTo>
                    <a:pt x="435" y="196"/>
                  </a:lnTo>
                  <a:lnTo>
                    <a:pt x="437" y="190"/>
                  </a:lnTo>
                  <a:lnTo>
                    <a:pt x="437" y="190"/>
                  </a:lnTo>
                  <a:lnTo>
                    <a:pt x="439" y="174"/>
                  </a:lnTo>
                  <a:lnTo>
                    <a:pt x="441" y="155"/>
                  </a:lnTo>
                  <a:lnTo>
                    <a:pt x="441" y="133"/>
                  </a:lnTo>
                  <a:lnTo>
                    <a:pt x="441" y="110"/>
                  </a:lnTo>
                  <a:lnTo>
                    <a:pt x="441" y="110"/>
                  </a:lnTo>
                  <a:lnTo>
                    <a:pt x="439" y="87"/>
                  </a:lnTo>
                  <a:lnTo>
                    <a:pt x="437" y="65"/>
                  </a:lnTo>
                  <a:lnTo>
                    <a:pt x="435" y="47"/>
                  </a:lnTo>
                  <a:lnTo>
                    <a:pt x="430" y="31"/>
                  </a:lnTo>
                  <a:lnTo>
                    <a:pt x="430" y="31"/>
                  </a:lnTo>
                  <a:lnTo>
                    <a:pt x="428" y="25"/>
                  </a:lnTo>
                  <a:lnTo>
                    <a:pt x="424" y="21"/>
                  </a:lnTo>
                  <a:lnTo>
                    <a:pt x="420" y="17"/>
                  </a:lnTo>
                  <a:lnTo>
                    <a:pt x="415" y="15"/>
                  </a:lnTo>
                  <a:lnTo>
                    <a:pt x="415" y="15"/>
                  </a:lnTo>
                  <a:lnTo>
                    <a:pt x="408" y="14"/>
                  </a:lnTo>
                  <a:lnTo>
                    <a:pt x="403" y="15"/>
                  </a:lnTo>
                  <a:lnTo>
                    <a:pt x="398" y="17"/>
                  </a:lnTo>
                  <a:lnTo>
                    <a:pt x="393" y="19"/>
                  </a:lnTo>
                  <a:lnTo>
                    <a:pt x="393" y="19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79" y="30"/>
                  </a:lnTo>
                  <a:lnTo>
                    <a:pt x="369" y="37"/>
                  </a:lnTo>
                  <a:lnTo>
                    <a:pt x="358" y="44"/>
                  </a:lnTo>
                  <a:lnTo>
                    <a:pt x="345" y="48"/>
                  </a:lnTo>
                  <a:lnTo>
                    <a:pt x="333" y="53"/>
                  </a:lnTo>
                  <a:lnTo>
                    <a:pt x="321" y="56"/>
                  </a:lnTo>
                  <a:lnTo>
                    <a:pt x="308" y="59"/>
                  </a:lnTo>
                  <a:lnTo>
                    <a:pt x="295" y="61"/>
                  </a:lnTo>
                  <a:lnTo>
                    <a:pt x="270" y="63"/>
                  </a:lnTo>
                  <a:lnTo>
                    <a:pt x="244" y="62"/>
                  </a:lnTo>
                  <a:lnTo>
                    <a:pt x="218" y="60"/>
                  </a:lnTo>
                  <a:lnTo>
                    <a:pt x="193" y="55"/>
                  </a:lnTo>
                  <a:lnTo>
                    <a:pt x="168" y="51"/>
                  </a:lnTo>
                  <a:lnTo>
                    <a:pt x="144" y="44"/>
                  </a:lnTo>
                  <a:lnTo>
                    <a:pt x="121" y="37"/>
                  </a:lnTo>
                  <a:lnTo>
                    <a:pt x="102" y="29"/>
                  </a:lnTo>
                  <a:lnTo>
                    <a:pt x="67" y="14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62">
              <a:extLst>
                <a:ext uri="{FF2B5EF4-FFF2-40B4-BE49-F238E27FC236}">
                  <a16:creationId xmlns:a16="http://schemas.microsoft.com/office/drawing/2014/main" id="{8D2FE648-BC25-4C0E-9514-C13F9BDBD5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3250" y="2327276"/>
              <a:ext cx="104775" cy="204788"/>
            </a:xfrm>
            <a:custGeom>
              <a:avLst/>
              <a:gdLst>
                <a:gd name="T0" fmla="*/ 61 w 133"/>
                <a:gd name="T1" fmla="*/ 0 h 256"/>
                <a:gd name="T2" fmla="*/ 61 w 133"/>
                <a:gd name="T3" fmla="*/ 0 h 256"/>
                <a:gd name="T4" fmla="*/ 68 w 133"/>
                <a:gd name="T5" fmla="*/ 1 h 256"/>
                <a:gd name="T6" fmla="*/ 75 w 133"/>
                <a:gd name="T7" fmla="*/ 2 h 256"/>
                <a:gd name="T8" fmla="*/ 81 w 133"/>
                <a:gd name="T9" fmla="*/ 5 h 256"/>
                <a:gd name="T10" fmla="*/ 88 w 133"/>
                <a:gd name="T11" fmla="*/ 9 h 256"/>
                <a:gd name="T12" fmla="*/ 94 w 133"/>
                <a:gd name="T13" fmla="*/ 15 h 256"/>
                <a:gd name="T14" fmla="*/ 99 w 133"/>
                <a:gd name="T15" fmla="*/ 20 h 256"/>
                <a:gd name="T16" fmla="*/ 105 w 133"/>
                <a:gd name="T17" fmla="*/ 27 h 256"/>
                <a:gd name="T18" fmla="*/ 110 w 133"/>
                <a:gd name="T19" fmla="*/ 35 h 256"/>
                <a:gd name="T20" fmla="*/ 114 w 133"/>
                <a:gd name="T21" fmla="*/ 44 h 256"/>
                <a:gd name="T22" fmla="*/ 118 w 133"/>
                <a:gd name="T23" fmla="*/ 55 h 256"/>
                <a:gd name="T24" fmla="*/ 126 w 133"/>
                <a:gd name="T25" fmla="*/ 76 h 256"/>
                <a:gd name="T26" fmla="*/ 130 w 133"/>
                <a:gd name="T27" fmla="*/ 100 h 256"/>
                <a:gd name="T28" fmla="*/ 133 w 133"/>
                <a:gd name="T29" fmla="*/ 126 h 256"/>
                <a:gd name="T30" fmla="*/ 133 w 133"/>
                <a:gd name="T31" fmla="*/ 126 h 256"/>
                <a:gd name="T32" fmla="*/ 132 w 133"/>
                <a:gd name="T33" fmla="*/ 152 h 256"/>
                <a:gd name="T34" fmla="*/ 129 w 133"/>
                <a:gd name="T35" fmla="*/ 176 h 256"/>
                <a:gd name="T36" fmla="*/ 124 w 133"/>
                <a:gd name="T37" fmla="*/ 198 h 256"/>
                <a:gd name="T38" fmla="*/ 120 w 133"/>
                <a:gd name="T39" fmla="*/ 208 h 256"/>
                <a:gd name="T40" fmla="*/ 117 w 133"/>
                <a:gd name="T41" fmla="*/ 217 h 256"/>
                <a:gd name="T42" fmla="*/ 112 w 133"/>
                <a:gd name="T43" fmla="*/ 225 h 256"/>
                <a:gd name="T44" fmla="*/ 107 w 133"/>
                <a:gd name="T45" fmla="*/ 233 h 256"/>
                <a:gd name="T46" fmla="*/ 103 w 133"/>
                <a:gd name="T47" fmla="*/ 240 h 256"/>
                <a:gd name="T48" fmla="*/ 97 w 133"/>
                <a:gd name="T49" fmla="*/ 246 h 256"/>
                <a:gd name="T50" fmla="*/ 91 w 133"/>
                <a:gd name="T51" fmla="*/ 251 h 256"/>
                <a:gd name="T52" fmla="*/ 84 w 133"/>
                <a:gd name="T53" fmla="*/ 254 h 256"/>
                <a:gd name="T54" fmla="*/ 79 w 133"/>
                <a:gd name="T55" fmla="*/ 256 h 256"/>
                <a:gd name="T56" fmla="*/ 72 w 133"/>
                <a:gd name="T57" fmla="*/ 256 h 256"/>
                <a:gd name="T58" fmla="*/ 72 w 133"/>
                <a:gd name="T59" fmla="*/ 256 h 256"/>
                <a:gd name="T60" fmla="*/ 65 w 133"/>
                <a:gd name="T61" fmla="*/ 256 h 256"/>
                <a:gd name="T62" fmla="*/ 58 w 133"/>
                <a:gd name="T63" fmla="*/ 255 h 256"/>
                <a:gd name="T64" fmla="*/ 52 w 133"/>
                <a:gd name="T65" fmla="*/ 252 h 256"/>
                <a:gd name="T66" fmla="*/ 45 w 133"/>
                <a:gd name="T67" fmla="*/ 247 h 256"/>
                <a:gd name="T68" fmla="*/ 39 w 133"/>
                <a:gd name="T69" fmla="*/ 243 h 256"/>
                <a:gd name="T70" fmla="*/ 34 w 133"/>
                <a:gd name="T71" fmla="*/ 237 h 256"/>
                <a:gd name="T72" fmla="*/ 28 w 133"/>
                <a:gd name="T73" fmla="*/ 229 h 256"/>
                <a:gd name="T74" fmla="*/ 23 w 133"/>
                <a:gd name="T75" fmla="*/ 221 h 256"/>
                <a:gd name="T76" fmla="*/ 19 w 133"/>
                <a:gd name="T77" fmla="*/ 211 h 256"/>
                <a:gd name="T78" fmla="*/ 14 w 133"/>
                <a:gd name="T79" fmla="*/ 202 h 256"/>
                <a:gd name="T80" fmla="*/ 7 w 133"/>
                <a:gd name="T81" fmla="*/ 180 h 256"/>
                <a:gd name="T82" fmla="*/ 3 w 133"/>
                <a:gd name="T83" fmla="*/ 156 h 256"/>
                <a:gd name="T84" fmla="*/ 0 w 133"/>
                <a:gd name="T85" fmla="*/ 131 h 256"/>
                <a:gd name="T86" fmla="*/ 0 w 133"/>
                <a:gd name="T87" fmla="*/ 131 h 256"/>
                <a:gd name="T88" fmla="*/ 1 w 133"/>
                <a:gd name="T89" fmla="*/ 104 h 256"/>
                <a:gd name="T90" fmla="*/ 4 w 133"/>
                <a:gd name="T91" fmla="*/ 80 h 256"/>
                <a:gd name="T92" fmla="*/ 10 w 133"/>
                <a:gd name="T93" fmla="*/ 58 h 256"/>
                <a:gd name="T94" fmla="*/ 13 w 133"/>
                <a:gd name="T95" fmla="*/ 49 h 256"/>
                <a:gd name="T96" fmla="*/ 16 w 133"/>
                <a:gd name="T97" fmla="*/ 39 h 256"/>
                <a:gd name="T98" fmla="*/ 21 w 133"/>
                <a:gd name="T99" fmla="*/ 31 h 256"/>
                <a:gd name="T100" fmla="*/ 26 w 133"/>
                <a:gd name="T101" fmla="*/ 24 h 256"/>
                <a:gd name="T102" fmla="*/ 30 w 133"/>
                <a:gd name="T103" fmla="*/ 17 h 256"/>
                <a:gd name="T104" fmla="*/ 36 w 133"/>
                <a:gd name="T105" fmla="*/ 11 h 256"/>
                <a:gd name="T106" fmla="*/ 42 w 133"/>
                <a:gd name="T107" fmla="*/ 6 h 256"/>
                <a:gd name="T108" fmla="*/ 49 w 133"/>
                <a:gd name="T109" fmla="*/ 3 h 256"/>
                <a:gd name="T110" fmla="*/ 54 w 133"/>
                <a:gd name="T111" fmla="*/ 1 h 256"/>
                <a:gd name="T112" fmla="*/ 61 w 133"/>
                <a:gd name="T113" fmla="*/ 0 h 256"/>
                <a:gd name="T114" fmla="*/ 61 w 133"/>
                <a:gd name="T1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3" h="256">
                  <a:moveTo>
                    <a:pt x="61" y="0"/>
                  </a:moveTo>
                  <a:lnTo>
                    <a:pt x="61" y="0"/>
                  </a:lnTo>
                  <a:lnTo>
                    <a:pt x="68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10" y="35"/>
                  </a:lnTo>
                  <a:lnTo>
                    <a:pt x="114" y="44"/>
                  </a:lnTo>
                  <a:lnTo>
                    <a:pt x="118" y="55"/>
                  </a:lnTo>
                  <a:lnTo>
                    <a:pt x="126" y="76"/>
                  </a:lnTo>
                  <a:lnTo>
                    <a:pt x="130" y="100"/>
                  </a:lnTo>
                  <a:lnTo>
                    <a:pt x="133" y="126"/>
                  </a:lnTo>
                  <a:lnTo>
                    <a:pt x="133" y="126"/>
                  </a:lnTo>
                  <a:lnTo>
                    <a:pt x="132" y="152"/>
                  </a:lnTo>
                  <a:lnTo>
                    <a:pt x="129" y="176"/>
                  </a:lnTo>
                  <a:lnTo>
                    <a:pt x="124" y="198"/>
                  </a:lnTo>
                  <a:lnTo>
                    <a:pt x="120" y="208"/>
                  </a:lnTo>
                  <a:lnTo>
                    <a:pt x="117" y="217"/>
                  </a:lnTo>
                  <a:lnTo>
                    <a:pt x="112" y="225"/>
                  </a:lnTo>
                  <a:lnTo>
                    <a:pt x="107" y="233"/>
                  </a:lnTo>
                  <a:lnTo>
                    <a:pt x="103" y="240"/>
                  </a:lnTo>
                  <a:lnTo>
                    <a:pt x="97" y="246"/>
                  </a:lnTo>
                  <a:lnTo>
                    <a:pt x="91" y="251"/>
                  </a:lnTo>
                  <a:lnTo>
                    <a:pt x="84" y="254"/>
                  </a:lnTo>
                  <a:lnTo>
                    <a:pt x="79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65" y="256"/>
                  </a:lnTo>
                  <a:lnTo>
                    <a:pt x="58" y="255"/>
                  </a:lnTo>
                  <a:lnTo>
                    <a:pt x="52" y="252"/>
                  </a:lnTo>
                  <a:lnTo>
                    <a:pt x="45" y="247"/>
                  </a:lnTo>
                  <a:lnTo>
                    <a:pt x="39" y="243"/>
                  </a:lnTo>
                  <a:lnTo>
                    <a:pt x="34" y="237"/>
                  </a:lnTo>
                  <a:lnTo>
                    <a:pt x="28" y="229"/>
                  </a:lnTo>
                  <a:lnTo>
                    <a:pt x="23" y="221"/>
                  </a:lnTo>
                  <a:lnTo>
                    <a:pt x="19" y="211"/>
                  </a:lnTo>
                  <a:lnTo>
                    <a:pt x="14" y="202"/>
                  </a:lnTo>
                  <a:lnTo>
                    <a:pt x="7" y="180"/>
                  </a:lnTo>
                  <a:lnTo>
                    <a:pt x="3" y="156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1" y="104"/>
                  </a:lnTo>
                  <a:lnTo>
                    <a:pt x="4" y="80"/>
                  </a:lnTo>
                  <a:lnTo>
                    <a:pt x="10" y="58"/>
                  </a:lnTo>
                  <a:lnTo>
                    <a:pt x="13" y="49"/>
                  </a:lnTo>
                  <a:lnTo>
                    <a:pt x="16" y="39"/>
                  </a:lnTo>
                  <a:lnTo>
                    <a:pt x="21" y="31"/>
                  </a:lnTo>
                  <a:lnTo>
                    <a:pt x="26" y="24"/>
                  </a:lnTo>
                  <a:lnTo>
                    <a:pt x="30" y="17"/>
                  </a:lnTo>
                  <a:lnTo>
                    <a:pt x="36" y="11"/>
                  </a:lnTo>
                  <a:lnTo>
                    <a:pt x="42" y="6"/>
                  </a:lnTo>
                  <a:lnTo>
                    <a:pt x="49" y="3"/>
                  </a:lnTo>
                  <a:lnTo>
                    <a:pt x="54" y="1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63">
              <a:extLst>
                <a:ext uri="{FF2B5EF4-FFF2-40B4-BE49-F238E27FC236}">
                  <a16:creationId xmlns:a16="http://schemas.microsoft.com/office/drawing/2014/main" id="{0D1ABA10-2257-477F-A3EB-CAE82EB58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92275" y="2071688"/>
              <a:ext cx="439738" cy="250825"/>
            </a:xfrm>
            <a:custGeom>
              <a:avLst/>
              <a:gdLst>
                <a:gd name="T0" fmla="*/ 30 w 553"/>
                <a:gd name="T1" fmla="*/ 1 h 316"/>
                <a:gd name="T2" fmla="*/ 20 w 553"/>
                <a:gd name="T3" fmla="*/ 8 h 316"/>
                <a:gd name="T4" fmla="*/ 13 w 553"/>
                <a:gd name="T5" fmla="*/ 17 h 316"/>
                <a:gd name="T6" fmla="*/ 8 w 553"/>
                <a:gd name="T7" fmla="*/ 29 h 316"/>
                <a:gd name="T8" fmla="*/ 3 w 553"/>
                <a:gd name="T9" fmla="*/ 59 h 316"/>
                <a:gd name="T10" fmla="*/ 0 w 553"/>
                <a:gd name="T11" fmla="*/ 95 h 316"/>
                <a:gd name="T12" fmla="*/ 2 w 553"/>
                <a:gd name="T13" fmla="*/ 159 h 316"/>
                <a:gd name="T14" fmla="*/ 4 w 553"/>
                <a:gd name="T15" fmla="*/ 204 h 316"/>
                <a:gd name="T16" fmla="*/ 8 w 553"/>
                <a:gd name="T17" fmla="*/ 243 h 316"/>
                <a:gd name="T18" fmla="*/ 14 w 553"/>
                <a:gd name="T19" fmla="*/ 275 h 316"/>
                <a:gd name="T20" fmla="*/ 25 w 553"/>
                <a:gd name="T21" fmla="*/ 301 h 316"/>
                <a:gd name="T22" fmla="*/ 28 w 553"/>
                <a:gd name="T23" fmla="*/ 305 h 316"/>
                <a:gd name="T24" fmla="*/ 37 w 553"/>
                <a:gd name="T25" fmla="*/ 312 h 316"/>
                <a:gd name="T26" fmla="*/ 43 w 553"/>
                <a:gd name="T27" fmla="*/ 314 h 316"/>
                <a:gd name="T28" fmla="*/ 54 w 553"/>
                <a:gd name="T29" fmla="*/ 316 h 316"/>
                <a:gd name="T30" fmla="*/ 66 w 553"/>
                <a:gd name="T31" fmla="*/ 311 h 316"/>
                <a:gd name="T32" fmla="*/ 95 w 553"/>
                <a:gd name="T33" fmla="*/ 295 h 316"/>
                <a:gd name="T34" fmla="*/ 136 w 553"/>
                <a:gd name="T35" fmla="*/ 273 h 316"/>
                <a:gd name="T36" fmla="*/ 188 w 553"/>
                <a:gd name="T37" fmla="*/ 251 h 316"/>
                <a:gd name="T38" fmla="*/ 248 w 553"/>
                <a:gd name="T39" fmla="*/ 230 h 316"/>
                <a:gd name="T40" fmla="*/ 311 w 553"/>
                <a:gd name="T41" fmla="*/ 218 h 316"/>
                <a:gd name="T42" fmla="*/ 344 w 553"/>
                <a:gd name="T43" fmla="*/ 214 h 316"/>
                <a:gd name="T44" fmla="*/ 376 w 553"/>
                <a:gd name="T45" fmla="*/ 214 h 316"/>
                <a:gd name="T46" fmla="*/ 408 w 553"/>
                <a:gd name="T47" fmla="*/ 218 h 316"/>
                <a:gd name="T48" fmla="*/ 439 w 553"/>
                <a:gd name="T49" fmla="*/ 225 h 316"/>
                <a:gd name="T50" fmla="*/ 470 w 553"/>
                <a:gd name="T51" fmla="*/ 237 h 316"/>
                <a:gd name="T52" fmla="*/ 498 w 553"/>
                <a:gd name="T53" fmla="*/ 253 h 316"/>
                <a:gd name="T54" fmla="*/ 501 w 553"/>
                <a:gd name="T55" fmla="*/ 256 h 316"/>
                <a:gd name="T56" fmla="*/ 508 w 553"/>
                <a:gd name="T57" fmla="*/ 259 h 316"/>
                <a:gd name="T58" fmla="*/ 522 w 553"/>
                <a:gd name="T59" fmla="*/ 262 h 316"/>
                <a:gd name="T60" fmla="*/ 529 w 553"/>
                <a:gd name="T61" fmla="*/ 259 h 316"/>
                <a:gd name="T62" fmla="*/ 542 w 553"/>
                <a:gd name="T63" fmla="*/ 251 h 316"/>
                <a:gd name="T64" fmla="*/ 548 w 553"/>
                <a:gd name="T65" fmla="*/ 238 h 316"/>
                <a:gd name="T66" fmla="*/ 551 w 553"/>
                <a:gd name="T67" fmla="*/ 218 h 316"/>
                <a:gd name="T68" fmla="*/ 553 w 553"/>
                <a:gd name="T69" fmla="*/ 167 h 316"/>
                <a:gd name="T70" fmla="*/ 552 w 553"/>
                <a:gd name="T71" fmla="*/ 138 h 316"/>
                <a:gd name="T72" fmla="*/ 549 w 553"/>
                <a:gd name="T73" fmla="*/ 82 h 316"/>
                <a:gd name="T74" fmla="*/ 541 w 553"/>
                <a:gd name="T75" fmla="*/ 38 h 316"/>
                <a:gd name="T76" fmla="*/ 537 w 553"/>
                <a:gd name="T77" fmla="*/ 31 h 316"/>
                <a:gd name="T78" fmla="*/ 527 w 553"/>
                <a:gd name="T79" fmla="*/ 22 h 316"/>
                <a:gd name="T80" fmla="*/ 520 w 553"/>
                <a:gd name="T81" fmla="*/ 19 h 316"/>
                <a:gd name="T82" fmla="*/ 506 w 553"/>
                <a:gd name="T83" fmla="*/ 19 h 316"/>
                <a:gd name="T84" fmla="*/ 492 w 553"/>
                <a:gd name="T85" fmla="*/ 24 h 316"/>
                <a:gd name="T86" fmla="*/ 490 w 553"/>
                <a:gd name="T87" fmla="*/ 28 h 316"/>
                <a:gd name="T88" fmla="*/ 476 w 553"/>
                <a:gd name="T89" fmla="*/ 37 h 316"/>
                <a:gd name="T90" fmla="*/ 448 w 553"/>
                <a:gd name="T91" fmla="*/ 54 h 316"/>
                <a:gd name="T92" fmla="*/ 419 w 553"/>
                <a:gd name="T93" fmla="*/ 66 h 316"/>
                <a:gd name="T94" fmla="*/ 387 w 553"/>
                <a:gd name="T95" fmla="*/ 74 h 316"/>
                <a:gd name="T96" fmla="*/ 355 w 553"/>
                <a:gd name="T97" fmla="*/ 77 h 316"/>
                <a:gd name="T98" fmla="*/ 323 w 553"/>
                <a:gd name="T99" fmla="*/ 78 h 316"/>
                <a:gd name="T100" fmla="*/ 273 w 553"/>
                <a:gd name="T101" fmla="*/ 75 h 316"/>
                <a:gd name="T102" fmla="*/ 210 w 553"/>
                <a:gd name="T103" fmla="*/ 62 h 316"/>
                <a:gd name="T104" fmla="*/ 152 w 553"/>
                <a:gd name="T105" fmla="*/ 45 h 316"/>
                <a:gd name="T106" fmla="*/ 104 w 553"/>
                <a:gd name="T107" fmla="*/ 27 h 316"/>
                <a:gd name="T108" fmla="*/ 53 w 553"/>
                <a:gd name="T109" fmla="*/ 4 h 316"/>
                <a:gd name="T110" fmla="*/ 48 w 553"/>
                <a:gd name="T111" fmla="*/ 1 h 316"/>
                <a:gd name="T112" fmla="*/ 36 w 553"/>
                <a:gd name="T113" fmla="*/ 0 h 316"/>
                <a:gd name="T114" fmla="*/ 30 w 553"/>
                <a:gd name="T115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3" h="316">
                  <a:moveTo>
                    <a:pt x="30" y="1"/>
                  </a:moveTo>
                  <a:lnTo>
                    <a:pt x="30" y="1"/>
                  </a:lnTo>
                  <a:lnTo>
                    <a:pt x="26" y="4"/>
                  </a:lnTo>
                  <a:lnTo>
                    <a:pt x="20" y="8"/>
                  </a:lnTo>
                  <a:lnTo>
                    <a:pt x="16" y="12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8" y="29"/>
                  </a:lnTo>
                  <a:lnTo>
                    <a:pt x="6" y="43"/>
                  </a:lnTo>
                  <a:lnTo>
                    <a:pt x="3" y="59"/>
                  </a:lnTo>
                  <a:lnTo>
                    <a:pt x="2" y="76"/>
                  </a:lnTo>
                  <a:lnTo>
                    <a:pt x="0" y="95"/>
                  </a:lnTo>
                  <a:lnTo>
                    <a:pt x="0" y="115"/>
                  </a:lnTo>
                  <a:lnTo>
                    <a:pt x="2" y="159"/>
                  </a:lnTo>
                  <a:lnTo>
                    <a:pt x="2" y="159"/>
                  </a:lnTo>
                  <a:lnTo>
                    <a:pt x="4" y="204"/>
                  </a:lnTo>
                  <a:lnTo>
                    <a:pt x="6" y="224"/>
                  </a:lnTo>
                  <a:lnTo>
                    <a:pt x="8" y="243"/>
                  </a:lnTo>
                  <a:lnTo>
                    <a:pt x="11" y="260"/>
                  </a:lnTo>
                  <a:lnTo>
                    <a:pt x="14" y="275"/>
                  </a:lnTo>
                  <a:lnTo>
                    <a:pt x="19" y="289"/>
                  </a:lnTo>
                  <a:lnTo>
                    <a:pt x="25" y="301"/>
                  </a:lnTo>
                  <a:lnTo>
                    <a:pt x="25" y="301"/>
                  </a:lnTo>
                  <a:lnTo>
                    <a:pt x="28" y="305"/>
                  </a:lnTo>
                  <a:lnTo>
                    <a:pt x="33" y="310"/>
                  </a:lnTo>
                  <a:lnTo>
                    <a:pt x="37" y="312"/>
                  </a:lnTo>
                  <a:lnTo>
                    <a:pt x="43" y="314"/>
                  </a:lnTo>
                  <a:lnTo>
                    <a:pt x="43" y="314"/>
                  </a:lnTo>
                  <a:lnTo>
                    <a:pt x="49" y="316"/>
                  </a:lnTo>
                  <a:lnTo>
                    <a:pt x="54" y="316"/>
                  </a:lnTo>
                  <a:lnTo>
                    <a:pt x="60" y="313"/>
                  </a:lnTo>
                  <a:lnTo>
                    <a:pt x="66" y="311"/>
                  </a:lnTo>
                  <a:lnTo>
                    <a:pt x="66" y="311"/>
                  </a:lnTo>
                  <a:lnTo>
                    <a:pt x="95" y="295"/>
                  </a:lnTo>
                  <a:lnTo>
                    <a:pt x="113" y="285"/>
                  </a:lnTo>
                  <a:lnTo>
                    <a:pt x="136" y="273"/>
                  </a:lnTo>
                  <a:lnTo>
                    <a:pt x="162" y="262"/>
                  </a:lnTo>
                  <a:lnTo>
                    <a:pt x="188" y="251"/>
                  </a:lnTo>
                  <a:lnTo>
                    <a:pt x="217" y="240"/>
                  </a:lnTo>
                  <a:lnTo>
                    <a:pt x="248" y="230"/>
                  </a:lnTo>
                  <a:lnTo>
                    <a:pt x="279" y="224"/>
                  </a:lnTo>
                  <a:lnTo>
                    <a:pt x="311" y="218"/>
                  </a:lnTo>
                  <a:lnTo>
                    <a:pt x="328" y="215"/>
                  </a:lnTo>
                  <a:lnTo>
                    <a:pt x="344" y="214"/>
                  </a:lnTo>
                  <a:lnTo>
                    <a:pt x="360" y="214"/>
                  </a:lnTo>
                  <a:lnTo>
                    <a:pt x="376" y="214"/>
                  </a:lnTo>
                  <a:lnTo>
                    <a:pt x="392" y="215"/>
                  </a:lnTo>
                  <a:lnTo>
                    <a:pt x="408" y="218"/>
                  </a:lnTo>
                  <a:lnTo>
                    <a:pt x="424" y="221"/>
                  </a:lnTo>
                  <a:lnTo>
                    <a:pt x="439" y="225"/>
                  </a:lnTo>
                  <a:lnTo>
                    <a:pt x="455" y="230"/>
                  </a:lnTo>
                  <a:lnTo>
                    <a:pt x="470" y="237"/>
                  </a:lnTo>
                  <a:lnTo>
                    <a:pt x="484" y="244"/>
                  </a:lnTo>
                  <a:lnTo>
                    <a:pt x="498" y="253"/>
                  </a:lnTo>
                  <a:lnTo>
                    <a:pt x="498" y="253"/>
                  </a:lnTo>
                  <a:lnTo>
                    <a:pt x="501" y="256"/>
                  </a:lnTo>
                  <a:lnTo>
                    <a:pt x="501" y="256"/>
                  </a:lnTo>
                  <a:lnTo>
                    <a:pt x="508" y="259"/>
                  </a:lnTo>
                  <a:lnTo>
                    <a:pt x="515" y="262"/>
                  </a:lnTo>
                  <a:lnTo>
                    <a:pt x="522" y="262"/>
                  </a:lnTo>
                  <a:lnTo>
                    <a:pt x="529" y="259"/>
                  </a:lnTo>
                  <a:lnTo>
                    <a:pt x="529" y="259"/>
                  </a:lnTo>
                  <a:lnTo>
                    <a:pt x="536" y="257"/>
                  </a:lnTo>
                  <a:lnTo>
                    <a:pt x="542" y="251"/>
                  </a:lnTo>
                  <a:lnTo>
                    <a:pt x="545" y="245"/>
                  </a:lnTo>
                  <a:lnTo>
                    <a:pt x="548" y="238"/>
                  </a:lnTo>
                  <a:lnTo>
                    <a:pt x="548" y="238"/>
                  </a:lnTo>
                  <a:lnTo>
                    <a:pt x="551" y="218"/>
                  </a:lnTo>
                  <a:lnTo>
                    <a:pt x="553" y="195"/>
                  </a:lnTo>
                  <a:lnTo>
                    <a:pt x="553" y="167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51" y="110"/>
                  </a:lnTo>
                  <a:lnTo>
                    <a:pt x="549" y="82"/>
                  </a:lnTo>
                  <a:lnTo>
                    <a:pt x="545" y="59"/>
                  </a:lnTo>
                  <a:lnTo>
                    <a:pt x="541" y="38"/>
                  </a:lnTo>
                  <a:lnTo>
                    <a:pt x="541" y="38"/>
                  </a:lnTo>
                  <a:lnTo>
                    <a:pt x="537" y="31"/>
                  </a:lnTo>
                  <a:lnTo>
                    <a:pt x="533" y="27"/>
                  </a:lnTo>
                  <a:lnTo>
                    <a:pt x="527" y="22"/>
                  </a:lnTo>
                  <a:lnTo>
                    <a:pt x="520" y="19"/>
                  </a:lnTo>
                  <a:lnTo>
                    <a:pt x="520" y="19"/>
                  </a:lnTo>
                  <a:lnTo>
                    <a:pt x="513" y="17"/>
                  </a:lnTo>
                  <a:lnTo>
                    <a:pt x="506" y="19"/>
                  </a:lnTo>
                  <a:lnTo>
                    <a:pt x="499" y="21"/>
                  </a:lnTo>
                  <a:lnTo>
                    <a:pt x="492" y="24"/>
                  </a:lnTo>
                  <a:lnTo>
                    <a:pt x="492" y="24"/>
                  </a:lnTo>
                  <a:lnTo>
                    <a:pt x="490" y="28"/>
                  </a:lnTo>
                  <a:lnTo>
                    <a:pt x="490" y="28"/>
                  </a:lnTo>
                  <a:lnTo>
                    <a:pt x="476" y="37"/>
                  </a:lnTo>
                  <a:lnTo>
                    <a:pt x="462" y="46"/>
                  </a:lnTo>
                  <a:lnTo>
                    <a:pt x="448" y="54"/>
                  </a:lnTo>
                  <a:lnTo>
                    <a:pt x="434" y="60"/>
                  </a:lnTo>
                  <a:lnTo>
                    <a:pt x="419" y="66"/>
                  </a:lnTo>
                  <a:lnTo>
                    <a:pt x="402" y="70"/>
                  </a:lnTo>
                  <a:lnTo>
                    <a:pt x="387" y="74"/>
                  </a:lnTo>
                  <a:lnTo>
                    <a:pt x="371" y="76"/>
                  </a:lnTo>
                  <a:lnTo>
                    <a:pt x="355" y="77"/>
                  </a:lnTo>
                  <a:lnTo>
                    <a:pt x="339" y="78"/>
                  </a:lnTo>
                  <a:lnTo>
                    <a:pt x="323" y="78"/>
                  </a:lnTo>
                  <a:lnTo>
                    <a:pt x="306" y="78"/>
                  </a:lnTo>
                  <a:lnTo>
                    <a:pt x="273" y="75"/>
                  </a:lnTo>
                  <a:lnTo>
                    <a:pt x="241" y="69"/>
                  </a:lnTo>
                  <a:lnTo>
                    <a:pt x="210" y="62"/>
                  </a:lnTo>
                  <a:lnTo>
                    <a:pt x="181" y="54"/>
                  </a:lnTo>
                  <a:lnTo>
                    <a:pt x="152" y="45"/>
                  </a:lnTo>
                  <a:lnTo>
                    <a:pt x="127" y="36"/>
                  </a:lnTo>
                  <a:lnTo>
                    <a:pt x="104" y="27"/>
                  </a:lnTo>
                  <a:lnTo>
                    <a:pt x="83" y="17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48" y="1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64">
              <a:extLst>
                <a:ext uri="{FF2B5EF4-FFF2-40B4-BE49-F238E27FC236}">
                  <a16:creationId xmlns:a16="http://schemas.microsoft.com/office/drawing/2014/main" id="{C611FBD4-0445-4A9F-BB86-87F05638B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54175" y="2068513"/>
              <a:ext cx="101600" cy="257175"/>
            </a:xfrm>
            <a:custGeom>
              <a:avLst/>
              <a:gdLst>
                <a:gd name="T0" fmla="*/ 76 w 128"/>
                <a:gd name="T1" fmla="*/ 0 h 322"/>
                <a:gd name="T2" fmla="*/ 76 w 128"/>
                <a:gd name="T3" fmla="*/ 0 h 322"/>
                <a:gd name="T4" fmla="*/ 84 w 128"/>
                <a:gd name="T5" fmla="*/ 1 h 322"/>
                <a:gd name="T6" fmla="*/ 91 w 128"/>
                <a:gd name="T7" fmla="*/ 3 h 322"/>
                <a:gd name="T8" fmla="*/ 98 w 128"/>
                <a:gd name="T9" fmla="*/ 7 h 322"/>
                <a:gd name="T10" fmla="*/ 102 w 128"/>
                <a:gd name="T11" fmla="*/ 12 h 322"/>
                <a:gd name="T12" fmla="*/ 107 w 128"/>
                <a:gd name="T13" fmla="*/ 18 h 322"/>
                <a:gd name="T14" fmla="*/ 111 w 128"/>
                <a:gd name="T15" fmla="*/ 26 h 322"/>
                <a:gd name="T16" fmla="*/ 114 w 128"/>
                <a:gd name="T17" fmla="*/ 37 h 322"/>
                <a:gd name="T18" fmla="*/ 116 w 128"/>
                <a:gd name="T19" fmla="*/ 47 h 322"/>
                <a:gd name="T20" fmla="*/ 121 w 128"/>
                <a:gd name="T21" fmla="*/ 70 h 322"/>
                <a:gd name="T22" fmla="*/ 123 w 128"/>
                <a:gd name="T23" fmla="*/ 98 h 322"/>
                <a:gd name="T24" fmla="*/ 126 w 128"/>
                <a:gd name="T25" fmla="*/ 161 h 322"/>
                <a:gd name="T26" fmla="*/ 126 w 128"/>
                <a:gd name="T27" fmla="*/ 161 h 322"/>
                <a:gd name="T28" fmla="*/ 128 w 128"/>
                <a:gd name="T29" fmla="*/ 223 h 322"/>
                <a:gd name="T30" fmla="*/ 128 w 128"/>
                <a:gd name="T31" fmla="*/ 251 h 322"/>
                <a:gd name="T32" fmla="*/ 126 w 128"/>
                <a:gd name="T33" fmla="*/ 275 h 322"/>
                <a:gd name="T34" fmla="*/ 124 w 128"/>
                <a:gd name="T35" fmla="*/ 285 h 322"/>
                <a:gd name="T36" fmla="*/ 121 w 128"/>
                <a:gd name="T37" fmla="*/ 294 h 322"/>
                <a:gd name="T38" fmla="*/ 119 w 128"/>
                <a:gd name="T39" fmla="*/ 303 h 322"/>
                <a:gd name="T40" fmla="*/ 114 w 128"/>
                <a:gd name="T41" fmla="*/ 309 h 322"/>
                <a:gd name="T42" fmla="*/ 109 w 128"/>
                <a:gd name="T43" fmla="*/ 314 h 322"/>
                <a:gd name="T44" fmla="*/ 104 w 128"/>
                <a:gd name="T45" fmla="*/ 319 h 322"/>
                <a:gd name="T46" fmla="*/ 97 w 128"/>
                <a:gd name="T47" fmla="*/ 321 h 322"/>
                <a:gd name="T48" fmla="*/ 89 w 128"/>
                <a:gd name="T49" fmla="*/ 322 h 322"/>
                <a:gd name="T50" fmla="*/ 89 w 128"/>
                <a:gd name="T51" fmla="*/ 322 h 322"/>
                <a:gd name="T52" fmla="*/ 81 w 128"/>
                <a:gd name="T53" fmla="*/ 322 h 322"/>
                <a:gd name="T54" fmla="*/ 71 w 128"/>
                <a:gd name="T55" fmla="*/ 320 h 322"/>
                <a:gd name="T56" fmla="*/ 63 w 128"/>
                <a:gd name="T57" fmla="*/ 316 h 322"/>
                <a:gd name="T58" fmla="*/ 56 w 128"/>
                <a:gd name="T59" fmla="*/ 311 h 322"/>
                <a:gd name="T60" fmla="*/ 48 w 128"/>
                <a:gd name="T61" fmla="*/ 305 h 322"/>
                <a:gd name="T62" fmla="*/ 41 w 128"/>
                <a:gd name="T63" fmla="*/ 297 h 322"/>
                <a:gd name="T64" fmla="*/ 35 w 128"/>
                <a:gd name="T65" fmla="*/ 288 h 322"/>
                <a:gd name="T66" fmla="*/ 29 w 128"/>
                <a:gd name="T67" fmla="*/ 277 h 322"/>
                <a:gd name="T68" fmla="*/ 23 w 128"/>
                <a:gd name="T69" fmla="*/ 266 h 322"/>
                <a:gd name="T70" fmla="*/ 17 w 128"/>
                <a:gd name="T71" fmla="*/ 254 h 322"/>
                <a:gd name="T72" fmla="*/ 13 w 128"/>
                <a:gd name="T73" fmla="*/ 240 h 322"/>
                <a:gd name="T74" fmla="*/ 9 w 128"/>
                <a:gd name="T75" fmla="*/ 227 h 322"/>
                <a:gd name="T76" fmla="*/ 6 w 128"/>
                <a:gd name="T77" fmla="*/ 213 h 322"/>
                <a:gd name="T78" fmla="*/ 2 w 128"/>
                <a:gd name="T79" fmla="*/ 197 h 322"/>
                <a:gd name="T80" fmla="*/ 1 w 128"/>
                <a:gd name="T81" fmla="*/ 180 h 322"/>
                <a:gd name="T82" fmla="*/ 0 w 128"/>
                <a:gd name="T83" fmla="*/ 164 h 322"/>
                <a:gd name="T84" fmla="*/ 0 w 128"/>
                <a:gd name="T85" fmla="*/ 164 h 322"/>
                <a:gd name="T86" fmla="*/ 0 w 128"/>
                <a:gd name="T87" fmla="*/ 148 h 322"/>
                <a:gd name="T88" fmla="*/ 0 w 128"/>
                <a:gd name="T89" fmla="*/ 132 h 322"/>
                <a:gd name="T90" fmla="*/ 1 w 128"/>
                <a:gd name="T91" fmla="*/ 116 h 322"/>
                <a:gd name="T92" fmla="*/ 3 w 128"/>
                <a:gd name="T93" fmla="*/ 101 h 322"/>
                <a:gd name="T94" fmla="*/ 7 w 128"/>
                <a:gd name="T95" fmla="*/ 87 h 322"/>
                <a:gd name="T96" fmla="*/ 10 w 128"/>
                <a:gd name="T97" fmla="*/ 73 h 322"/>
                <a:gd name="T98" fmla="*/ 15 w 128"/>
                <a:gd name="T99" fmla="*/ 61 h 322"/>
                <a:gd name="T100" fmla="*/ 20 w 128"/>
                <a:gd name="T101" fmla="*/ 49 h 322"/>
                <a:gd name="T102" fmla="*/ 25 w 128"/>
                <a:gd name="T103" fmla="*/ 39 h 322"/>
                <a:gd name="T104" fmla="*/ 31 w 128"/>
                <a:gd name="T105" fmla="*/ 30 h 322"/>
                <a:gd name="T106" fmla="*/ 38 w 128"/>
                <a:gd name="T107" fmla="*/ 22 h 322"/>
                <a:gd name="T108" fmla="*/ 45 w 128"/>
                <a:gd name="T109" fmla="*/ 13 h 322"/>
                <a:gd name="T110" fmla="*/ 52 w 128"/>
                <a:gd name="T111" fmla="*/ 8 h 322"/>
                <a:gd name="T112" fmla="*/ 60 w 128"/>
                <a:gd name="T113" fmla="*/ 4 h 322"/>
                <a:gd name="T114" fmla="*/ 68 w 128"/>
                <a:gd name="T115" fmla="*/ 1 h 322"/>
                <a:gd name="T116" fmla="*/ 76 w 128"/>
                <a:gd name="T117" fmla="*/ 0 h 322"/>
                <a:gd name="T118" fmla="*/ 76 w 128"/>
                <a:gd name="T11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322">
                  <a:moveTo>
                    <a:pt x="76" y="0"/>
                  </a:moveTo>
                  <a:lnTo>
                    <a:pt x="76" y="0"/>
                  </a:lnTo>
                  <a:lnTo>
                    <a:pt x="84" y="1"/>
                  </a:lnTo>
                  <a:lnTo>
                    <a:pt x="91" y="3"/>
                  </a:lnTo>
                  <a:lnTo>
                    <a:pt x="98" y="7"/>
                  </a:lnTo>
                  <a:lnTo>
                    <a:pt x="102" y="12"/>
                  </a:lnTo>
                  <a:lnTo>
                    <a:pt x="107" y="18"/>
                  </a:lnTo>
                  <a:lnTo>
                    <a:pt x="111" y="26"/>
                  </a:lnTo>
                  <a:lnTo>
                    <a:pt x="114" y="37"/>
                  </a:lnTo>
                  <a:lnTo>
                    <a:pt x="116" y="47"/>
                  </a:lnTo>
                  <a:lnTo>
                    <a:pt x="121" y="70"/>
                  </a:lnTo>
                  <a:lnTo>
                    <a:pt x="123" y="98"/>
                  </a:lnTo>
                  <a:lnTo>
                    <a:pt x="126" y="161"/>
                  </a:lnTo>
                  <a:lnTo>
                    <a:pt x="126" y="161"/>
                  </a:lnTo>
                  <a:lnTo>
                    <a:pt x="128" y="223"/>
                  </a:lnTo>
                  <a:lnTo>
                    <a:pt x="128" y="251"/>
                  </a:lnTo>
                  <a:lnTo>
                    <a:pt x="126" y="275"/>
                  </a:lnTo>
                  <a:lnTo>
                    <a:pt x="124" y="285"/>
                  </a:lnTo>
                  <a:lnTo>
                    <a:pt x="121" y="294"/>
                  </a:lnTo>
                  <a:lnTo>
                    <a:pt x="119" y="303"/>
                  </a:lnTo>
                  <a:lnTo>
                    <a:pt x="114" y="309"/>
                  </a:lnTo>
                  <a:lnTo>
                    <a:pt x="109" y="314"/>
                  </a:lnTo>
                  <a:lnTo>
                    <a:pt x="104" y="319"/>
                  </a:lnTo>
                  <a:lnTo>
                    <a:pt x="97" y="321"/>
                  </a:lnTo>
                  <a:lnTo>
                    <a:pt x="89" y="322"/>
                  </a:lnTo>
                  <a:lnTo>
                    <a:pt x="89" y="322"/>
                  </a:lnTo>
                  <a:lnTo>
                    <a:pt x="81" y="322"/>
                  </a:lnTo>
                  <a:lnTo>
                    <a:pt x="71" y="320"/>
                  </a:lnTo>
                  <a:lnTo>
                    <a:pt x="63" y="316"/>
                  </a:lnTo>
                  <a:lnTo>
                    <a:pt x="56" y="311"/>
                  </a:lnTo>
                  <a:lnTo>
                    <a:pt x="48" y="305"/>
                  </a:lnTo>
                  <a:lnTo>
                    <a:pt x="41" y="297"/>
                  </a:lnTo>
                  <a:lnTo>
                    <a:pt x="35" y="288"/>
                  </a:lnTo>
                  <a:lnTo>
                    <a:pt x="29" y="277"/>
                  </a:lnTo>
                  <a:lnTo>
                    <a:pt x="23" y="266"/>
                  </a:lnTo>
                  <a:lnTo>
                    <a:pt x="17" y="254"/>
                  </a:lnTo>
                  <a:lnTo>
                    <a:pt x="13" y="240"/>
                  </a:lnTo>
                  <a:lnTo>
                    <a:pt x="9" y="227"/>
                  </a:lnTo>
                  <a:lnTo>
                    <a:pt x="6" y="213"/>
                  </a:lnTo>
                  <a:lnTo>
                    <a:pt x="2" y="197"/>
                  </a:lnTo>
                  <a:lnTo>
                    <a:pt x="1" y="180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32"/>
                  </a:lnTo>
                  <a:lnTo>
                    <a:pt x="1" y="116"/>
                  </a:lnTo>
                  <a:lnTo>
                    <a:pt x="3" y="101"/>
                  </a:lnTo>
                  <a:lnTo>
                    <a:pt x="7" y="87"/>
                  </a:lnTo>
                  <a:lnTo>
                    <a:pt x="10" y="73"/>
                  </a:lnTo>
                  <a:lnTo>
                    <a:pt x="15" y="61"/>
                  </a:lnTo>
                  <a:lnTo>
                    <a:pt x="20" y="49"/>
                  </a:lnTo>
                  <a:lnTo>
                    <a:pt x="25" y="39"/>
                  </a:lnTo>
                  <a:lnTo>
                    <a:pt x="31" y="30"/>
                  </a:lnTo>
                  <a:lnTo>
                    <a:pt x="38" y="22"/>
                  </a:lnTo>
                  <a:lnTo>
                    <a:pt x="45" y="13"/>
                  </a:lnTo>
                  <a:lnTo>
                    <a:pt x="52" y="8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65">
              <a:extLst>
                <a:ext uri="{FF2B5EF4-FFF2-40B4-BE49-F238E27FC236}">
                  <a16:creationId xmlns:a16="http://schemas.microsoft.com/office/drawing/2014/main" id="{FBF51CF2-3D98-4504-9D5F-C518C2813C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27213" y="2744788"/>
              <a:ext cx="419100" cy="373063"/>
            </a:xfrm>
            <a:custGeom>
              <a:avLst/>
              <a:gdLst>
                <a:gd name="T0" fmla="*/ 5 w 528"/>
                <a:gd name="T1" fmla="*/ 230 h 469"/>
                <a:gd name="T2" fmla="*/ 1 w 528"/>
                <a:gd name="T3" fmla="*/ 239 h 469"/>
                <a:gd name="T4" fmla="*/ 0 w 528"/>
                <a:gd name="T5" fmla="*/ 251 h 469"/>
                <a:gd name="T6" fmla="*/ 2 w 528"/>
                <a:gd name="T7" fmla="*/ 261 h 469"/>
                <a:gd name="T8" fmla="*/ 12 w 528"/>
                <a:gd name="T9" fmla="*/ 288 h 469"/>
                <a:gd name="T10" fmla="*/ 39 w 528"/>
                <a:gd name="T11" fmla="*/ 334 h 469"/>
                <a:gd name="T12" fmla="*/ 61 w 528"/>
                <a:gd name="T13" fmla="*/ 367 h 469"/>
                <a:gd name="T14" fmla="*/ 108 w 528"/>
                <a:gd name="T15" fmla="*/ 429 h 469"/>
                <a:gd name="T16" fmla="*/ 129 w 528"/>
                <a:gd name="T17" fmla="*/ 451 h 469"/>
                <a:gd name="T18" fmla="*/ 149 w 528"/>
                <a:gd name="T19" fmla="*/ 466 h 469"/>
                <a:gd name="T20" fmla="*/ 154 w 528"/>
                <a:gd name="T21" fmla="*/ 468 h 469"/>
                <a:gd name="T22" fmla="*/ 164 w 528"/>
                <a:gd name="T23" fmla="*/ 469 h 469"/>
                <a:gd name="T24" fmla="*/ 170 w 528"/>
                <a:gd name="T25" fmla="*/ 468 h 469"/>
                <a:gd name="T26" fmla="*/ 179 w 528"/>
                <a:gd name="T27" fmla="*/ 463 h 469"/>
                <a:gd name="T28" fmla="*/ 186 w 528"/>
                <a:gd name="T29" fmla="*/ 454 h 469"/>
                <a:gd name="T30" fmla="*/ 200 w 528"/>
                <a:gd name="T31" fmla="*/ 427 h 469"/>
                <a:gd name="T32" fmla="*/ 223 w 528"/>
                <a:gd name="T33" fmla="*/ 389 h 469"/>
                <a:gd name="T34" fmla="*/ 252 w 528"/>
                <a:gd name="T35" fmla="*/ 346 h 469"/>
                <a:gd name="T36" fmla="*/ 289 w 528"/>
                <a:gd name="T37" fmla="*/ 301 h 469"/>
                <a:gd name="T38" fmla="*/ 331 w 528"/>
                <a:gd name="T39" fmla="*/ 259 h 469"/>
                <a:gd name="T40" fmla="*/ 368 w 528"/>
                <a:gd name="T41" fmla="*/ 232 h 469"/>
                <a:gd name="T42" fmla="*/ 394 w 528"/>
                <a:gd name="T43" fmla="*/ 217 h 469"/>
                <a:gd name="T44" fmla="*/ 421 w 528"/>
                <a:gd name="T45" fmla="*/ 206 h 469"/>
                <a:gd name="T46" fmla="*/ 450 w 528"/>
                <a:gd name="T47" fmla="*/ 198 h 469"/>
                <a:gd name="T48" fmla="*/ 480 w 528"/>
                <a:gd name="T49" fmla="*/ 195 h 469"/>
                <a:gd name="T50" fmla="*/ 496 w 528"/>
                <a:gd name="T51" fmla="*/ 195 h 469"/>
                <a:gd name="T52" fmla="*/ 500 w 528"/>
                <a:gd name="T53" fmla="*/ 195 h 469"/>
                <a:gd name="T54" fmla="*/ 512 w 528"/>
                <a:gd name="T55" fmla="*/ 193 h 469"/>
                <a:gd name="T56" fmla="*/ 523 w 528"/>
                <a:gd name="T57" fmla="*/ 184 h 469"/>
                <a:gd name="T58" fmla="*/ 526 w 528"/>
                <a:gd name="T59" fmla="*/ 178 h 469"/>
                <a:gd name="T60" fmla="*/ 528 w 528"/>
                <a:gd name="T61" fmla="*/ 165 h 469"/>
                <a:gd name="T62" fmla="*/ 527 w 528"/>
                <a:gd name="T63" fmla="*/ 159 h 469"/>
                <a:gd name="T64" fmla="*/ 509 w 528"/>
                <a:gd name="T65" fmla="*/ 122 h 469"/>
                <a:gd name="T66" fmla="*/ 481 w 528"/>
                <a:gd name="T67" fmla="*/ 78 h 469"/>
                <a:gd name="T68" fmla="*/ 465 w 528"/>
                <a:gd name="T69" fmla="*/ 56 h 469"/>
                <a:gd name="T70" fmla="*/ 435 w 528"/>
                <a:gd name="T71" fmla="*/ 19 h 469"/>
                <a:gd name="T72" fmla="*/ 422 w 528"/>
                <a:gd name="T73" fmla="*/ 7 h 469"/>
                <a:gd name="T74" fmla="*/ 410 w 528"/>
                <a:gd name="T75" fmla="*/ 1 h 469"/>
                <a:gd name="T76" fmla="*/ 397 w 528"/>
                <a:gd name="T77" fmla="*/ 1 h 469"/>
                <a:gd name="T78" fmla="*/ 390 w 528"/>
                <a:gd name="T79" fmla="*/ 3 h 469"/>
                <a:gd name="T80" fmla="*/ 381 w 528"/>
                <a:gd name="T81" fmla="*/ 13 h 469"/>
                <a:gd name="T82" fmla="*/ 378 w 528"/>
                <a:gd name="T83" fmla="*/ 19 h 469"/>
                <a:gd name="T84" fmla="*/ 378 w 528"/>
                <a:gd name="T85" fmla="*/ 23 h 469"/>
                <a:gd name="T86" fmla="*/ 365 w 528"/>
                <a:gd name="T87" fmla="*/ 50 h 469"/>
                <a:gd name="T88" fmla="*/ 350 w 528"/>
                <a:gd name="T89" fmla="*/ 77 h 469"/>
                <a:gd name="T90" fmla="*/ 330 w 528"/>
                <a:gd name="T91" fmla="*/ 99 h 469"/>
                <a:gd name="T92" fmla="*/ 308 w 528"/>
                <a:gd name="T93" fmla="*/ 119 h 469"/>
                <a:gd name="T94" fmla="*/ 284 w 528"/>
                <a:gd name="T95" fmla="*/ 138 h 469"/>
                <a:gd name="T96" fmla="*/ 231 w 528"/>
                <a:gd name="T97" fmla="*/ 167 h 469"/>
                <a:gd name="T98" fmla="*/ 176 w 528"/>
                <a:gd name="T99" fmla="*/ 188 h 469"/>
                <a:gd name="T100" fmla="*/ 123 w 528"/>
                <a:gd name="T101" fmla="*/ 203 h 469"/>
                <a:gd name="T102" fmla="*/ 76 w 528"/>
                <a:gd name="T103" fmla="*/ 213 h 469"/>
                <a:gd name="T104" fmla="*/ 25 w 528"/>
                <a:gd name="T105" fmla="*/ 220 h 469"/>
                <a:gd name="T106" fmla="*/ 19 w 528"/>
                <a:gd name="T107" fmla="*/ 221 h 469"/>
                <a:gd name="T108" fmla="*/ 10 w 528"/>
                <a:gd name="T109" fmla="*/ 225 h 469"/>
                <a:gd name="T110" fmla="*/ 5 w 528"/>
                <a:gd name="T111" fmla="*/ 23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69">
                  <a:moveTo>
                    <a:pt x="5" y="230"/>
                  </a:moveTo>
                  <a:lnTo>
                    <a:pt x="5" y="230"/>
                  </a:lnTo>
                  <a:lnTo>
                    <a:pt x="3" y="235"/>
                  </a:lnTo>
                  <a:lnTo>
                    <a:pt x="1" y="239"/>
                  </a:lnTo>
                  <a:lnTo>
                    <a:pt x="0" y="245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61"/>
                  </a:lnTo>
                  <a:lnTo>
                    <a:pt x="7" y="274"/>
                  </a:lnTo>
                  <a:lnTo>
                    <a:pt x="12" y="288"/>
                  </a:lnTo>
                  <a:lnTo>
                    <a:pt x="20" y="302"/>
                  </a:lnTo>
                  <a:lnTo>
                    <a:pt x="39" y="334"/>
                  </a:lnTo>
                  <a:lnTo>
                    <a:pt x="61" y="367"/>
                  </a:lnTo>
                  <a:lnTo>
                    <a:pt x="61" y="367"/>
                  </a:lnTo>
                  <a:lnTo>
                    <a:pt x="85" y="400"/>
                  </a:lnTo>
                  <a:lnTo>
                    <a:pt x="108" y="429"/>
                  </a:lnTo>
                  <a:lnTo>
                    <a:pt x="118" y="441"/>
                  </a:lnTo>
                  <a:lnTo>
                    <a:pt x="129" y="451"/>
                  </a:lnTo>
                  <a:lnTo>
                    <a:pt x="139" y="460"/>
                  </a:lnTo>
                  <a:lnTo>
                    <a:pt x="149" y="466"/>
                  </a:lnTo>
                  <a:lnTo>
                    <a:pt x="149" y="466"/>
                  </a:lnTo>
                  <a:lnTo>
                    <a:pt x="154" y="468"/>
                  </a:lnTo>
                  <a:lnTo>
                    <a:pt x="160" y="469"/>
                  </a:lnTo>
                  <a:lnTo>
                    <a:pt x="164" y="469"/>
                  </a:lnTo>
                  <a:lnTo>
                    <a:pt x="170" y="468"/>
                  </a:lnTo>
                  <a:lnTo>
                    <a:pt x="170" y="468"/>
                  </a:lnTo>
                  <a:lnTo>
                    <a:pt x="175" y="466"/>
                  </a:lnTo>
                  <a:lnTo>
                    <a:pt x="179" y="463"/>
                  </a:lnTo>
                  <a:lnTo>
                    <a:pt x="184" y="459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200" y="427"/>
                  </a:lnTo>
                  <a:lnTo>
                    <a:pt x="211" y="410"/>
                  </a:lnTo>
                  <a:lnTo>
                    <a:pt x="223" y="389"/>
                  </a:lnTo>
                  <a:lnTo>
                    <a:pt x="237" y="368"/>
                  </a:lnTo>
                  <a:lnTo>
                    <a:pt x="252" y="346"/>
                  </a:lnTo>
                  <a:lnTo>
                    <a:pt x="269" y="323"/>
                  </a:lnTo>
                  <a:lnTo>
                    <a:pt x="289" y="301"/>
                  </a:lnTo>
                  <a:lnTo>
                    <a:pt x="310" y="279"/>
                  </a:lnTo>
                  <a:lnTo>
                    <a:pt x="331" y="259"/>
                  </a:lnTo>
                  <a:lnTo>
                    <a:pt x="356" y="240"/>
                  </a:lnTo>
                  <a:lnTo>
                    <a:pt x="368" y="232"/>
                  </a:lnTo>
                  <a:lnTo>
                    <a:pt x="381" y="224"/>
                  </a:lnTo>
                  <a:lnTo>
                    <a:pt x="394" y="217"/>
                  </a:lnTo>
                  <a:lnTo>
                    <a:pt x="408" y="212"/>
                  </a:lnTo>
                  <a:lnTo>
                    <a:pt x="421" y="206"/>
                  </a:lnTo>
                  <a:lnTo>
                    <a:pt x="436" y="201"/>
                  </a:lnTo>
                  <a:lnTo>
                    <a:pt x="450" y="198"/>
                  </a:lnTo>
                  <a:lnTo>
                    <a:pt x="465" y="197"/>
                  </a:lnTo>
                  <a:lnTo>
                    <a:pt x="480" y="195"/>
                  </a:lnTo>
                  <a:lnTo>
                    <a:pt x="496" y="195"/>
                  </a:lnTo>
                  <a:lnTo>
                    <a:pt x="496" y="195"/>
                  </a:lnTo>
                  <a:lnTo>
                    <a:pt x="500" y="195"/>
                  </a:lnTo>
                  <a:lnTo>
                    <a:pt x="500" y="195"/>
                  </a:lnTo>
                  <a:lnTo>
                    <a:pt x="507" y="194"/>
                  </a:lnTo>
                  <a:lnTo>
                    <a:pt x="512" y="193"/>
                  </a:lnTo>
                  <a:lnTo>
                    <a:pt x="518" y="190"/>
                  </a:lnTo>
                  <a:lnTo>
                    <a:pt x="523" y="184"/>
                  </a:lnTo>
                  <a:lnTo>
                    <a:pt x="523" y="184"/>
                  </a:lnTo>
                  <a:lnTo>
                    <a:pt x="526" y="178"/>
                  </a:lnTo>
                  <a:lnTo>
                    <a:pt x="528" y="172"/>
                  </a:lnTo>
                  <a:lnTo>
                    <a:pt x="528" y="165"/>
                  </a:lnTo>
                  <a:lnTo>
                    <a:pt x="527" y="159"/>
                  </a:lnTo>
                  <a:lnTo>
                    <a:pt x="527" y="159"/>
                  </a:lnTo>
                  <a:lnTo>
                    <a:pt x="519" y="141"/>
                  </a:lnTo>
                  <a:lnTo>
                    <a:pt x="509" y="122"/>
                  </a:lnTo>
                  <a:lnTo>
                    <a:pt x="496" y="101"/>
                  </a:lnTo>
                  <a:lnTo>
                    <a:pt x="481" y="78"/>
                  </a:lnTo>
                  <a:lnTo>
                    <a:pt x="481" y="78"/>
                  </a:lnTo>
                  <a:lnTo>
                    <a:pt x="465" y="56"/>
                  </a:lnTo>
                  <a:lnTo>
                    <a:pt x="450" y="36"/>
                  </a:lnTo>
                  <a:lnTo>
                    <a:pt x="435" y="19"/>
                  </a:lnTo>
                  <a:lnTo>
                    <a:pt x="422" y="7"/>
                  </a:lnTo>
                  <a:lnTo>
                    <a:pt x="422" y="7"/>
                  </a:lnTo>
                  <a:lnTo>
                    <a:pt x="417" y="3"/>
                  </a:lnTo>
                  <a:lnTo>
                    <a:pt x="410" y="1"/>
                  </a:lnTo>
                  <a:lnTo>
                    <a:pt x="403" y="0"/>
                  </a:lnTo>
                  <a:lnTo>
                    <a:pt x="397" y="1"/>
                  </a:lnTo>
                  <a:lnTo>
                    <a:pt x="397" y="1"/>
                  </a:lnTo>
                  <a:lnTo>
                    <a:pt x="390" y="3"/>
                  </a:lnTo>
                  <a:lnTo>
                    <a:pt x="386" y="8"/>
                  </a:lnTo>
                  <a:lnTo>
                    <a:pt x="381" y="13"/>
                  </a:lnTo>
                  <a:lnTo>
                    <a:pt x="378" y="19"/>
                  </a:lnTo>
                  <a:lnTo>
                    <a:pt x="378" y="19"/>
                  </a:lnTo>
                  <a:lnTo>
                    <a:pt x="378" y="23"/>
                  </a:lnTo>
                  <a:lnTo>
                    <a:pt x="378" y="23"/>
                  </a:lnTo>
                  <a:lnTo>
                    <a:pt x="372" y="36"/>
                  </a:lnTo>
                  <a:lnTo>
                    <a:pt x="365" y="50"/>
                  </a:lnTo>
                  <a:lnTo>
                    <a:pt x="358" y="64"/>
                  </a:lnTo>
                  <a:lnTo>
                    <a:pt x="350" y="77"/>
                  </a:lnTo>
                  <a:lnTo>
                    <a:pt x="341" y="88"/>
                  </a:lnTo>
                  <a:lnTo>
                    <a:pt x="330" y="99"/>
                  </a:lnTo>
                  <a:lnTo>
                    <a:pt x="320" y="109"/>
                  </a:lnTo>
                  <a:lnTo>
                    <a:pt x="308" y="119"/>
                  </a:lnTo>
                  <a:lnTo>
                    <a:pt x="297" y="129"/>
                  </a:lnTo>
                  <a:lnTo>
                    <a:pt x="284" y="138"/>
                  </a:lnTo>
                  <a:lnTo>
                    <a:pt x="259" y="153"/>
                  </a:lnTo>
                  <a:lnTo>
                    <a:pt x="231" y="167"/>
                  </a:lnTo>
                  <a:lnTo>
                    <a:pt x="204" y="178"/>
                  </a:lnTo>
                  <a:lnTo>
                    <a:pt x="176" y="188"/>
                  </a:lnTo>
                  <a:lnTo>
                    <a:pt x="149" y="197"/>
                  </a:lnTo>
                  <a:lnTo>
                    <a:pt x="123" y="203"/>
                  </a:lnTo>
                  <a:lnTo>
                    <a:pt x="98" y="208"/>
                  </a:lnTo>
                  <a:lnTo>
                    <a:pt x="76" y="213"/>
                  </a:lnTo>
                  <a:lnTo>
                    <a:pt x="55" y="216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19" y="221"/>
                  </a:lnTo>
                  <a:lnTo>
                    <a:pt x="15" y="223"/>
                  </a:lnTo>
                  <a:lnTo>
                    <a:pt x="10" y="225"/>
                  </a:lnTo>
                  <a:lnTo>
                    <a:pt x="5" y="230"/>
                  </a:lnTo>
                  <a:lnTo>
                    <a:pt x="5" y="23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66">
              <a:extLst>
                <a:ext uri="{FF2B5EF4-FFF2-40B4-BE49-F238E27FC236}">
                  <a16:creationId xmlns:a16="http://schemas.microsoft.com/office/drawing/2014/main" id="{3FD0E0A3-28C6-4B6E-9B00-4AAAC8AF89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2925" y="2919413"/>
              <a:ext cx="166688" cy="206375"/>
            </a:xfrm>
            <a:custGeom>
              <a:avLst/>
              <a:gdLst>
                <a:gd name="T0" fmla="*/ 21 w 211"/>
                <a:gd name="T1" fmla="*/ 8 h 260"/>
                <a:gd name="T2" fmla="*/ 35 w 211"/>
                <a:gd name="T3" fmla="*/ 1 h 260"/>
                <a:gd name="T4" fmla="*/ 52 w 211"/>
                <a:gd name="T5" fmla="*/ 0 h 260"/>
                <a:gd name="T6" fmla="*/ 71 w 211"/>
                <a:gd name="T7" fmla="*/ 4 h 260"/>
                <a:gd name="T8" fmla="*/ 90 w 211"/>
                <a:gd name="T9" fmla="*/ 12 h 260"/>
                <a:gd name="T10" fmla="*/ 111 w 211"/>
                <a:gd name="T11" fmla="*/ 25 h 260"/>
                <a:gd name="T12" fmla="*/ 130 w 211"/>
                <a:gd name="T13" fmla="*/ 42 h 260"/>
                <a:gd name="T14" fmla="*/ 150 w 211"/>
                <a:gd name="T15" fmla="*/ 63 h 260"/>
                <a:gd name="T16" fmla="*/ 168 w 211"/>
                <a:gd name="T17" fmla="*/ 87 h 260"/>
                <a:gd name="T18" fmla="*/ 177 w 211"/>
                <a:gd name="T19" fmla="*/ 100 h 260"/>
                <a:gd name="T20" fmla="*/ 190 w 211"/>
                <a:gd name="T21" fmla="*/ 125 h 260"/>
                <a:gd name="T22" fmla="*/ 201 w 211"/>
                <a:gd name="T23" fmla="*/ 150 h 260"/>
                <a:gd name="T24" fmla="*/ 208 w 211"/>
                <a:gd name="T25" fmla="*/ 175 h 260"/>
                <a:gd name="T26" fmla="*/ 211 w 211"/>
                <a:gd name="T27" fmla="*/ 196 h 260"/>
                <a:gd name="T28" fmla="*/ 210 w 211"/>
                <a:gd name="T29" fmla="*/ 217 h 260"/>
                <a:gd name="T30" fmla="*/ 205 w 211"/>
                <a:gd name="T31" fmla="*/ 234 h 260"/>
                <a:gd name="T32" fmla="*/ 196 w 211"/>
                <a:gd name="T33" fmla="*/ 247 h 260"/>
                <a:gd name="T34" fmla="*/ 190 w 211"/>
                <a:gd name="T35" fmla="*/ 253 h 260"/>
                <a:gd name="T36" fmla="*/ 175 w 211"/>
                <a:gd name="T37" fmla="*/ 259 h 260"/>
                <a:gd name="T38" fmla="*/ 159 w 211"/>
                <a:gd name="T39" fmla="*/ 260 h 260"/>
                <a:gd name="T40" fmla="*/ 141 w 211"/>
                <a:gd name="T41" fmla="*/ 256 h 260"/>
                <a:gd name="T42" fmla="*/ 121 w 211"/>
                <a:gd name="T43" fmla="*/ 247 h 260"/>
                <a:gd name="T44" fmla="*/ 100 w 211"/>
                <a:gd name="T45" fmla="*/ 234 h 260"/>
                <a:gd name="T46" fmla="*/ 81 w 211"/>
                <a:gd name="T47" fmla="*/ 217 h 260"/>
                <a:gd name="T48" fmla="*/ 61 w 211"/>
                <a:gd name="T49" fmla="*/ 198 h 260"/>
                <a:gd name="T50" fmla="*/ 43 w 211"/>
                <a:gd name="T51" fmla="*/ 173 h 260"/>
                <a:gd name="T52" fmla="*/ 34 w 211"/>
                <a:gd name="T53" fmla="*/ 161 h 260"/>
                <a:gd name="T54" fmla="*/ 20 w 211"/>
                <a:gd name="T55" fmla="*/ 134 h 260"/>
                <a:gd name="T56" fmla="*/ 9 w 211"/>
                <a:gd name="T57" fmla="*/ 110 h 260"/>
                <a:gd name="T58" fmla="*/ 3 w 211"/>
                <a:gd name="T59" fmla="*/ 85 h 260"/>
                <a:gd name="T60" fmla="*/ 0 w 211"/>
                <a:gd name="T61" fmla="*/ 63 h 260"/>
                <a:gd name="T62" fmla="*/ 1 w 211"/>
                <a:gd name="T63" fmla="*/ 42 h 260"/>
                <a:gd name="T64" fmla="*/ 6 w 211"/>
                <a:gd name="T65" fmla="*/ 26 h 260"/>
                <a:gd name="T66" fmla="*/ 15 w 211"/>
                <a:gd name="T67" fmla="*/ 12 h 260"/>
                <a:gd name="T68" fmla="*/ 21 w 211"/>
                <a:gd name="T6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60">
                  <a:moveTo>
                    <a:pt x="21" y="8"/>
                  </a:moveTo>
                  <a:lnTo>
                    <a:pt x="21" y="8"/>
                  </a:lnTo>
                  <a:lnTo>
                    <a:pt x="28" y="3"/>
                  </a:lnTo>
                  <a:lnTo>
                    <a:pt x="35" y="1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1" y="2"/>
                  </a:lnTo>
                  <a:lnTo>
                    <a:pt x="71" y="4"/>
                  </a:lnTo>
                  <a:lnTo>
                    <a:pt x="80" y="8"/>
                  </a:lnTo>
                  <a:lnTo>
                    <a:pt x="90" y="12"/>
                  </a:lnTo>
                  <a:lnTo>
                    <a:pt x="100" y="18"/>
                  </a:lnTo>
                  <a:lnTo>
                    <a:pt x="111" y="25"/>
                  </a:lnTo>
                  <a:lnTo>
                    <a:pt x="120" y="33"/>
                  </a:lnTo>
                  <a:lnTo>
                    <a:pt x="130" y="42"/>
                  </a:lnTo>
                  <a:lnTo>
                    <a:pt x="141" y="53"/>
                  </a:lnTo>
                  <a:lnTo>
                    <a:pt x="150" y="63"/>
                  </a:lnTo>
                  <a:lnTo>
                    <a:pt x="159" y="74"/>
                  </a:lnTo>
                  <a:lnTo>
                    <a:pt x="168" y="87"/>
                  </a:lnTo>
                  <a:lnTo>
                    <a:pt x="168" y="87"/>
                  </a:lnTo>
                  <a:lnTo>
                    <a:pt x="177" y="100"/>
                  </a:lnTo>
                  <a:lnTo>
                    <a:pt x="185" y="112"/>
                  </a:lnTo>
                  <a:lnTo>
                    <a:pt x="190" y="125"/>
                  </a:lnTo>
                  <a:lnTo>
                    <a:pt x="196" y="138"/>
                  </a:lnTo>
                  <a:lnTo>
                    <a:pt x="201" y="150"/>
                  </a:lnTo>
                  <a:lnTo>
                    <a:pt x="205" y="163"/>
                  </a:lnTo>
                  <a:lnTo>
                    <a:pt x="208" y="175"/>
                  </a:lnTo>
                  <a:lnTo>
                    <a:pt x="210" y="186"/>
                  </a:lnTo>
                  <a:lnTo>
                    <a:pt x="211" y="196"/>
                  </a:lnTo>
                  <a:lnTo>
                    <a:pt x="211" y="208"/>
                  </a:lnTo>
                  <a:lnTo>
                    <a:pt x="210" y="217"/>
                  </a:lnTo>
                  <a:lnTo>
                    <a:pt x="208" y="226"/>
                  </a:lnTo>
                  <a:lnTo>
                    <a:pt x="205" y="234"/>
                  </a:lnTo>
                  <a:lnTo>
                    <a:pt x="201" y="241"/>
                  </a:lnTo>
                  <a:lnTo>
                    <a:pt x="196" y="247"/>
                  </a:lnTo>
                  <a:lnTo>
                    <a:pt x="190" y="253"/>
                  </a:lnTo>
                  <a:lnTo>
                    <a:pt x="190" y="253"/>
                  </a:lnTo>
                  <a:lnTo>
                    <a:pt x="183" y="256"/>
                  </a:lnTo>
                  <a:lnTo>
                    <a:pt x="175" y="259"/>
                  </a:lnTo>
                  <a:lnTo>
                    <a:pt x="167" y="260"/>
                  </a:lnTo>
                  <a:lnTo>
                    <a:pt x="159" y="260"/>
                  </a:lnTo>
                  <a:lnTo>
                    <a:pt x="150" y="259"/>
                  </a:lnTo>
                  <a:lnTo>
                    <a:pt x="141" y="256"/>
                  </a:lnTo>
                  <a:lnTo>
                    <a:pt x="130" y="252"/>
                  </a:lnTo>
                  <a:lnTo>
                    <a:pt x="121" y="247"/>
                  </a:lnTo>
                  <a:lnTo>
                    <a:pt x="111" y="241"/>
                  </a:lnTo>
                  <a:lnTo>
                    <a:pt x="100" y="234"/>
                  </a:lnTo>
                  <a:lnTo>
                    <a:pt x="90" y="226"/>
                  </a:lnTo>
                  <a:lnTo>
                    <a:pt x="81" y="217"/>
                  </a:lnTo>
                  <a:lnTo>
                    <a:pt x="71" y="208"/>
                  </a:lnTo>
                  <a:lnTo>
                    <a:pt x="61" y="198"/>
                  </a:lnTo>
                  <a:lnTo>
                    <a:pt x="51" y="186"/>
                  </a:lnTo>
                  <a:lnTo>
                    <a:pt x="43" y="173"/>
                  </a:lnTo>
                  <a:lnTo>
                    <a:pt x="43" y="173"/>
                  </a:lnTo>
                  <a:lnTo>
                    <a:pt x="34" y="161"/>
                  </a:lnTo>
                  <a:lnTo>
                    <a:pt x="27" y="148"/>
                  </a:lnTo>
                  <a:lnTo>
                    <a:pt x="20" y="134"/>
                  </a:lnTo>
                  <a:lnTo>
                    <a:pt x="14" y="122"/>
                  </a:lnTo>
                  <a:lnTo>
                    <a:pt x="9" y="110"/>
                  </a:lnTo>
                  <a:lnTo>
                    <a:pt x="6" y="97"/>
                  </a:lnTo>
                  <a:lnTo>
                    <a:pt x="3" y="85"/>
                  </a:lnTo>
                  <a:lnTo>
                    <a:pt x="1" y="73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1" y="42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9" y="18"/>
                  </a:lnTo>
                  <a:lnTo>
                    <a:pt x="15" y="12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67">
              <a:extLst>
                <a:ext uri="{FF2B5EF4-FFF2-40B4-BE49-F238E27FC236}">
                  <a16:creationId xmlns:a16="http://schemas.microsoft.com/office/drawing/2014/main" id="{6B4B1779-26B3-4E1F-9739-80F40A0E3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4563" y="3103563"/>
              <a:ext cx="390525" cy="484188"/>
            </a:xfrm>
            <a:custGeom>
              <a:avLst/>
              <a:gdLst>
                <a:gd name="T0" fmla="*/ 197 w 492"/>
                <a:gd name="T1" fmla="*/ 600 h 609"/>
                <a:gd name="T2" fmla="*/ 207 w 492"/>
                <a:gd name="T3" fmla="*/ 607 h 609"/>
                <a:gd name="T4" fmla="*/ 219 w 492"/>
                <a:gd name="T5" fmla="*/ 609 h 609"/>
                <a:gd name="T6" fmla="*/ 233 w 492"/>
                <a:gd name="T7" fmla="*/ 609 h 609"/>
                <a:gd name="T8" fmla="*/ 264 w 492"/>
                <a:gd name="T9" fmla="*/ 601 h 609"/>
                <a:gd name="T10" fmla="*/ 300 w 492"/>
                <a:gd name="T11" fmla="*/ 587 h 609"/>
                <a:gd name="T12" fmla="*/ 361 w 492"/>
                <a:gd name="T13" fmla="*/ 559 h 609"/>
                <a:gd name="T14" fmla="*/ 402 w 492"/>
                <a:gd name="T15" fmla="*/ 538 h 609"/>
                <a:gd name="T16" fmla="*/ 438 w 492"/>
                <a:gd name="T17" fmla="*/ 516 h 609"/>
                <a:gd name="T18" fmla="*/ 467 w 492"/>
                <a:gd name="T19" fmla="*/ 495 h 609"/>
                <a:gd name="T20" fmla="*/ 486 w 492"/>
                <a:gd name="T21" fmla="*/ 476 h 609"/>
                <a:gd name="T22" fmla="*/ 490 w 492"/>
                <a:gd name="T23" fmla="*/ 470 h 609"/>
                <a:gd name="T24" fmla="*/ 492 w 492"/>
                <a:gd name="T25" fmla="*/ 458 h 609"/>
                <a:gd name="T26" fmla="*/ 492 w 492"/>
                <a:gd name="T27" fmla="*/ 452 h 609"/>
                <a:gd name="T28" fmla="*/ 487 w 492"/>
                <a:gd name="T29" fmla="*/ 440 h 609"/>
                <a:gd name="T30" fmla="*/ 478 w 492"/>
                <a:gd name="T31" fmla="*/ 431 h 609"/>
                <a:gd name="T32" fmla="*/ 451 w 492"/>
                <a:gd name="T33" fmla="*/ 411 h 609"/>
                <a:gd name="T34" fmla="*/ 411 w 492"/>
                <a:gd name="T35" fmla="*/ 380 h 609"/>
                <a:gd name="T36" fmla="*/ 366 w 492"/>
                <a:gd name="T37" fmla="*/ 340 h 609"/>
                <a:gd name="T38" fmla="*/ 322 w 492"/>
                <a:gd name="T39" fmla="*/ 291 h 609"/>
                <a:gd name="T40" fmla="*/ 281 w 492"/>
                <a:gd name="T41" fmla="*/ 237 h 609"/>
                <a:gd name="T42" fmla="*/ 264 w 492"/>
                <a:gd name="T43" fmla="*/ 207 h 609"/>
                <a:gd name="T44" fmla="*/ 250 w 492"/>
                <a:gd name="T45" fmla="*/ 176 h 609"/>
                <a:gd name="T46" fmla="*/ 240 w 492"/>
                <a:gd name="T47" fmla="*/ 144 h 609"/>
                <a:gd name="T48" fmla="*/ 233 w 492"/>
                <a:gd name="T49" fmla="*/ 111 h 609"/>
                <a:gd name="T50" fmla="*/ 231 w 492"/>
                <a:gd name="T51" fmla="*/ 76 h 609"/>
                <a:gd name="T52" fmla="*/ 235 w 492"/>
                <a:gd name="T53" fmla="*/ 42 h 609"/>
                <a:gd name="T54" fmla="*/ 235 w 492"/>
                <a:gd name="T55" fmla="*/ 38 h 609"/>
                <a:gd name="T56" fmla="*/ 236 w 492"/>
                <a:gd name="T57" fmla="*/ 30 h 609"/>
                <a:gd name="T58" fmla="*/ 232 w 492"/>
                <a:gd name="T59" fmla="*/ 15 h 609"/>
                <a:gd name="T60" fmla="*/ 227 w 492"/>
                <a:gd name="T61" fmla="*/ 9 h 609"/>
                <a:gd name="T62" fmla="*/ 213 w 492"/>
                <a:gd name="T63" fmla="*/ 1 h 609"/>
                <a:gd name="T64" fmla="*/ 198 w 492"/>
                <a:gd name="T65" fmla="*/ 1 h 609"/>
                <a:gd name="T66" fmla="*/ 178 w 492"/>
                <a:gd name="T67" fmla="*/ 7 h 609"/>
                <a:gd name="T68" fmla="*/ 128 w 492"/>
                <a:gd name="T69" fmla="*/ 27 h 609"/>
                <a:gd name="T70" fmla="*/ 100 w 492"/>
                <a:gd name="T71" fmla="*/ 40 h 609"/>
                <a:gd name="T72" fmla="*/ 49 w 492"/>
                <a:gd name="T73" fmla="*/ 69 h 609"/>
                <a:gd name="T74" fmla="*/ 10 w 492"/>
                <a:gd name="T75" fmla="*/ 96 h 609"/>
                <a:gd name="T76" fmla="*/ 5 w 492"/>
                <a:gd name="T77" fmla="*/ 102 h 609"/>
                <a:gd name="T78" fmla="*/ 0 w 492"/>
                <a:gd name="T79" fmla="*/ 115 h 609"/>
                <a:gd name="T80" fmla="*/ 0 w 492"/>
                <a:gd name="T81" fmla="*/ 123 h 609"/>
                <a:gd name="T82" fmla="*/ 6 w 492"/>
                <a:gd name="T83" fmla="*/ 137 h 609"/>
                <a:gd name="T84" fmla="*/ 17 w 492"/>
                <a:gd name="T85" fmla="*/ 148 h 609"/>
                <a:gd name="T86" fmla="*/ 21 w 492"/>
                <a:gd name="T87" fmla="*/ 149 h 609"/>
                <a:gd name="T88" fmla="*/ 37 w 492"/>
                <a:gd name="T89" fmla="*/ 158 h 609"/>
                <a:gd name="T90" fmla="*/ 65 w 492"/>
                <a:gd name="T91" fmla="*/ 177 h 609"/>
                <a:gd name="T92" fmla="*/ 90 w 492"/>
                <a:gd name="T93" fmla="*/ 201 h 609"/>
                <a:gd name="T94" fmla="*/ 111 w 492"/>
                <a:gd name="T95" fmla="*/ 227 h 609"/>
                <a:gd name="T96" fmla="*/ 128 w 492"/>
                <a:gd name="T97" fmla="*/ 256 h 609"/>
                <a:gd name="T98" fmla="*/ 144 w 492"/>
                <a:gd name="T99" fmla="*/ 287 h 609"/>
                <a:gd name="T100" fmla="*/ 161 w 492"/>
                <a:gd name="T101" fmla="*/ 335 h 609"/>
                <a:gd name="T102" fmla="*/ 178 w 492"/>
                <a:gd name="T103" fmla="*/ 401 h 609"/>
                <a:gd name="T104" fmla="*/ 186 w 492"/>
                <a:gd name="T105" fmla="*/ 464 h 609"/>
                <a:gd name="T106" fmla="*/ 189 w 492"/>
                <a:gd name="T107" fmla="*/ 518 h 609"/>
                <a:gd name="T108" fmla="*/ 189 w 492"/>
                <a:gd name="T109" fmla="*/ 577 h 609"/>
                <a:gd name="T110" fmla="*/ 189 w 492"/>
                <a:gd name="T111" fmla="*/ 583 h 609"/>
                <a:gd name="T112" fmla="*/ 194 w 492"/>
                <a:gd name="T113" fmla="*/ 594 h 609"/>
                <a:gd name="T114" fmla="*/ 197 w 492"/>
                <a:gd name="T115" fmla="*/ 60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609">
                  <a:moveTo>
                    <a:pt x="197" y="600"/>
                  </a:moveTo>
                  <a:lnTo>
                    <a:pt x="197" y="600"/>
                  </a:lnTo>
                  <a:lnTo>
                    <a:pt x="202" y="604"/>
                  </a:lnTo>
                  <a:lnTo>
                    <a:pt x="207" y="607"/>
                  </a:lnTo>
                  <a:lnTo>
                    <a:pt x="213" y="609"/>
                  </a:lnTo>
                  <a:lnTo>
                    <a:pt x="219" y="609"/>
                  </a:lnTo>
                  <a:lnTo>
                    <a:pt x="219" y="609"/>
                  </a:lnTo>
                  <a:lnTo>
                    <a:pt x="233" y="609"/>
                  </a:lnTo>
                  <a:lnTo>
                    <a:pt x="247" y="606"/>
                  </a:lnTo>
                  <a:lnTo>
                    <a:pt x="264" y="601"/>
                  </a:lnTo>
                  <a:lnTo>
                    <a:pt x="281" y="595"/>
                  </a:lnTo>
                  <a:lnTo>
                    <a:pt x="300" y="587"/>
                  </a:lnTo>
                  <a:lnTo>
                    <a:pt x="319" y="579"/>
                  </a:lnTo>
                  <a:lnTo>
                    <a:pt x="361" y="559"/>
                  </a:lnTo>
                  <a:lnTo>
                    <a:pt x="361" y="559"/>
                  </a:lnTo>
                  <a:lnTo>
                    <a:pt x="402" y="538"/>
                  </a:lnTo>
                  <a:lnTo>
                    <a:pt x="421" y="526"/>
                  </a:lnTo>
                  <a:lnTo>
                    <a:pt x="438" y="516"/>
                  </a:lnTo>
                  <a:lnTo>
                    <a:pt x="453" y="506"/>
                  </a:lnTo>
                  <a:lnTo>
                    <a:pt x="467" y="495"/>
                  </a:lnTo>
                  <a:lnTo>
                    <a:pt x="478" y="486"/>
                  </a:lnTo>
                  <a:lnTo>
                    <a:pt x="486" y="476"/>
                  </a:lnTo>
                  <a:lnTo>
                    <a:pt x="486" y="476"/>
                  </a:lnTo>
                  <a:lnTo>
                    <a:pt x="490" y="470"/>
                  </a:lnTo>
                  <a:lnTo>
                    <a:pt x="491" y="464"/>
                  </a:lnTo>
                  <a:lnTo>
                    <a:pt x="492" y="458"/>
                  </a:lnTo>
                  <a:lnTo>
                    <a:pt x="492" y="452"/>
                  </a:lnTo>
                  <a:lnTo>
                    <a:pt x="492" y="452"/>
                  </a:lnTo>
                  <a:lnTo>
                    <a:pt x="490" y="446"/>
                  </a:lnTo>
                  <a:lnTo>
                    <a:pt x="487" y="440"/>
                  </a:lnTo>
                  <a:lnTo>
                    <a:pt x="483" y="435"/>
                  </a:lnTo>
                  <a:lnTo>
                    <a:pt x="478" y="431"/>
                  </a:lnTo>
                  <a:lnTo>
                    <a:pt x="478" y="431"/>
                  </a:lnTo>
                  <a:lnTo>
                    <a:pt x="451" y="411"/>
                  </a:lnTo>
                  <a:lnTo>
                    <a:pt x="432" y="397"/>
                  </a:lnTo>
                  <a:lnTo>
                    <a:pt x="411" y="380"/>
                  </a:lnTo>
                  <a:lnTo>
                    <a:pt x="389" y="362"/>
                  </a:lnTo>
                  <a:lnTo>
                    <a:pt x="366" y="340"/>
                  </a:lnTo>
                  <a:lnTo>
                    <a:pt x="345" y="317"/>
                  </a:lnTo>
                  <a:lnTo>
                    <a:pt x="322" y="291"/>
                  </a:lnTo>
                  <a:lnTo>
                    <a:pt x="301" y="265"/>
                  </a:lnTo>
                  <a:lnTo>
                    <a:pt x="281" y="237"/>
                  </a:lnTo>
                  <a:lnTo>
                    <a:pt x="272" y="222"/>
                  </a:lnTo>
                  <a:lnTo>
                    <a:pt x="264" y="207"/>
                  </a:lnTo>
                  <a:lnTo>
                    <a:pt x="257" y="191"/>
                  </a:lnTo>
                  <a:lnTo>
                    <a:pt x="250" y="176"/>
                  </a:lnTo>
                  <a:lnTo>
                    <a:pt x="244" y="160"/>
                  </a:lnTo>
                  <a:lnTo>
                    <a:pt x="240" y="144"/>
                  </a:lnTo>
                  <a:lnTo>
                    <a:pt x="235" y="127"/>
                  </a:lnTo>
                  <a:lnTo>
                    <a:pt x="233" y="111"/>
                  </a:lnTo>
                  <a:lnTo>
                    <a:pt x="232" y="93"/>
                  </a:lnTo>
                  <a:lnTo>
                    <a:pt x="231" y="76"/>
                  </a:lnTo>
                  <a:lnTo>
                    <a:pt x="232" y="59"/>
                  </a:lnTo>
                  <a:lnTo>
                    <a:pt x="235" y="42"/>
                  </a:lnTo>
                  <a:lnTo>
                    <a:pt x="235" y="42"/>
                  </a:lnTo>
                  <a:lnTo>
                    <a:pt x="235" y="38"/>
                  </a:lnTo>
                  <a:lnTo>
                    <a:pt x="235" y="38"/>
                  </a:lnTo>
                  <a:lnTo>
                    <a:pt x="236" y="30"/>
                  </a:lnTo>
                  <a:lnTo>
                    <a:pt x="235" y="23"/>
                  </a:lnTo>
                  <a:lnTo>
                    <a:pt x="232" y="15"/>
                  </a:lnTo>
                  <a:lnTo>
                    <a:pt x="227" y="9"/>
                  </a:lnTo>
                  <a:lnTo>
                    <a:pt x="227" y="9"/>
                  </a:lnTo>
                  <a:lnTo>
                    <a:pt x="221" y="5"/>
                  </a:lnTo>
                  <a:lnTo>
                    <a:pt x="213" y="1"/>
                  </a:lnTo>
                  <a:lnTo>
                    <a:pt x="206" y="0"/>
                  </a:lnTo>
                  <a:lnTo>
                    <a:pt x="198" y="1"/>
                  </a:lnTo>
                  <a:lnTo>
                    <a:pt x="198" y="1"/>
                  </a:lnTo>
                  <a:lnTo>
                    <a:pt x="178" y="7"/>
                  </a:lnTo>
                  <a:lnTo>
                    <a:pt x="153" y="15"/>
                  </a:lnTo>
                  <a:lnTo>
                    <a:pt x="128" y="27"/>
                  </a:lnTo>
                  <a:lnTo>
                    <a:pt x="100" y="40"/>
                  </a:lnTo>
                  <a:lnTo>
                    <a:pt x="100" y="40"/>
                  </a:lnTo>
                  <a:lnTo>
                    <a:pt x="73" y="54"/>
                  </a:lnTo>
                  <a:lnTo>
                    <a:pt x="49" y="69"/>
                  </a:lnTo>
                  <a:lnTo>
                    <a:pt x="27" y="82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5" y="102"/>
                  </a:lnTo>
                  <a:lnTo>
                    <a:pt x="1" y="108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2" y="131"/>
                  </a:lnTo>
                  <a:lnTo>
                    <a:pt x="6" y="137"/>
                  </a:lnTo>
                  <a:lnTo>
                    <a:pt x="12" y="143"/>
                  </a:lnTo>
                  <a:lnTo>
                    <a:pt x="17" y="148"/>
                  </a:lnTo>
                  <a:lnTo>
                    <a:pt x="17" y="148"/>
                  </a:lnTo>
                  <a:lnTo>
                    <a:pt x="21" y="149"/>
                  </a:lnTo>
                  <a:lnTo>
                    <a:pt x="21" y="149"/>
                  </a:lnTo>
                  <a:lnTo>
                    <a:pt x="37" y="158"/>
                  </a:lnTo>
                  <a:lnTo>
                    <a:pt x="52" y="167"/>
                  </a:lnTo>
                  <a:lnTo>
                    <a:pt x="65" y="177"/>
                  </a:lnTo>
                  <a:lnTo>
                    <a:pt x="77" y="189"/>
                  </a:lnTo>
                  <a:lnTo>
                    <a:pt x="90" y="201"/>
                  </a:lnTo>
                  <a:lnTo>
                    <a:pt x="100" y="213"/>
                  </a:lnTo>
                  <a:lnTo>
                    <a:pt x="111" y="227"/>
                  </a:lnTo>
                  <a:lnTo>
                    <a:pt x="120" y="241"/>
                  </a:lnTo>
                  <a:lnTo>
                    <a:pt x="128" y="256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50" y="303"/>
                  </a:lnTo>
                  <a:lnTo>
                    <a:pt x="161" y="335"/>
                  </a:lnTo>
                  <a:lnTo>
                    <a:pt x="171" y="369"/>
                  </a:lnTo>
                  <a:lnTo>
                    <a:pt x="178" y="401"/>
                  </a:lnTo>
                  <a:lnTo>
                    <a:pt x="182" y="433"/>
                  </a:lnTo>
                  <a:lnTo>
                    <a:pt x="186" y="464"/>
                  </a:lnTo>
                  <a:lnTo>
                    <a:pt x="188" y="493"/>
                  </a:lnTo>
                  <a:lnTo>
                    <a:pt x="189" y="518"/>
                  </a:lnTo>
                  <a:lnTo>
                    <a:pt x="189" y="543"/>
                  </a:lnTo>
                  <a:lnTo>
                    <a:pt x="189" y="577"/>
                  </a:lnTo>
                  <a:lnTo>
                    <a:pt x="189" y="577"/>
                  </a:lnTo>
                  <a:lnTo>
                    <a:pt x="189" y="583"/>
                  </a:lnTo>
                  <a:lnTo>
                    <a:pt x="190" y="590"/>
                  </a:lnTo>
                  <a:lnTo>
                    <a:pt x="194" y="594"/>
                  </a:lnTo>
                  <a:lnTo>
                    <a:pt x="197" y="600"/>
                  </a:lnTo>
                  <a:lnTo>
                    <a:pt x="197" y="60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68">
              <a:extLst>
                <a:ext uri="{FF2B5EF4-FFF2-40B4-BE49-F238E27FC236}">
                  <a16:creationId xmlns:a16="http://schemas.microsoft.com/office/drawing/2014/main" id="{7BE12FAC-CB3F-41A3-A4B9-EE32D056D0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3788" y="3436938"/>
              <a:ext cx="249238" cy="171450"/>
            </a:xfrm>
            <a:custGeom>
              <a:avLst/>
              <a:gdLst>
                <a:gd name="T0" fmla="*/ 5 w 313"/>
                <a:gd name="T1" fmla="*/ 186 h 218"/>
                <a:gd name="T2" fmla="*/ 0 w 313"/>
                <a:gd name="T3" fmla="*/ 168 h 218"/>
                <a:gd name="T4" fmla="*/ 1 w 313"/>
                <a:gd name="T5" fmla="*/ 149 h 218"/>
                <a:gd name="T6" fmla="*/ 9 w 313"/>
                <a:gd name="T7" fmla="*/ 128 h 218"/>
                <a:gd name="T8" fmla="*/ 22 w 313"/>
                <a:gd name="T9" fmla="*/ 107 h 218"/>
                <a:gd name="T10" fmla="*/ 39 w 313"/>
                <a:gd name="T11" fmla="*/ 87 h 218"/>
                <a:gd name="T12" fmla="*/ 61 w 313"/>
                <a:gd name="T13" fmla="*/ 67 h 218"/>
                <a:gd name="T14" fmla="*/ 88 w 313"/>
                <a:gd name="T15" fmla="*/ 48 h 218"/>
                <a:gd name="T16" fmla="*/ 118 w 313"/>
                <a:gd name="T17" fmla="*/ 31 h 218"/>
                <a:gd name="T18" fmla="*/ 133 w 313"/>
                <a:gd name="T19" fmla="*/ 23 h 218"/>
                <a:gd name="T20" fmla="*/ 164 w 313"/>
                <a:gd name="T21" fmla="*/ 12 h 218"/>
                <a:gd name="T22" fmla="*/ 195 w 313"/>
                <a:gd name="T23" fmla="*/ 4 h 218"/>
                <a:gd name="T24" fmla="*/ 222 w 313"/>
                <a:gd name="T25" fmla="*/ 0 h 218"/>
                <a:gd name="T26" fmla="*/ 249 w 313"/>
                <a:gd name="T27" fmla="*/ 0 h 218"/>
                <a:gd name="T28" fmla="*/ 271 w 313"/>
                <a:gd name="T29" fmla="*/ 5 h 218"/>
                <a:gd name="T30" fmla="*/ 289 w 313"/>
                <a:gd name="T31" fmla="*/ 13 h 218"/>
                <a:gd name="T32" fmla="*/ 303 w 313"/>
                <a:gd name="T33" fmla="*/ 24 h 218"/>
                <a:gd name="T34" fmla="*/ 308 w 313"/>
                <a:gd name="T35" fmla="*/ 33 h 218"/>
                <a:gd name="T36" fmla="*/ 313 w 313"/>
                <a:gd name="T37" fmla="*/ 50 h 218"/>
                <a:gd name="T38" fmla="*/ 311 w 313"/>
                <a:gd name="T39" fmla="*/ 69 h 218"/>
                <a:gd name="T40" fmla="*/ 304 w 313"/>
                <a:gd name="T41" fmla="*/ 89 h 218"/>
                <a:gd name="T42" fmla="*/ 292 w 313"/>
                <a:gd name="T43" fmla="*/ 110 h 218"/>
                <a:gd name="T44" fmla="*/ 274 w 313"/>
                <a:gd name="T45" fmla="*/ 130 h 218"/>
                <a:gd name="T46" fmla="*/ 251 w 313"/>
                <a:gd name="T47" fmla="*/ 151 h 218"/>
                <a:gd name="T48" fmla="*/ 226 w 313"/>
                <a:gd name="T49" fmla="*/ 170 h 218"/>
                <a:gd name="T50" fmla="*/ 196 w 313"/>
                <a:gd name="T51" fmla="*/ 187 h 218"/>
                <a:gd name="T52" fmla="*/ 180 w 313"/>
                <a:gd name="T53" fmla="*/ 194 h 218"/>
                <a:gd name="T54" fmla="*/ 149 w 313"/>
                <a:gd name="T55" fmla="*/ 205 h 218"/>
                <a:gd name="T56" fmla="*/ 119 w 313"/>
                <a:gd name="T57" fmla="*/ 213 h 218"/>
                <a:gd name="T58" fmla="*/ 90 w 313"/>
                <a:gd name="T59" fmla="*/ 218 h 218"/>
                <a:gd name="T60" fmla="*/ 65 w 313"/>
                <a:gd name="T61" fmla="*/ 217 h 218"/>
                <a:gd name="T62" fmla="*/ 42 w 313"/>
                <a:gd name="T63" fmla="*/ 213 h 218"/>
                <a:gd name="T64" fmla="*/ 23 w 313"/>
                <a:gd name="T65" fmla="*/ 205 h 218"/>
                <a:gd name="T66" fmla="*/ 9 w 313"/>
                <a:gd name="T67" fmla="*/ 193 h 218"/>
                <a:gd name="T68" fmla="*/ 5 w 313"/>
                <a:gd name="T69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3" h="218">
                  <a:moveTo>
                    <a:pt x="5" y="186"/>
                  </a:moveTo>
                  <a:lnTo>
                    <a:pt x="5" y="186"/>
                  </a:lnTo>
                  <a:lnTo>
                    <a:pt x="1" y="176"/>
                  </a:lnTo>
                  <a:lnTo>
                    <a:pt x="0" y="168"/>
                  </a:lnTo>
                  <a:lnTo>
                    <a:pt x="0" y="158"/>
                  </a:lnTo>
                  <a:lnTo>
                    <a:pt x="1" y="149"/>
                  </a:lnTo>
                  <a:lnTo>
                    <a:pt x="5" y="138"/>
                  </a:lnTo>
                  <a:lnTo>
                    <a:pt x="9" y="128"/>
                  </a:lnTo>
                  <a:lnTo>
                    <a:pt x="15" y="118"/>
                  </a:lnTo>
                  <a:lnTo>
                    <a:pt x="22" y="107"/>
                  </a:lnTo>
                  <a:lnTo>
                    <a:pt x="30" y="97"/>
                  </a:lnTo>
                  <a:lnTo>
                    <a:pt x="39" y="87"/>
                  </a:lnTo>
                  <a:lnTo>
                    <a:pt x="50" y="76"/>
                  </a:lnTo>
                  <a:lnTo>
                    <a:pt x="61" y="67"/>
                  </a:lnTo>
                  <a:lnTo>
                    <a:pt x="74" y="57"/>
                  </a:lnTo>
                  <a:lnTo>
                    <a:pt x="88" y="48"/>
                  </a:lnTo>
                  <a:lnTo>
                    <a:pt x="103" y="39"/>
                  </a:lnTo>
                  <a:lnTo>
                    <a:pt x="118" y="31"/>
                  </a:lnTo>
                  <a:lnTo>
                    <a:pt x="118" y="31"/>
                  </a:lnTo>
                  <a:lnTo>
                    <a:pt x="133" y="23"/>
                  </a:lnTo>
                  <a:lnTo>
                    <a:pt x="149" y="18"/>
                  </a:lnTo>
                  <a:lnTo>
                    <a:pt x="164" y="12"/>
                  </a:lnTo>
                  <a:lnTo>
                    <a:pt x="180" y="7"/>
                  </a:lnTo>
                  <a:lnTo>
                    <a:pt x="195" y="4"/>
                  </a:lnTo>
                  <a:lnTo>
                    <a:pt x="209" y="1"/>
                  </a:lnTo>
                  <a:lnTo>
                    <a:pt x="222" y="0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60" y="3"/>
                  </a:lnTo>
                  <a:lnTo>
                    <a:pt x="271" y="5"/>
                  </a:lnTo>
                  <a:lnTo>
                    <a:pt x="281" y="8"/>
                  </a:lnTo>
                  <a:lnTo>
                    <a:pt x="289" y="13"/>
                  </a:lnTo>
                  <a:lnTo>
                    <a:pt x="297" y="19"/>
                  </a:lnTo>
                  <a:lnTo>
                    <a:pt x="303" y="24"/>
                  </a:lnTo>
                  <a:lnTo>
                    <a:pt x="308" y="33"/>
                  </a:lnTo>
                  <a:lnTo>
                    <a:pt x="308" y="33"/>
                  </a:lnTo>
                  <a:lnTo>
                    <a:pt x="311" y="41"/>
                  </a:lnTo>
                  <a:lnTo>
                    <a:pt x="313" y="50"/>
                  </a:lnTo>
                  <a:lnTo>
                    <a:pt x="313" y="59"/>
                  </a:lnTo>
                  <a:lnTo>
                    <a:pt x="311" y="69"/>
                  </a:lnTo>
                  <a:lnTo>
                    <a:pt x="309" y="79"/>
                  </a:lnTo>
                  <a:lnTo>
                    <a:pt x="304" y="89"/>
                  </a:lnTo>
                  <a:lnTo>
                    <a:pt x="298" y="99"/>
                  </a:lnTo>
                  <a:lnTo>
                    <a:pt x="292" y="110"/>
                  </a:lnTo>
                  <a:lnTo>
                    <a:pt x="283" y="120"/>
                  </a:lnTo>
                  <a:lnTo>
                    <a:pt x="274" y="130"/>
                  </a:lnTo>
                  <a:lnTo>
                    <a:pt x="263" y="141"/>
                  </a:lnTo>
                  <a:lnTo>
                    <a:pt x="251" y="151"/>
                  </a:lnTo>
                  <a:lnTo>
                    <a:pt x="239" y="160"/>
                  </a:lnTo>
                  <a:lnTo>
                    <a:pt x="226" y="170"/>
                  </a:lnTo>
                  <a:lnTo>
                    <a:pt x="211" y="179"/>
                  </a:lnTo>
                  <a:lnTo>
                    <a:pt x="196" y="187"/>
                  </a:lnTo>
                  <a:lnTo>
                    <a:pt x="196" y="187"/>
                  </a:lnTo>
                  <a:lnTo>
                    <a:pt x="180" y="194"/>
                  </a:lnTo>
                  <a:lnTo>
                    <a:pt x="164" y="201"/>
                  </a:lnTo>
                  <a:lnTo>
                    <a:pt x="149" y="205"/>
                  </a:lnTo>
                  <a:lnTo>
                    <a:pt x="134" y="210"/>
                  </a:lnTo>
                  <a:lnTo>
                    <a:pt x="119" y="213"/>
                  </a:lnTo>
                  <a:lnTo>
                    <a:pt x="104" y="216"/>
                  </a:lnTo>
                  <a:lnTo>
                    <a:pt x="90" y="218"/>
                  </a:lnTo>
                  <a:lnTo>
                    <a:pt x="77" y="218"/>
                  </a:lnTo>
                  <a:lnTo>
                    <a:pt x="65" y="217"/>
                  </a:lnTo>
                  <a:lnTo>
                    <a:pt x="52" y="216"/>
                  </a:lnTo>
                  <a:lnTo>
                    <a:pt x="42" y="213"/>
                  </a:lnTo>
                  <a:lnTo>
                    <a:pt x="32" y="210"/>
                  </a:lnTo>
                  <a:lnTo>
                    <a:pt x="23" y="205"/>
                  </a:lnTo>
                  <a:lnTo>
                    <a:pt x="16" y="200"/>
                  </a:lnTo>
                  <a:lnTo>
                    <a:pt x="9" y="193"/>
                  </a:lnTo>
                  <a:lnTo>
                    <a:pt x="5" y="186"/>
                  </a:lnTo>
                  <a:lnTo>
                    <a:pt x="5" y="18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69">
              <a:extLst>
                <a:ext uri="{FF2B5EF4-FFF2-40B4-BE49-F238E27FC236}">
                  <a16:creationId xmlns:a16="http://schemas.microsoft.com/office/drawing/2014/main" id="{B341A0B7-3876-4310-A15D-6B52B250C2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7325" y="2586038"/>
              <a:ext cx="425450" cy="339725"/>
            </a:xfrm>
            <a:custGeom>
              <a:avLst/>
              <a:gdLst>
                <a:gd name="T0" fmla="*/ 526 w 534"/>
                <a:gd name="T1" fmla="*/ 168 h 430"/>
                <a:gd name="T2" fmla="*/ 532 w 534"/>
                <a:gd name="T3" fmla="*/ 178 h 430"/>
                <a:gd name="T4" fmla="*/ 534 w 534"/>
                <a:gd name="T5" fmla="*/ 188 h 430"/>
                <a:gd name="T6" fmla="*/ 534 w 534"/>
                <a:gd name="T7" fmla="*/ 199 h 430"/>
                <a:gd name="T8" fmla="*/ 527 w 534"/>
                <a:gd name="T9" fmla="*/ 227 h 430"/>
                <a:gd name="T10" fmla="*/ 509 w 534"/>
                <a:gd name="T11" fmla="*/ 277 h 430"/>
                <a:gd name="T12" fmla="*/ 491 w 534"/>
                <a:gd name="T13" fmla="*/ 313 h 430"/>
                <a:gd name="T14" fmla="*/ 455 w 534"/>
                <a:gd name="T15" fmla="*/ 381 h 430"/>
                <a:gd name="T16" fmla="*/ 437 w 534"/>
                <a:gd name="T17" fmla="*/ 407 h 430"/>
                <a:gd name="T18" fmla="*/ 419 w 534"/>
                <a:gd name="T19" fmla="*/ 424 h 430"/>
                <a:gd name="T20" fmla="*/ 414 w 534"/>
                <a:gd name="T21" fmla="*/ 426 h 430"/>
                <a:gd name="T22" fmla="*/ 404 w 534"/>
                <a:gd name="T23" fmla="*/ 430 h 430"/>
                <a:gd name="T24" fmla="*/ 398 w 534"/>
                <a:gd name="T25" fmla="*/ 429 h 430"/>
                <a:gd name="T26" fmla="*/ 389 w 534"/>
                <a:gd name="T27" fmla="*/ 425 h 430"/>
                <a:gd name="T28" fmla="*/ 381 w 534"/>
                <a:gd name="T29" fmla="*/ 417 h 430"/>
                <a:gd name="T30" fmla="*/ 362 w 534"/>
                <a:gd name="T31" fmla="*/ 393 h 430"/>
                <a:gd name="T32" fmla="*/ 335 w 534"/>
                <a:gd name="T33" fmla="*/ 358 h 430"/>
                <a:gd name="T34" fmla="*/ 299 w 534"/>
                <a:gd name="T35" fmla="*/ 320 h 430"/>
                <a:gd name="T36" fmla="*/ 256 w 534"/>
                <a:gd name="T37" fmla="*/ 281 h 430"/>
                <a:gd name="T38" fmla="*/ 208 w 534"/>
                <a:gd name="T39" fmla="*/ 247 h 430"/>
                <a:gd name="T40" fmla="*/ 168 w 534"/>
                <a:gd name="T41" fmla="*/ 225 h 430"/>
                <a:gd name="T42" fmla="*/ 140 w 534"/>
                <a:gd name="T43" fmla="*/ 214 h 430"/>
                <a:gd name="T44" fmla="*/ 111 w 534"/>
                <a:gd name="T45" fmla="*/ 208 h 430"/>
                <a:gd name="T46" fmla="*/ 81 w 534"/>
                <a:gd name="T47" fmla="*/ 204 h 430"/>
                <a:gd name="T48" fmla="*/ 51 w 534"/>
                <a:gd name="T49" fmla="*/ 205 h 430"/>
                <a:gd name="T50" fmla="*/ 36 w 534"/>
                <a:gd name="T51" fmla="*/ 208 h 430"/>
                <a:gd name="T52" fmla="*/ 33 w 534"/>
                <a:gd name="T53" fmla="*/ 208 h 430"/>
                <a:gd name="T54" fmla="*/ 19 w 534"/>
                <a:gd name="T55" fmla="*/ 208 h 430"/>
                <a:gd name="T56" fmla="*/ 8 w 534"/>
                <a:gd name="T57" fmla="*/ 201 h 430"/>
                <a:gd name="T58" fmla="*/ 3 w 534"/>
                <a:gd name="T59" fmla="*/ 196 h 430"/>
                <a:gd name="T60" fmla="*/ 0 w 534"/>
                <a:gd name="T61" fmla="*/ 183 h 430"/>
                <a:gd name="T62" fmla="*/ 0 w 534"/>
                <a:gd name="T63" fmla="*/ 176 h 430"/>
                <a:gd name="T64" fmla="*/ 12 w 534"/>
                <a:gd name="T65" fmla="*/ 137 h 430"/>
                <a:gd name="T66" fmla="*/ 33 w 534"/>
                <a:gd name="T67" fmla="*/ 90 h 430"/>
                <a:gd name="T68" fmla="*/ 46 w 534"/>
                <a:gd name="T69" fmla="*/ 66 h 430"/>
                <a:gd name="T70" fmla="*/ 70 w 534"/>
                <a:gd name="T71" fmla="*/ 24 h 430"/>
                <a:gd name="T72" fmla="*/ 81 w 534"/>
                <a:gd name="T73" fmla="*/ 9 h 430"/>
                <a:gd name="T74" fmla="*/ 92 w 534"/>
                <a:gd name="T75" fmla="*/ 3 h 430"/>
                <a:gd name="T76" fmla="*/ 106 w 534"/>
                <a:gd name="T77" fmla="*/ 0 h 430"/>
                <a:gd name="T78" fmla="*/ 112 w 534"/>
                <a:gd name="T79" fmla="*/ 3 h 430"/>
                <a:gd name="T80" fmla="*/ 123 w 534"/>
                <a:gd name="T81" fmla="*/ 11 h 430"/>
                <a:gd name="T82" fmla="*/ 126 w 534"/>
                <a:gd name="T83" fmla="*/ 16 h 430"/>
                <a:gd name="T84" fmla="*/ 127 w 534"/>
                <a:gd name="T85" fmla="*/ 19 h 430"/>
                <a:gd name="T86" fmla="*/ 144 w 534"/>
                <a:gd name="T87" fmla="*/ 45 h 430"/>
                <a:gd name="T88" fmla="*/ 163 w 534"/>
                <a:gd name="T89" fmla="*/ 68 h 430"/>
                <a:gd name="T90" fmla="*/ 185 w 534"/>
                <a:gd name="T91" fmla="*/ 88 h 430"/>
                <a:gd name="T92" fmla="*/ 210 w 534"/>
                <a:gd name="T93" fmla="*/ 105 h 430"/>
                <a:gd name="T94" fmla="*/ 237 w 534"/>
                <a:gd name="T95" fmla="*/ 119 h 430"/>
                <a:gd name="T96" fmla="*/ 293 w 534"/>
                <a:gd name="T97" fmla="*/ 140 h 430"/>
                <a:gd name="T98" fmla="*/ 351 w 534"/>
                <a:gd name="T99" fmla="*/ 153 h 430"/>
                <a:gd name="T100" fmla="*/ 406 w 534"/>
                <a:gd name="T101" fmla="*/ 160 h 430"/>
                <a:gd name="T102" fmla="*/ 455 w 534"/>
                <a:gd name="T103" fmla="*/ 163 h 430"/>
                <a:gd name="T104" fmla="*/ 505 w 534"/>
                <a:gd name="T105" fmla="*/ 161 h 430"/>
                <a:gd name="T106" fmla="*/ 511 w 534"/>
                <a:gd name="T107" fmla="*/ 161 h 430"/>
                <a:gd name="T108" fmla="*/ 521 w 534"/>
                <a:gd name="T109" fmla="*/ 165 h 430"/>
                <a:gd name="T110" fmla="*/ 526 w 534"/>
                <a:gd name="T111" fmla="*/ 16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4" h="430">
                  <a:moveTo>
                    <a:pt x="526" y="168"/>
                  </a:moveTo>
                  <a:lnTo>
                    <a:pt x="526" y="168"/>
                  </a:lnTo>
                  <a:lnTo>
                    <a:pt x="529" y="173"/>
                  </a:lnTo>
                  <a:lnTo>
                    <a:pt x="532" y="178"/>
                  </a:lnTo>
                  <a:lnTo>
                    <a:pt x="534" y="183"/>
                  </a:lnTo>
                  <a:lnTo>
                    <a:pt x="534" y="188"/>
                  </a:lnTo>
                  <a:lnTo>
                    <a:pt x="534" y="188"/>
                  </a:lnTo>
                  <a:lnTo>
                    <a:pt x="534" y="199"/>
                  </a:lnTo>
                  <a:lnTo>
                    <a:pt x="532" y="213"/>
                  </a:lnTo>
                  <a:lnTo>
                    <a:pt x="527" y="227"/>
                  </a:lnTo>
                  <a:lnTo>
                    <a:pt x="523" y="242"/>
                  </a:lnTo>
                  <a:lnTo>
                    <a:pt x="509" y="277"/>
                  </a:lnTo>
                  <a:lnTo>
                    <a:pt x="491" y="313"/>
                  </a:lnTo>
                  <a:lnTo>
                    <a:pt x="491" y="313"/>
                  </a:lnTo>
                  <a:lnTo>
                    <a:pt x="473" y="349"/>
                  </a:lnTo>
                  <a:lnTo>
                    <a:pt x="455" y="381"/>
                  </a:lnTo>
                  <a:lnTo>
                    <a:pt x="445" y="395"/>
                  </a:lnTo>
                  <a:lnTo>
                    <a:pt x="437" y="407"/>
                  </a:lnTo>
                  <a:lnTo>
                    <a:pt x="428" y="416"/>
                  </a:lnTo>
                  <a:lnTo>
                    <a:pt x="419" y="424"/>
                  </a:lnTo>
                  <a:lnTo>
                    <a:pt x="419" y="424"/>
                  </a:lnTo>
                  <a:lnTo>
                    <a:pt x="414" y="426"/>
                  </a:lnTo>
                  <a:lnTo>
                    <a:pt x="410" y="429"/>
                  </a:lnTo>
                  <a:lnTo>
                    <a:pt x="404" y="430"/>
                  </a:lnTo>
                  <a:lnTo>
                    <a:pt x="398" y="429"/>
                  </a:lnTo>
                  <a:lnTo>
                    <a:pt x="398" y="429"/>
                  </a:lnTo>
                  <a:lnTo>
                    <a:pt x="394" y="427"/>
                  </a:lnTo>
                  <a:lnTo>
                    <a:pt x="389" y="425"/>
                  </a:lnTo>
                  <a:lnTo>
                    <a:pt x="384" y="422"/>
                  </a:lnTo>
                  <a:lnTo>
                    <a:pt x="381" y="417"/>
                  </a:lnTo>
                  <a:lnTo>
                    <a:pt x="381" y="417"/>
                  </a:lnTo>
                  <a:lnTo>
                    <a:pt x="362" y="393"/>
                  </a:lnTo>
                  <a:lnTo>
                    <a:pt x="350" y="377"/>
                  </a:lnTo>
                  <a:lnTo>
                    <a:pt x="335" y="358"/>
                  </a:lnTo>
                  <a:lnTo>
                    <a:pt x="319" y="340"/>
                  </a:lnTo>
                  <a:lnTo>
                    <a:pt x="299" y="320"/>
                  </a:lnTo>
                  <a:lnTo>
                    <a:pt x="278" y="301"/>
                  </a:lnTo>
                  <a:lnTo>
                    <a:pt x="256" y="281"/>
                  </a:lnTo>
                  <a:lnTo>
                    <a:pt x="233" y="263"/>
                  </a:lnTo>
                  <a:lnTo>
                    <a:pt x="208" y="247"/>
                  </a:lnTo>
                  <a:lnTo>
                    <a:pt x="182" y="232"/>
                  </a:lnTo>
                  <a:lnTo>
                    <a:pt x="168" y="225"/>
                  </a:lnTo>
                  <a:lnTo>
                    <a:pt x="154" y="219"/>
                  </a:lnTo>
                  <a:lnTo>
                    <a:pt x="140" y="214"/>
                  </a:lnTo>
                  <a:lnTo>
                    <a:pt x="125" y="210"/>
                  </a:lnTo>
                  <a:lnTo>
                    <a:pt x="111" y="208"/>
                  </a:lnTo>
                  <a:lnTo>
                    <a:pt x="96" y="205"/>
                  </a:lnTo>
                  <a:lnTo>
                    <a:pt x="81" y="204"/>
                  </a:lnTo>
                  <a:lnTo>
                    <a:pt x="66" y="204"/>
                  </a:lnTo>
                  <a:lnTo>
                    <a:pt x="51" y="205"/>
                  </a:lnTo>
                  <a:lnTo>
                    <a:pt x="36" y="208"/>
                  </a:lnTo>
                  <a:lnTo>
                    <a:pt x="36" y="208"/>
                  </a:lnTo>
                  <a:lnTo>
                    <a:pt x="33" y="208"/>
                  </a:lnTo>
                  <a:lnTo>
                    <a:pt x="33" y="208"/>
                  </a:lnTo>
                  <a:lnTo>
                    <a:pt x="26" y="209"/>
                  </a:lnTo>
                  <a:lnTo>
                    <a:pt x="19" y="208"/>
                  </a:lnTo>
                  <a:lnTo>
                    <a:pt x="13" y="205"/>
                  </a:lnTo>
                  <a:lnTo>
                    <a:pt x="8" y="201"/>
                  </a:lnTo>
                  <a:lnTo>
                    <a:pt x="8" y="201"/>
                  </a:lnTo>
                  <a:lnTo>
                    <a:pt x="3" y="196"/>
                  </a:lnTo>
                  <a:lnTo>
                    <a:pt x="1" y="189"/>
                  </a:lnTo>
                  <a:lnTo>
                    <a:pt x="0" y="18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4" y="158"/>
                  </a:lnTo>
                  <a:lnTo>
                    <a:pt x="12" y="137"/>
                  </a:lnTo>
                  <a:lnTo>
                    <a:pt x="21" y="114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46" y="66"/>
                  </a:lnTo>
                  <a:lnTo>
                    <a:pt x="57" y="44"/>
                  </a:lnTo>
                  <a:lnTo>
                    <a:pt x="70" y="24"/>
                  </a:lnTo>
                  <a:lnTo>
                    <a:pt x="81" y="9"/>
                  </a:lnTo>
                  <a:lnTo>
                    <a:pt x="81" y="9"/>
                  </a:lnTo>
                  <a:lnTo>
                    <a:pt x="86" y="5"/>
                  </a:lnTo>
                  <a:lnTo>
                    <a:pt x="92" y="3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2" y="3"/>
                  </a:lnTo>
                  <a:lnTo>
                    <a:pt x="118" y="6"/>
                  </a:lnTo>
                  <a:lnTo>
                    <a:pt x="123" y="11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7" y="19"/>
                  </a:lnTo>
                  <a:lnTo>
                    <a:pt x="127" y="19"/>
                  </a:lnTo>
                  <a:lnTo>
                    <a:pt x="135" y="33"/>
                  </a:lnTo>
                  <a:lnTo>
                    <a:pt x="144" y="45"/>
                  </a:lnTo>
                  <a:lnTo>
                    <a:pt x="153" y="57"/>
                  </a:lnTo>
                  <a:lnTo>
                    <a:pt x="163" y="68"/>
                  </a:lnTo>
                  <a:lnTo>
                    <a:pt x="173" y="79"/>
                  </a:lnTo>
                  <a:lnTo>
                    <a:pt x="185" y="88"/>
                  </a:lnTo>
                  <a:lnTo>
                    <a:pt x="198" y="97"/>
                  </a:lnTo>
                  <a:lnTo>
                    <a:pt x="210" y="105"/>
                  </a:lnTo>
                  <a:lnTo>
                    <a:pt x="223" y="112"/>
                  </a:lnTo>
                  <a:lnTo>
                    <a:pt x="237" y="119"/>
                  </a:lnTo>
                  <a:lnTo>
                    <a:pt x="265" y="130"/>
                  </a:lnTo>
                  <a:lnTo>
                    <a:pt x="293" y="140"/>
                  </a:lnTo>
                  <a:lnTo>
                    <a:pt x="322" y="148"/>
                  </a:lnTo>
                  <a:lnTo>
                    <a:pt x="351" y="153"/>
                  </a:lnTo>
                  <a:lnTo>
                    <a:pt x="379" y="157"/>
                  </a:lnTo>
                  <a:lnTo>
                    <a:pt x="406" y="160"/>
                  </a:lnTo>
                  <a:lnTo>
                    <a:pt x="432" y="161"/>
                  </a:lnTo>
                  <a:lnTo>
                    <a:pt x="455" y="163"/>
                  </a:lnTo>
                  <a:lnTo>
                    <a:pt x="475" y="163"/>
                  </a:lnTo>
                  <a:lnTo>
                    <a:pt x="505" y="161"/>
                  </a:lnTo>
                  <a:lnTo>
                    <a:pt x="505" y="161"/>
                  </a:lnTo>
                  <a:lnTo>
                    <a:pt x="511" y="161"/>
                  </a:lnTo>
                  <a:lnTo>
                    <a:pt x="517" y="163"/>
                  </a:lnTo>
                  <a:lnTo>
                    <a:pt x="521" y="165"/>
                  </a:lnTo>
                  <a:lnTo>
                    <a:pt x="526" y="168"/>
                  </a:lnTo>
                  <a:lnTo>
                    <a:pt x="526" y="168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70">
              <a:extLst>
                <a:ext uri="{FF2B5EF4-FFF2-40B4-BE49-F238E27FC236}">
                  <a16:creationId xmlns:a16="http://schemas.microsoft.com/office/drawing/2014/main" id="{41D2F638-DF7E-40B0-BBA8-953376031E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8950" y="2713038"/>
              <a:ext cx="149225" cy="219075"/>
            </a:xfrm>
            <a:custGeom>
              <a:avLst/>
              <a:gdLst>
                <a:gd name="T0" fmla="*/ 160 w 188"/>
                <a:gd name="T1" fmla="*/ 5 h 277"/>
                <a:gd name="T2" fmla="*/ 145 w 188"/>
                <a:gd name="T3" fmla="*/ 0 h 277"/>
                <a:gd name="T4" fmla="*/ 127 w 188"/>
                <a:gd name="T5" fmla="*/ 1 h 277"/>
                <a:gd name="T6" fmla="*/ 110 w 188"/>
                <a:gd name="T7" fmla="*/ 8 h 277"/>
                <a:gd name="T8" fmla="*/ 92 w 188"/>
                <a:gd name="T9" fmla="*/ 20 h 277"/>
                <a:gd name="T10" fmla="*/ 73 w 188"/>
                <a:gd name="T11" fmla="*/ 36 h 277"/>
                <a:gd name="T12" fmla="*/ 56 w 188"/>
                <a:gd name="T13" fmla="*/ 56 h 277"/>
                <a:gd name="T14" fmla="*/ 40 w 188"/>
                <a:gd name="T15" fmla="*/ 79 h 277"/>
                <a:gd name="T16" fmla="*/ 25 w 188"/>
                <a:gd name="T17" fmla="*/ 105 h 277"/>
                <a:gd name="T18" fmla="*/ 19 w 188"/>
                <a:gd name="T19" fmla="*/ 119 h 277"/>
                <a:gd name="T20" fmla="*/ 9 w 188"/>
                <a:gd name="T21" fmla="*/ 147 h 277"/>
                <a:gd name="T22" fmla="*/ 3 w 188"/>
                <a:gd name="T23" fmla="*/ 173 h 277"/>
                <a:gd name="T24" fmla="*/ 0 w 188"/>
                <a:gd name="T25" fmla="*/ 197 h 277"/>
                <a:gd name="T26" fmla="*/ 0 w 188"/>
                <a:gd name="T27" fmla="*/ 220 h 277"/>
                <a:gd name="T28" fmla="*/ 4 w 188"/>
                <a:gd name="T29" fmla="*/ 240 h 277"/>
                <a:gd name="T30" fmla="*/ 11 w 188"/>
                <a:gd name="T31" fmla="*/ 256 h 277"/>
                <a:gd name="T32" fmla="*/ 21 w 188"/>
                <a:gd name="T33" fmla="*/ 269 h 277"/>
                <a:gd name="T34" fmla="*/ 28 w 188"/>
                <a:gd name="T35" fmla="*/ 272 h 277"/>
                <a:gd name="T36" fmla="*/ 43 w 188"/>
                <a:gd name="T37" fmla="*/ 277 h 277"/>
                <a:gd name="T38" fmla="*/ 61 w 188"/>
                <a:gd name="T39" fmla="*/ 274 h 277"/>
                <a:gd name="T40" fmla="*/ 78 w 188"/>
                <a:gd name="T41" fmla="*/ 269 h 277"/>
                <a:gd name="T42" fmla="*/ 96 w 188"/>
                <a:gd name="T43" fmla="*/ 257 h 277"/>
                <a:gd name="T44" fmla="*/ 115 w 188"/>
                <a:gd name="T45" fmla="*/ 241 h 277"/>
                <a:gd name="T46" fmla="*/ 132 w 188"/>
                <a:gd name="T47" fmla="*/ 221 h 277"/>
                <a:gd name="T48" fmla="*/ 148 w 188"/>
                <a:gd name="T49" fmla="*/ 198 h 277"/>
                <a:gd name="T50" fmla="*/ 163 w 188"/>
                <a:gd name="T51" fmla="*/ 172 h 277"/>
                <a:gd name="T52" fmla="*/ 169 w 188"/>
                <a:gd name="T53" fmla="*/ 158 h 277"/>
                <a:gd name="T54" fmla="*/ 179 w 188"/>
                <a:gd name="T55" fmla="*/ 130 h 277"/>
                <a:gd name="T56" fmla="*/ 186 w 188"/>
                <a:gd name="T57" fmla="*/ 104 h 277"/>
                <a:gd name="T58" fmla="*/ 188 w 188"/>
                <a:gd name="T59" fmla="*/ 79 h 277"/>
                <a:gd name="T60" fmla="*/ 188 w 188"/>
                <a:gd name="T61" fmla="*/ 57 h 277"/>
                <a:gd name="T62" fmla="*/ 184 w 188"/>
                <a:gd name="T63" fmla="*/ 36 h 277"/>
                <a:gd name="T64" fmla="*/ 177 w 188"/>
                <a:gd name="T65" fmla="*/ 20 h 277"/>
                <a:gd name="T66" fmla="*/ 167 w 188"/>
                <a:gd name="T67" fmla="*/ 8 h 277"/>
                <a:gd name="T68" fmla="*/ 160 w 188"/>
                <a:gd name="T69" fmla="*/ 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8" h="277">
                  <a:moveTo>
                    <a:pt x="160" y="5"/>
                  </a:moveTo>
                  <a:lnTo>
                    <a:pt x="160" y="5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27" y="1"/>
                  </a:lnTo>
                  <a:lnTo>
                    <a:pt x="119" y="5"/>
                  </a:lnTo>
                  <a:lnTo>
                    <a:pt x="110" y="8"/>
                  </a:lnTo>
                  <a:lnTo>
                    <a:pt x="101" y="14"/>
                  </a:lnTo>
                  <a:lnTo>
                    <a:pt x="92" y="20"/>
                  </a:lnTo>
                  <a:lnTo>
                    <a:pt x="82" y="27"/>
                  </a:lnTo>
                  <a:lnTo>
                    <a:pt x="73" y="36"/>
                  </a:lnTo>
                  <a:lnTo>
                    <a:pt x="65" y="45"/>
                  </a:lnTo>
                  <a:lnTo>
                    <a:pt x="56" y="56"/>
                  </a:lnTo>
                  <a:lnTo>
                    <a:pt x="48" y="66"/>
                  </a:lnTo>
                  <a:lnTo>
                    <a:pt x="40" y="79"/>
                  </a:lnTo>
                  <a:lnTo>
                    <a:pt x="33" y="91"/>
                  </a:lnTo>
                  <a:lnTo>
                    <a:pt x="25" y="105"/>
                  </a:lnTo>
                  <a:lnTo>
                    <a:pt x="25" y="105"/>
                  </a:lnTo>
                  <a:lnTo>
                    <a:pt x="19" y="119"/>
                  </a:lnTo>
                  <a:lnTo>
                    <a:pt x="13" y="133"/>
                  </a:lnTo>
                  <a:lnTo>
                    <a:pt x="9" y="147"/>
                  </a:lnTo>
                  <a:lnTo>
                    <a:pt x="5" y="159"/>
                  </a:lnTo>
                  <a:lnTo>
                    <a:pt x="3" y="173"/>
                  </a:lnTo>
                  <a:lnTo>
                    <a:pt x="1" y="186"/>
                  </a:lnTo>
                  <a:lnTo>
                    <a:pt x="0" y="197"/>
                  </a:lnTo>
                  <a:lnTo>
                    <a:pt x="0" y="210"/>
                  </a:lnTo>
                  <a:lnTo>
                    <a:pt x="0" y="220"/>
                  </a:lnTo>
                  <a:lnTo>
                    <a:pt x="2" y="231"/>
                  </a:lnTo>
                  <a:lnTo>
                    <a:pt x="4" y="240"/>
                  </a:lnTo>
                  <a:lnTo>
                    <a:pt x="6" y="249"/>
                  </a:lnTo>
                  <a:lnTo>
                    <a:pt x="11" y="256"/>
                  </a:lnTo>
                  <a:lnTo>
                    <a:pt x="16" y="263"/>
                  </a:lnTo>
                  <a:lnTo>
                    <a:pt x="21" y="269"/>
                  </a:lnTo>
                  <a:lnTo>
                    <a:pt x="28" y="272"/>
                  </a:lnTo>
                  <a:lnTo>
                    <a:pt x="28" y="272"/>
                  </a:lnTo>
                  <a:lnTo>
                    <a:pt x="36" y="276"/>
                  </a:lnTo>
                  <a:lnTo>
                    <a:pt x="43" y="277"/>
                  </a:lnTo>
                  <a:lnTo>
                    <a:pt x="53" y="277"/>
                  </a:lnTo>
                  <a:lnTo>
                    <a:pt x="61" y="274"/>
                  </a:lnTo>
                  <a:lnTo>
                    <a:pt x="70" y="272"/>
                  </a:lnTo>
                  <a:lnTo>
                    <a:pt x="78" y="269"/>
                  </a:lnTo>
                  <a:lnTo>
                    <a:pt x="87" y="263"/>
                  </a:lnTo>
                  <a:lnTo>
                    <a:pt x="96" y="257"/>
                  </a:lnTo>
                  <a:lnTo>
                    <a:pt x="106" y="249"/>
                  </a:lnTo>
                  <a:lnTo>
                    <a:pt x="115" y="241"/>
                  </a:lnTo>
                  <a:lnTo>
                    <a:pt x="123" y="232"/>
                  </a:lnTo>
                  <a:lnTo>
                    <a:pt x="132" y="221"/>
                  </a:lnTo>
                  <a:lnTo>
                    <a:pt x="140" y="210"/>
                  </a:lnTo>
                  <a:lnTo>
                    <a:pt x="148" y="198"/>
                  </a:lnTo>
                  <a:lnTo>
                    <a:pt x="156" y="186"/>
                  </a:lnTo>
                  <a:lnTo>
                    <a:pt x="163" y="172"/>
                  </a:lnTo>
                  <a:lnTo>
                    <a:pt x="163" y="172"/>
                  </a:lnTo>
                  <a:lnTo>
                    <a:pt x="169" y="158"/>
                  </a:lnTo>
                  <a:lnTo>
                    <a:pt x="175" y="144"/>
                  </a:lnTo>
                  <a:lnTo>
                    <a:pt x="179" y="130"/>
                  </a:lnTo>
                  <a:lnTo>
                    <a:pt x="183" y="117"/>
                  </a:lnTo>
                  <a:lnTo>
                    <a:pt x="186" y="104"/>
                  </a:lnTo>
                  <a:lnTo>
                    <a:pt x="187" y="91"/>
                  </a:lnTo>
                  <a:lnTo>
                    <a:pt x="188" y="79"/>
                  </a:lnTo>
                  <a:lnTo>
                    <a:pt x="188" y="67"/>
                  </a:lnTo>
                  <a:lnTo>
                    <a:pt x="188" y="57"/>
                  </a:lnTo>
                  <a:lnTo>
                    <a:pt x="186" y="46"/>
                  </a:lnTo>
                  <a:lnTo>
                    <a:pt x="184" y="36"/>
                  </a:lnTo>
                  <a:lnTo>
                    <a:pt x="182" y="28"/>
                  </a:lnTo>
                  <a:lnTo>
                    <a:pt x="177" y="20"/>
                  </a:lnTo>
                  <a:lnTo>
                    <a:pt x="172" y="14"/>
                  </a:lnTo>
                  <a:lnTo>
                    <a:pt x="167" y="8"/>
                  </a:lnTo>
                  <a:lnTo>
                    <a:pt x="160" y="5"/>
                  </a:lnTo>
                  <a:lnTo>
                    <a:pt x="160" y="5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71">
              <a:extLst>
                <a:ext uri="{FF2B5EF4-FFF2-40B4-BE49-F238E27FC236}">
                  <a16:creationId xmlns:a16="http://schemas.microsoft.com/office/drawing/2014/main" id="{DFC39624-D173-413A-A6E9-E3B3FB308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888" y="2687638"/>
              <a:ext cx="404813" cy="398463"/>
            </a:xfrm>
            <a:custGeom>
              <a:avLst/>
              <a:gdLst>
                <a:gd name="T0" fmla="*/ 507 w 511"/>
                <a:gd name="T1" fmla="*/ 291 h 503"/>
                <a:gd name="T2" fmla="*/ 511 w 511"/>
                <a:gd name="T3" fmla="*/ 302 h 503"/>
                <a:gd name="T4" fmla="*/ 509 w 511"/>
                <a:gd name="T5" fmla="*/ 312 h 503"/>
                <a:gd name="T6" fmla="*/ 505 w 511"/>
                <a:gd name="T7" fmla="*/ 324 h 503"/>
                <a:gd name="T8" fmla="*/ 491 w 511"/>
                <a:gd name="T9" fmla="*/ 347 h 503"/>
                <a:gd name="T10" fmla="*/ 458 w 511"/>
                <a:gd name="T11" fmla="*/ 388 h 503"/>
                <a:gd name="T12" fmla="*/ 430 w 511"/>
                <a:gd name="T13" fmla="*/ 418 h 503"/>
                <a:gd name="T14" fmla="*/ 375 w 511"/>
                <a:gd name="T15" fmla="*/ 471 h 503"/>
                <a:gd name="T16" fmla="*/ 349 w 511"/>
                <a:gd name="T17" fmla="*/ 491 h 503"/>
                <a:gd name="T18" fmla="*/ 327 w 511"/>
                <a:gd name="T19" fmla="*/ 501 h 503"/>
                <a:gd name="T20" fmla="*/ 323 w 511"/>
                <a:gd name="T21" fmla="*/ 502 h 503"/>
                <a:gd name="T22" fmla="*/ 311 w 511"/>
                <a:gd name="T23" fmla="*/ 502 h 503"/>
                <a:gd name="T24" fmla="*/ 307 w 511"/>
                <a:gd name="T25" fmla="*/ 500 h 503"/>
                <a:gd name="T26" fmla="*/ 297 w 511"/>
                <a:gd name="T27" fmla="*/ 493 h 503"/>
                <a:gd name="T28" fmla="*/ 293 w 511"/>
                <a:gd name="T29" fmla="*/ 484 h 503"/>
                <a:gd name="T30" fmla="*/ 283 w 511"/>
                <a:gd name="T31" fmla="*/ 455 h 503"/>
                <a:gd name="T32" fmla="*/ 268 w 511"/>
                <a:gd name="T33" fmla="*/ 413 h 503"/>
                <a:gd name="T34" fmla="*/ 245 w 511"/>
                <a:gd name="T35" fmla="*/ 366 h 503"/>
                <a:gd name="T36" fmla="*/ 216 w 511"/>
                <a:gd name="T37" fmla="*/ 316 h 503"/>
                <a:gd name="T38" fmla="*/ 180 w 511"/>
                <a:gd name="T39" fmla="*/ 267 h 503"/>
                <a:gd name="T40" fmla="*/ 149 w 511"/>
                <a:gd name="T41" fmla="*/ 235 h 503"/>
                <a:gd name="T42" fmla="*/ 126 w 511"/>
                <a:gd name="T43" fmla="*/ 217 h 503"/>
                <a:gd name="T44" fmla="*/ 101 w 511"/>
                <a:gd name="T45" fmla="*/ 200 h 503"/>
                <a:gd name="T46" fmla="*/ 73 w 511"/>
                <a:gd name="T47" fmla="*/ 189 h 503"/>
                <a:gd name="T48" fmla="*/ 44 w 511"/>
                <a:gd name="T49" fmla="*/ 181 h 503"/>
                <a:gd name="T50" fmla="*/ 29 w 511"/>
                <a:gd name="T51" fmla="*/ 179 h 503"/>
                <a:gd name="T52" fmla="*/ 26 w 511"/>
                <a:gd name="T53" fmla="*/ 177 h 503"/>
                <a:gd name="T54" fmla="*/ 13 w 511"/>
                <a:gd name="T55" fmla="*/ 173 h 503"/>
                <a:gd name="T56" fmla="*/ 4 w 511"/>
                <a:gd name="T57" fmla="*/ 164 h 503"/>
                <a:gd name="T58" fmla="*/ 1 w 511"/>
                <a:gd name="T59" fmla="*/ 157 h 503"/>
                <a:gd name="T60" fmla="*/ 1 w 511"/>
                <a:gd name="T61" fmla="*/ 144 h 503"/>
                <a:gd name="T62" fmla="*/ 4 w 511"/>
                <a:gd name="T63" fmla="*/ 137 h 503"/>
                <a:gd name="T64" fmla="*/ 28 w 511"/>
                <a:gd name="T65" fmla="*/ 104 h 503"/>
                <a:gd name="T66" fmla="*/ 62 w 511"/>
                <a:gd name="T67" fmla="*/ 66 h 503"/>
                <a:gd name="T68" fmla="*/ 82 w 511"/>
                <a:gd name="T69" fmla="*/ 46 h 503"/>
                <a:gd name="T70" fmla="*/ 117 w 511"/>
                <a:gd name="T71" fmla="*/ 15 h 503"/>
                <a:gd name="T72" fmla="*/ 133 w 511"/>
                <a:gd name="T73" fmla="*/ 4 h 503"/>
                <a:gd name="T74" fmla="*/ 145 w 511"/>
                <a:gd name="T75" fmla="*/ 0 h 503"/>
                <a:gd name="T76" fmla="*/ 158 w 511"/>
                <a:gd name="T77" fmla="*/ 2 h 503"/>
                <a:gd name="T78" fmla="*/ 164 w 511"/>
                <a:gd name="T79" fmla="*/ 6 h 503"/>
                <a:gd name="T80" fmla="*/ 172 w 511"/>
                <a:gd name="T81" fmla="*/ 17 h 503"/>
                <a:gd name="T82" fmla="*/ 173 w 511"/>
                <a:gd name="T83" fmla="*/ 23 h 503"/>
                <a:gd name="T84" fmla="*/ 174 w 511"/>
                <a:gd name="T85" fmla="*/ 27 h 503"/>
                <a:gd name="T86" fmla="*/ 181 w 511"/>
                <a:gd name="T87" fmla="*/ 57 h 503"/>
                <a:gd name="T88" fmla="*/ 193 w 511"/>
                <a:gd name="T89" fmla="*/ 84 h 503"/>
                <a:gd name="T90" fmla="*/ 208 w 511"/>
                <a:gd name="T91" fmla="*/ 111 h 503"/>
                <a:gd name="T92" fmla="*/ 226 w 511"/>
                <a:gd name="T93" fmla="*/ 134 h 503"/>
                <a:gd name="T94" fmla="*/ 247 w 511"/>
                <a:gd name="T95" fmla="*/ 156 h 503"/>
                <a:gd name="T96" fmla="*/ 294 w 511"/>
                <a:gd name="T97" fmla="*/ 192 h 503"/>
                <a:gd name="T98" fmla="*/ 346 w 511"/>
                <a:gd name="T99" fmla="*/ 222 h 503"/>
                <a:gd name="T100" fmla="*/ 395 w 511"/>
                <a:gd name="T101" fmla="*/ 247 h 503"/>
                <a:gd name="T102" fmla="*/ 441 w 511"/>
                <a:gd name="T103" fmla="*/ 264 h 503"/>
                <a:gd name="T104" fmla="*/ 490 w 511"/>
                <a:gd name="T105" fmla="*/ 279 h 503"/>
                <a:gd name="T106" fmla="*/ 496 w 511"/>
                <a:gd name="T107" fmla="*/ 280 h 503"/>
                <a:gd name="T108" fmla="*/ 504 w 511"/>
                <a:gd name="T109" fmla="*/ 287 h 503"/>
                <a:gd name="T110" fmla="*/ 507 w 511"/>
                <a:gd name="T111" fmla="*/ 29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1" h="503">
                  <a:moveTo>
                    <a:pt x="507" y="291"/>
                  </a:moveTo>
                  <a:lnTo>
                    <a:pt x="507" y="291"/>
                  </a:lnTo>
                  <a:lnTo>
                    <a:pt x="509" y="296"/>
                  </a:lnTo>
                  <a:lnTo>
                    <a:pt x="511" y="302"/>
                  </a:lnTo>
                  <a:lnTo>
                    <a:pt x="511" y="308"/>
                  </a:lnTo>
                  <a:lnTo>
                    <a:pt x="509" y="312"/>
                  </a:lnTo>
                  <a:lnTo>
                    <a:pt x="509" y="312"/>
                  </a:lnTo>
                  <a:lnTo>
                    <a:pt x="505" y="324"/>
                  </a:lnTo>
                  <a:lnTo>
                    <a:pt x="499" y="335"/>
                  </a:lnTo>
                  <a:lnTo>
                    <a:pt x="491" y="347"/>
                  </a:lnTo>
                  <a:lnTo>
                    <a:pt x="482" y="361"/>
                  </a:lnTo>
                  <a:lnTo>
                    <a:pt x="458" y="388"/>
                  </a:lnTo>
                  <a:lnTo>
                    <a:pt x="430" y="418"/>
                  </a:lnTo>
                  <a:lnTo>
                    <a:pt x="430" y="418"/>
                  </a:lnTo>
                  <a:lnTo>
                    <a:pt x="401" y="447"/>
                  </a:lnTo>
                  <a:lnTo>
                    <a:pt x="375" y="471"/>
                  </a:lnTo>
                  <a:lnTo>
                    <a:pt x="362" y="481"/>
                  </a:lnTo>
                  <a:lnTo>
                    <a:pt x="349" y="491"/>
                  </a:lnTo>
                  <a:lnTo>
                    <a:pt x="338" y="496"/>
                  </a:lnTo>
                  <a:lnTo>
                    <a:pt x="327" y="501"/>
                  </a:lnTo>
                  <a:lnTo>
                    <a:pt x="327" y="501"/>
                  </a:lnTo>
                  <a:lnTo>
                    <a:pt x="323" y="502"/>
                  </a:lnTo>
                  <a:lnTo>
                    <a:pt x="317" y="503"/>
                  </a:lnTo>
                  <a:lnTo>
                    <a:pt x="311" y="502"/>
                  </a:lnTo>
                  <a:lnTo>
                    <a:pt x="307" y="500"/>
                  </a:lnTo>
                  <a:lnTo>
                    <a:pt x="307" y="500"/>
                  </a:lnTo>
                  <a:lnTo>
                    <a:pt x="302" y="496"/>
                  </a:lnTo>
                  <a:lnTo>
                    <a:pt x="297" y="493"/>
                  </a:lnTo>
                  <a:lnTo>
                    <a:pt x="295" y="488"/>
                  </a:lnTo>
                  <a:lnTo>
                    <a:pt x="293" y="484"/>
                  </a:lnTo>
                  <a:lnTo>
                    <a:pt x="293" y="484"/>
                  </a:lnTo>
                  <a:lnTo>
                    <a:pt x="283" y="455"/>
                  </a:lnTo>
                  <a:lnTo>
                    <a:pt x="276" y="435"/>
                  </a:lnTo>
                  <a:lnTo>
                    <a:pt x="268" y="413"/>
                  </a:lnTo>
                  <a:lnTo>
                    <a:pt x="257" y="390"/>
                  </a:lnTo>
                  <a:lnTo>
                    <a:pt x="245" y="366"/>
                  </a:lnTo>
                  <a:lnTo>
                    <a:pt x="232" y="341"/>
                  </a:lnTo>
                  <a:lnTo>
                    <a:pt x="216" y="316"/>
                  </a:lnTo>
                  <a:lnTo>
                    <a:pt x="200" y="291"/>
                  </a:lnTo>
                  <a:lnTo>
                    <a:pt x="180" y="267"/>
                  </a:lnTo>
                  <a:lnTo>
                    <a:pt x="160" y="245"/>
                  </a:lnTo>
                  <a:lnTo>
                    <a:pt x="149" y="235"/>
                  </a:lnTo>
                  <a:lnTo>
                    <a:pt x="137" y="226"/>
                  </a:lnTo>
                  <a:lnTo>
                    <a:pt x="126" y="217"/>
                  </a:lnTo>
                  <a:lnTo>
                    <a:pt x="113" y="209"/>
                  </a:lnTo>
                  <a:lnTo>
                    <a:pt x="101" y="200"/>
                  </a:lnTo>
                  <a:lnTo>
                    <a:pt x="87" y="195"/>
                  </a:lnTo>
                  <a:lnTo>
                    <a:pt x="73" y="189"/>
                  </a:lnTo>
                  <a:lnTo>
                    <a:pt x="59" y="184"/>
                  </a:lnTo>
                  <a:lnTo>
                    <a:pt x="44" y="181"/>
                  </a:lnTo>
                  <a:lnTo>
                    <a:pt x="29" y="179"/>
                  </a:lnTo>
                  <a:lnTo>
                    <a:pt x="29" y="179"/>
                  </a:lnTo>
                  <a:lnTo>
                    <a:pt x="26" y="177"/>
                  </a:lnTo>
                  <a:lnTo>
                    <a:pt x="26" y="177"/>
                  </a:lnTo>
                  <a:lnTo>
                    <a:pt x="19" y="176"/>
                  </a:lnTo>
                  <a:lnTo>
                    <a:pt x="13" y="173"/>
                  </a:lnTo>
                  <a:lnTo>
                    <a:pt x="7" y="168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1" y="157"/>
                  </a:lnTo>
                  <a:lnTo>
                    <a:pt x="0" y="150"/>
                  </a:lnTo>
                  <a:lnTo>
                    <a:pt x="1" y="144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14" y="121"/>
                  </a:lnTo>
                  <a:lnTo>
                    <a:pt x="28" y="104"/>
                  </a:lnTo>
                  <a:lnTo>
                    <a:pt x="44" y="85"/>
                  </a:lnTo>
                  <a:lnTo>
                    <a:pt x="62" y="66"/>
                  </a:lnTo>
                  <a:lnTo>
                    <a:pt x="62" y="66"/>
                  </a:lnTo>
                  <a:lnTo>
                    <a:pt x="82" y="46"/>
                  </a:lnTo>
                  <a:lnTo>
                    <a:pt x="99" y="29"/>
                  </a:lnTo>
                  <a:lnTo>
                    <a:pt x="117" y="15"/>
                  </a:lnTo>
                  <a:lnTo>
                    <a:pt x="133" y="4"/>
                  </a:lnTo>
                  <a:lnTo>
                    <a:pt x="133" y="4"/>
                  </a:lnTo>
                  <a:lnTo>
                    <a:pt x="139" y="1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6"/>
                  </a:lnTo>
                  <a:lnTo>
                    <a:pt x="168" y="12"/>
                  </a:lnTo>
                  <a:lnTo>
                    <a:pt x="172" y="17"/>
                  </a:lnTo>
                  <a:lnTo>
                    <a:pt x="173" y="23"/>
                  </a:lnTo>
                  <a:lnTo>
                    <a:pt x="173" y="23"/>
                  </a:lnTo>
                  <a:lnTo>
                    <a:pt x="174" y="27"/>
                  </a:lnTo>
                  <a:lnTo>
                    <a:pt x="174" y="27"/>
                  </a:lnTo>
                  <a:lnTo>
                    <a:pt x="178" y="43"/>
                  </a:lnTo>
                  <a:lnTo>
                    <a:pt x="181" y="57"/>
                  </a:lnTo>
                  <a:lnTo>
                    <a:pt x="187" y="71"/>
                  </a:lnTo>
                  <a:lnTo>
                    <a:pt x="193" y="84"/>
                  </a:lnTo>
                  <a:lnTo>
                    <a:pt x="200" y="98"/>
                  </a:lnTo>
                  <a:lnTo>
                    <a:pt x="208" y="111"/>
                  </a:lnTo>
                  <a:lnTo>
                    <a:pt x="217" y="122"/>
                  </a:lnTo>
                  <a:lnTo>
                    <a:pt x="226" y="134"/>
                  </a:lnTo>
                  <a:lnTo>
                    <a:pt x="236" y="145"/>
                  </a:lnTo>
                  <a:lnTo>
                    <a:pt x="247" y="156"/>
                  </a:lnTo>
                  <a:lnTo>
                    <a:pt x="270" y="175"/>
                  </a:lnTo>
                  <a:lnTo>
                    <a:pt x="294" y="192"/>
                  </a:lnTo>
                  <a:lnTo>
                    <a:pt x="319" y="209"/>
                  </a:lnTo>
                  <a:lnTo>
                    <a:pt x="346" y="222"/>
                  </a:lnTo>
                  <a:lnTo>
                    <a:pt x="371" y="235"/>
                  </a:lnTo>
                  <a:lnTo>
                    <a:pt x="395" y="247"/>
                  </a:lnTo>
                  <a:lnTo>
                    <a:pt x="420" y="256"/>
                  </a:lnTo>
                  <a:lnTo>
                    <a:pt x="441" y="264"/>
                  </a:lnTo>
                  <a:lnTo>
                    <a:pt x="460" y="270"/>
                  </a:lnTo>
                  <a:lnTo>
                    <a:pt x="490" y="279"/>
                  </a:lnTo>
                  <a:lnTo>
                    <a:pt x="490" y="279"/>
                  </a:lnTo>
                  <a:lnTo>
                    <a:pt x="496" y="280"/>
                  </a:lnTo>
                  <a:lnTo>
                    <a:pt x="500" y="283"/>
                  </a:lnTo>
                  <a:lnTo>
                    <a:pt x="504" y="287"/>
                  </a:lnTo>
                  <a:lnTo>
                    <a:pt x="507" y="291"/>
                  </a:lnTo>
                  <a:lnTo>
                    <a:pt x="507" y="29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72">
              <a:extLst>
                <a:ext uri="{FF2B5EF4-FFF2-40B4-BE49-F238E27FC236}">
                  <a16:creationId xmlns:a16="http://schemas.microsoft.com/office/drawing/2014/main" id="{9FFFEBFE-3567-4693-A20D-8BF24D5A6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2075" y="2906713"/>
              <a:ext cx="185738" cy="190500"/>
            </a:xfrm>
            <a:custGeom>
              <a:avLst/>
              <a:gdLst>
                <a:gd name="T0" fmla="*/ 221 w 235"/>
                <a:gd name="T1" fmla="*/ 11 h 239"/>
                <a:gd name="T2" fmla="*/ 207 w 235"/>
                <a:gd name="T3" fmla="*/ 3 h 239"/>
                <a:gd name="T4" fmla="*/ 191 w 235"/>
                <a:gd name="T5" fmla="*/ 0 h 239"/>
                <a:gd name="T6" fmla="*/ 172 w 235"/>
                <a:gd name="T7" fmla="*/ 1 h 239"/>
                <a:gd name="T8" fmla="*/ 152 w 235"/>
                <a:gd name="T9" fmla="*/ 5 h 239"/>
                <a:gd name="T10" fmla="*/ 129 w 235"/>
                <a:gd name="T11" fmla="*/ 15 h 239"/>
                <a:gd name="T12" fmla="*/ 107 w 235"/>
                <a:gd name="T13" fmla="*/ 28 h 239"/>
                <a:gd name="T14" fmla="*/ 84 w 235"/>
                <a:gd name="T15" fmla="*/ 46 h 239"/>
                <a:gd name="T16" fmla="*/ 62 w 235"/>
                <a:gd name="T17" fmla="*/ 66 h 239"/>
                <a:gd name="T18" fmla="*/ 51 w 235"/>
                <a:gd name="T19" fmla="*/ 77 h 239"/>
                <a:gd name="T20" fmla="*/ 34 w 235"/>
                <a:gd name="T21" fmla="*/ 100 h 239"/>
                <a:gd name="T22" fmla="*/ 19 w 235"/>
                <a:gd name="T23" fmla="*/ 124 h 239"/>
                <a:gd name="T24" fmla="*/ 9 w 235"/>
                <a:gd name="T25" fmla="*/ 147 h 239"/>
                <a:gd name="T26" fmla="*/ 2 w 235"/>
                <a:gd name="T27" fmla="*/ 168 h 239"/>
                <a:gd name="T28" fmla="*/ 0 w 235"/>
                <a:gd name="T29" fmla="*/ 188 h 239"/>
                <a:gd name="T30" fmla="*/ 2 w 235"/>
                <a:gd name="T31" fmla="*/ 206 h 239"/>
                <a:gd name="T32" fmla="*/ 9 w 235"/>
                <a:gd name="T33" fmla="*/ 221 h 239"/>
                <a:gd name="T34" fmla="*/ 13 w 235"/>
                <a:gd name="T35" fmla="*/ 226 h 239"/>
                <a:gd name="T36" fmla="*/ 27 w 235"/>
                <a:gd name="T37" fmla="*/ 235 h 239"/>
                <a:gd name="T38" fmla="*/ 43 w 235"/>
                <a:gd name="T39" fmla="*/ 239 h 239"/>
                <a:gd name="T40" fmla="*/ 62 w 235"/>
                <a:gd name="T41" fmla="*/ 238 h 239"/>
                <a:gd name="T42" fmla="*/ 83 w 235"/>
                <a:gd name="T43" fmla="*/ 232 h 239"/>
                <a:gd name="T44" fmla="*/ 106 w 235"/>
                <a:gd name="T45" fmla="*/ 223 h 239"/>
                <a:gd name="T46" fmla="*/ 127 w 235"/>
                <a:gd name="T47" fmla="*/ 209 h 239"/>
                <a:gd name="T48" fmla="*/ 150 w 235"/>
                <a:gd name="T49" fmla="*/ 193 h 239"/>
                <a:gd name="T50" fmla="*/ 172 w 235"/>
                <a:gd name="T51" fmla="*/ 172 h 239"/>
                <a:gd name="T52" fmla="*/ 183 w 235"/>
                <a:gd name="T53" fmla="*/ 161 h 239"/>
                <a:gd name="T54" fmla="*/ 200 w 235"/>
                <a:gd name="T55" fmla="*/ 138 h 239"/>
                <a:gd name="T56" fmla="*/ 215 w 235"/>
                <a:gd name="T57" fmla="*/ 115 h 239"/>
                <a:gd name="T58" fmla="*/ 225 w 235"/>
                <a:gd name="T59" fmla="*/ 92 h 239"/>
                <a:gd name="T60" fmla="*/ 232 w 235"/>
                <a:gd name="T61" fmla="*/ 70 h 239"/>
                <a:gd name="T62" fmla="*/ 235 w 235"/>
                <a:gd name="T63" fmla="*/ 49 h 239"/>
                <a:gd name="T64" fmla="*/ 232 w 235"/>
                <a:gd name="T65" fmla="*/ 32 h 239"/>
                <a:gd name="T66" fmla="*/ 225 w 235"/>
                <a:gd name="T67" fmla="*/ 18 h 239"/>
                <a:gd name="T68" fmla="*/ 221 w 235"/>
                <a:gd name="T69" fmla="*/ 1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5" h="239">
                  <a:moveTo>
                    <a:pt x="221" y="11"/>
                  </a:moveTo>
                  <a:lnTo>
                    <a:pt x="221" y="11"/>
                  </a:lnTo>
                  <a:lnTo>
                    <a:pt x="214" y="7"/>
                  </a:lnTo>
                  <a:lnTo>
                    <a:pt x="207" y="3"/>
                  </a:lnTo>
                  <a:lnTo>
                    <a:pt x="199" y="1"/>
                  </a:lnTo>
                  <a:lnTo>
                    <a:pt x="191" y="0"/>
                  </a:lnTo>
                  <a:lnTo>
                    <a:pt x="182" y="0"/>
                  </a:lnTo>
                  <a:lnTo>
                    <a:pt x="172" y="1"/>
                  </a:lnTo>
                  <a:lnTo>
                    <a:pt x="162" y="2"/>
                  </a:lnTo>
                  <a:lnTo>
                    <a:pt x="152" y="5"/>
                  </a:lnTo>
                  <a:lnTo>
                    <a:pt x="140" y="10"/>
                  </a:lnTo>
                  <a:lnTo>
                    <a:pt x="129" y="15"/>
                  </a:lnTo>
                  <a:lnTo>
                    <a:pt x="118" y="21"/>
                  </a:lnTo>
                  <a:lnTo>
                    <a:pt x="107" y="28"/>
                  </a:lnTo>
                  <a:lnTo>
                    <a:pt x="95" y="36"/>
                  </a:lnTo>
                  <a:lnTo>
                    <a:pt x="84" y="46"/>
                  </a:lnTo>
                  <a:lnTo>
                    <a:pt x="73" y="55"/>
                  </a:lnTo>
                  <a:lnTo>
                    <a:pt x="62" y="66"/>
                  </a:lnTo>
                  <a:lnTo>
                    <a:pt x="62" y="66"/>
                  </a:lnTo>
                  <a:lnTo>
                    <a:pt x="51" y="77"/>
                  </a:lnTo>
                  <a:lnTo>
                    <a:pt x="42" y="88"/>
                  </a:lnTo>
                  <a:lnTo>
                    <a:pt x="34" y="100"/>
                  </a:lnTo>
                  <a:lnTo>
                    <a:pt x="26" y="112"/>
                  </a:lnTo>
                  <a:lnTo>
                    <a:pt x="19" y="124"/>
                  </a:lnTo>
                  <a:lnTo>
                    <a:pt x="13" y="135"/>
                  </a:lnTo>
                  <a:lnTo>
                    <a:pt x="9" y="147"/>
                  </a:lnTo>
                  <a:lnTo>
                    <a:pt x="5" y="157"/>
                  </a:lnTo>
                  <a:lnTo>
                    <a:pt x="2" y="168"/>
                  </a:lnTo>
                  <a:lnTo>
                    <a:pt x="1" y="178"/>
                  </a:lnTo>
                  <a:lnTo>
                    <a:pt x="0" y="188"/>
                  </a:lnTo>
                  <a:lnTo>
                    <a:pt x="1" y="198"/>
                  </a:lnTo>
                  <a:lnTo>
                    <a:pt x="2" y="206"/>
                  </a:lnTo>
                  <a:lnTo>
                    <a:pt x="4" y="214"/>
                  </a:lnTo>
                  <a:lnTo>
                    <a:pt x="9" y="221"/>
                  </a:lnTo>
                  <a:lnTo>
                    <a:pt x="13" y="226"/>
                  </a:lnTo>
                  <a:lnTo>
                    <a:pt x="13" y="226"/>
                  </a:lnTo>
                  <a:lnTo>
                    <a:pt x="20" y="231"/>
                  </a:lnTo>
                  <a:lnTo>
                    <a:pt x="27" y="235"/>
                  </a:lnTo>
                  <a:lnTo>
                    <a:pt x="35" y="237"/>
                  </a:lnTo>
                  <a:lnTo>
                    <a:pt x="43" y="239"/>
                  </a:lnTo>
                  <a:lnTo>
                    <a:pt x="53" y="239"/>
                  </a:lnTo>
                  <a:lnTo>
                    <a:pt x="62" y="238"/>
                  </a:lnTo>
                  <a:lnTo>
                    <a:pt x="72" y="236"/>
                  </a:lnTo>
                  <a:lnTo>
                    <a:pt x="83" y="232"/>
                  </a:lnTo>
                  <a:lnTo>
                    <a:pt x="94" y="229"/>
                  </a:lnTo>
                  <a:lnTo>
                    <a:pt x="106" y="223"/>
                  </a:lnTo>
                  <a:lnTo>
                    <a:pt x="116" y="217"/>
                  </a:lnTo>
                  <a:lnTo>
                    <a:pt x="127" y="209"/>
                  </a:lnTo>
                  <a:lnTo>
                    <a:pt x="139" y="201"/>
                  </a:lnTo>
                  <a:lnTo>
                    <a:pt x="150" y="193"/>
                  </a:lnTo>
                  <a:lnTo>
                    <a:pt x="161" y="183"/>
                  </a:lnTo>
                  <a:lnTo>
                    <a:pt x="172" y="172"/>
                  </a:lnTo>
                  <a:lnTo>
                    <a:pt x="172" y="172"/>
                  </a:lnTo>
                  <a:lnTo>
                    <a:pt x="183" y="161"/>
                  </a:lnTo>
                  <a:lnTo>
                    <a:pt x="192" y="149"/>
                  </a:lnTo>
                  <a:lnTo>
                    <a:pt x="200" y="138"/>
                  </a:lnTo>
                  <a:lnTo>
                    <a:pt x="208" y="126"/>
                  </a:lnTo>
                  <a:lnTo>
                    <a:pt x="215" y="115"/>
                  </a:lnTo>
                  <a:lnTo>
                    <a:pt x="221" y="103"/>
                  </a:lnTo>
                  <a:lnTo>
                    <a:pt x="225" y="92"/>
                  </a:lnTo>
                  <a:lnTo>
                    <a:pt x="229" y="80"/>
                  </a:lnTo>
                  <a:lnTo>
                    <a:pt x="232" y="70"/>
                  </a:lnTo>
                  <a:lnTo>
                    <a:pt x="233" y="59"/>
                  </a:lnTo>
                  <a:lnTo>
                    <a:pt x="235" y="49"/>
                  </a:lnTo>
                  <a:lnTo>
                    <a:pt x="233" y="41"/>
                  </a:lnTo>
                  <a:lnTo>
                    <a:pt x="232" y="32"/>
                  </a:lnTo>
                  <a:lnTo>
                    <a:pt x="230" y="24"/>
                  </a:lnTo>
                  <a:lnTo>
                    <a:pt x="225" y="18"/>
                  </a:lnTo>
                  <a:lnTo>
                    <a:pt x="221" y="11"/>
                  </a:lnTo>
                  <a:lnTo>
                    <a:pt x="221" y="1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73">
              <a:extLst>
                <a:ext uri="{FF2B5EF4-FFF2-40B4-BE49-F238E27FC236}">
                  <a16:creationId xmlns:a16="http://schemas.microsoft.com/office/drawing/2014/main" id="{9DC02696-55C8-4CDD-8AFB-4CBB9D0551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1538" y="1541463"/>
              <a:ext cx="468313" cy="442913"/>
            </a:xfrm>
            <a:custGeom>
              <a:avLst/>
              <a:gdLst>
                <a:gd name="T0" fmla="*/ 218 w 590"/>
                <a:gd name="T1" fmla="*/ 2 h 560"/>
                <a:gd name="T2" fmla="*/ 206 w 590"/>
                <a:gd name="T3" fmla="*/ 0 h 560"/>
                <a:gd name="T4" fmla="*/ 194 w 590"/>
                <a:gd name="T5" fmla="*/ 2 h 560"/>
                <a:gd name="T6" fmla="*/ 182 w 590"/>
                <a:gd name="T7" fmla="*/ 8 h 560"/>
                <a:gd name="T8" fmla="*/ 157 w 590"/>
                <a:gd name="T9" fmla="*/ 27 h 560"/>
                <a:gd name="T10" fmla="*/ 129 w 590"/>
                <a:gd name="T11" fmla="*/ 53 h 560"/>
                <a:gd name="T12" fmla="*/ 83 w 590"/>
                <a:gd name="T13" fmla="*/ 104 h 560"/>
                <a:gd name="T14" fmla="*/ 54 w 590"/>
                <a:gd name="T15" fmla="*/ 141 h 560"/>
                <a:gd name="T16" fmla="*/ 29 w 590"/>
                <a:gd name="T17" fmla="*/ 174 h 560"/>
                <a:gd name="T18" fmla="*/ 10 w 590"/>
                <a:gd name="T19" fmla="*/ 204 h 560"/>
                <a:gd name="T20" fmla="*/ 1 w 590"/>
                <a:gd name="T21" fmla="*/ 230 h 560"/>
                <a:gd name="T22" fmla="*/ 0 w 590"/>
                <a:gd name="T23" fmla="*/ 236 h 560"/>
                <a:gd name="T24" fmla="*/ 2 w 590"/>
                <a:gd name="T25" fmla="*/ 249 h 560"/>
                <a:gd name="T26" fmla="*/ 5 w 590"/>
                <a:gd name="T27" fmla="*/ 253 h 560"/>
                <a:gd name="T28" fmla="*/ 14 w 590"/>
                <a:gd name="T29" fmla="*/ 263 h 560"/>
                <a:gd name="T30" fmla="*/ 25 w 590"/>
                <a:gd name="T31" fmla="*/ 267 h 560"/>
                <a:gd name="T32" fmla="*/ 59 w 590"/>
                <a:gd name="T33" fmla="*/ 275 h 560"/>
                <a:gd name="T34" fmla="*/ 107 w 590"/>
                <a:gd name="T35" fmla="*/ 288 h 560"/>
                <a:gd name="T36" fmla="*/ 164 w 590"/>
                <a:gd name="T37" fmla="*/ 308 h 560"/>
                <a:gd name="T38" fmla="*/ 223 w 590"/>
                <a:gd name="T39" fmla="*/ 334 h 560"/>
                <a:gd name="T40" fmla="*/ 282 w 590"/>
                <a:gd name="T41" fmla="*/ 370 h 560"/>
                <a:gd name="T42" fmla="*/ 310 w 590"/>
                <a:gd name="T43" fmla="*/ 390 h 560"/>
                <a:gd name="T44" fmla="*/ 335 w 590"/>
                <a:gd name="T45" fmla="*/ 414 h 560"/>
                <a:gd name="T46" fmla="*/ 358 w 590"/>
                <a:gd name="T47" fmla="*/ 439 h 560"/>
                <a:gd name="T48" fmla="*/ 377 w 590"/>
                <a:gd name="T49" fmla="*/ 466 h 560"/>
                <a:gd name="T50" fmla="*/ 392 w 590"/>
                <a:gd name="T51" fmla="*/ 498 h 560"/>
                <a:gd name="T52" fmla="*/ 402 w 590"/>
                <a:gd name="T53" fmla="*/ 531 h 560"/>
                <a:gd name="T54" fmla="*/ 403 w 590"/>
                <a:gd name="T55" fmla="*/ 534 h 560"/>
                <a:gd name="T56" fmla="*/ 405 w 590"/>
                <a:gd name="T57" fmla="*/ 542 h 560"/>
                <a:gd name="T58" fmla="*/ 415 w 590"/>
                <a:gd name="T59" fmla="*/ 554 h 560"/>
                <a:gd name="T60" fmla="*/ 422 w 590"/>
                <a:gd name="T61" fmla="*/ 557 h 560"/>
                <a:gd name="T62" fmla="*/ 437 w 590"/>
                <a:gd name="T63" fmla="*/ 560 h 560"/>
                <a:gd name="T64" fmla="*/ 450 w 590"/>
                <a:gd name="T65" fmla="*/ 554 h 560"/>
                <a:gd name="T66" fmla="*/ 468 w 590"/>
                <a:gd name="T67" fmla="*/ 540 h 560"/>
                <a:gd name="T68" fmla="*/ 506 w 590"/>
                <a:gd name="T69" fmla="*/ 502 h 560"/>
                <a:gd name="T70" fmla="*/ 525 w 590"/>
                <a:gd name="T71" fmla="*/ 479 h 560"/>
                <a:gd name="T72" fmla="*/ 562 w 590"/>
                <a:gd name="T73" fmla="*/ 433 h 560"/>
                <a:gd name="T74" fmla="*/ 588 w 590"/>
                <a:gd name="T75" fmla="*/ 393 h 560"/>
                <a:gd name="T76" fmla="*/ 590 w 590"/>
                <a:gd name="T77" fmla="*/ 386 h 560"/>
                <a:gd name="T78" fmla="*/ 589 w 590"/>
                <a:gd name="T79" fmla="*/ 371 h 560"/>
                <a:gd name="T80" fmla="*/ 586 w 590"/>
                <a:gd name="T81" fmla="*/ 364 h 560"/>
                <a:gd name="T82" fmla="*/ 575 w 590"/>
                <a:gd name="T83" fmla="*/ 354 h 560"/>
                <a:gd name="T84" fmla="*/ 560 w 590"/>
                <a:gd name="T85" fmla="*/ 349 h 560"/>
                <a:gd name="T86" fmla="*/ 556 w 590"/>
                <a:gd name="T87" fmla="*/ 349 h 560"/>
                <a:gd name="T88" fmla="*/ 539 w 590"/>
                <a:gd name="T89" fmla="*/ 347 h 560"/>
                <a:gd name="T90" fmla="*/ 505 w 590"/>
                <a:gd name="T91" fmla="*/ 340 h 560"/>
                <a:gd name="T92" fmla="*/ 473 w 590"/>
                <a:gd name="T93" fmla="*/ 328 h 560"/>
                <a:gd name="T94" fmla="*/ 444 w 590"/>
                <a:gd name="T95" fmla="*/ 312 h 560"/>
                <a:gd name="T96" fmla="*/ 416 w 590"/>
                <a:gd name="T97" fmla="*/ 293 h 560"/>
                <a:gd name="T98" fmla="*/ 389 w 590"/>
                <a:gd name="T99" fmla="*/ 270 h 560"/>
                <a:gd name="T100" fmla="*/ 355 w 590"/>
                <a:gd name="T101" fmla="*/ 232 h 560"/>
                <a:gd name="T102" fmla="*/ 314 w 590"/>
                <a:gd name="T103" fmla="*/ 177 h 560"/>
                <a:gd name="T104" fmla="*/ 282 w 590"/>
                <a:gd name="T105" fmla="*/ 123 h 560"/>
                <a:gd name="T106" fmla="*/ 257 w 590"/>
                <a:gd name="T107" fmla="*/ 74 h 560"/>
                <a:gd name="T108" fmla="*/ 235 w 590"/>
                <a:gd name="T109" fmla="*/ 20 h 560"/>
                <a:gd name="T110" fmla="*/ 232 w 590"/>
                <a:gd name="T111" fmla="*/ 15 h 560"/>
                <a:gd name="T112" fmla="*/ 223 w 590"/>
                <a:gd name="T113" fmla="*/ 6 h 560"/>
                <a:gd name="T114" fmla="*/ 218 w 590"/>
                <a:gd name="T115" fmla="*/ 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0" h="560">
                  <a:moveTo>
                    <a:pt x="218" y="2"/>
                  </a:moveTo>
                  <a:lnTo>
                    <a:pt x="218" y="2"/>
                  </a:lnTo>
                  <a:lnTo>
                    <a:pt x="212" y="0"/>
                  </a:lnTo>
                  <a:lnTo>
                    <a:pt x="206" y="0"/>
                  </a:lnTo>
                  <a:lnTo>
                    <a:pt x="199" y="0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82" y="8"/>
                  </a:lnTo>
                  <a:lnTo>
                    <a:pt x="169" y="16"/>
                  </a:lnTo>
                  <a:lnTo>
                    <a:pt x="157" y="27"/>
                  </a:lnTo>
                  <a:lnTo>
                    <a:pt x="143" y="39"/>
                  </a:lnTo>
                  <a:lnTo>
                    <a:pt x="129" y="53"/>
                  </a:lnTo>
                  <a:lnTo>
                    <a:pt x="114" y="69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54" y="141"/>
                  </a:lnTo>
                  <a:lnTo>
                    <a:pt x="40" y="157"/>
                  </a:lnTo>
                  <a:lnTo>
                    <a:pt x="29" y="174"/>
                  </a:lnTo>
                  <a:lnTo>
                    <a:pt x="18" y="189"/>
                  </a:lnTo>
                  <a:lnTo>
                    <a:pt x="10" y="204"/>
                  </a:lnTo>
                  <a:lnTo>
                    <a:pt x="5" y="218"/>
                  </a:lnTo>
                  <a:lnTo>
                    <a:pt x="1" y="230"/>
                  </a:lnTo>
                  <a:lnTo>
                    <a:pt x="1" y="230"/>
                  </a:lnTo>
                  <a:lnTo>
                    <a:pt x="0" y="236"/>
                  </a:lnTo>
                  <a:lnTo>
                    <a:pt x="0" y="242"/>
                  </a:lnTo>
                  <a:lnTo>
                    <a:pt x="2" y="249"/>
                  </a:lnTo>
                  <a:lnTo>
                    <a:pt x="5" y="253"/>
                  </a:lnTo>
                  <a:lnTo>
                    <a:pt x="5" y="253"/>
                  </a:lnTo>
                  <a:lnTo>
                    <a:pt x="9" y="259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7"/>
                  </a:lnTo>
                  <a:lnTo>
                    <a:pt x="25" y="267"/>
                  </a:lnTo>
                  <a:lnTo>
                    <a:pt x="59" y="275"/>
                  </a:lnTo>
                  <a:lnTo>
                    <a:pt x="82" y="281"/>
                  </a:lnTo>
                  <a:lnTo>
                    <a:pt x="107" y="288"/>
                  </a:lnTo>
                  <a:lnTo>
                    <a:pt x="135" y="297"/>
                  </a:lnTo>
                  <a:lnTo>
                    <a:pt x="164" y="308"/>
                  </a:lnTo>
                  <a:lnTo>
                    <a:pt x="194" y="320"/>
                  </a:lnTo>
                  <a:lnTo>
                    <a:pt x="223" y="334"/>
                  </a:lnTo>
                  <a:lnTo>
                    <a:pt x="253" y="351"/>
                  </a:lnTo>
                  <a:lnTo>
                    <a:pt x="282" y="370"/>
                  </a:lnTo>
                  <a:lnTo>
                    <a:pt x="296" y="379"/>
                  </a:lnTo>
                  <a:lnTo>
                    <a:pt x="310" y="390"/>
                  </a:lnTo>
                  <a:lnTo>
                    <a:pt x="323" y="401"/>
                  </a:lnTo>
                  <a:lnTo>
                    <a:pt x="335" y="414"/>
                  </a:lnTo>
                  <a:lnTo>
                    <a:pt x="347" y="425"/>
                  </a:lnTo>
                  <a:lnTo>
                    <a:pt x="358" y="439"/>
                  </a:lnTo>
                  <a:lnTo>
                    <a:pt x="367" y="453"/>
                  </a:lnTo>
                  <a:lnTo>
                    <a:pt x="377" y="466"/>
                  </a:lnTo>
                  <a:lnTo>
                    <a:pt x="385" y="481"/>
                  </a:lnTo>
                  <a:lnTo>
                    <a:pt x="392" y="498"/>
                  </a:lnTo>
                  <a:lnTo>
                    <a:pt x="397" y="514"/>
                  </a:lnTo>
                  <a:lnTo>
                    <a:pt x="402" y="531"/>
                  </a:lnTo>
                  <a:lnTo>
                    <a:pt x="402" y="531"/>
                  </a:lnTo>
                  <a:lnTo>
                    <a:pt x="403" y="534"/>
                  </a:lnTo>
                  <a:lnTo>
                    <a:pt x="403" y="534"/>
                  </a:lnTo>
                  <a:lnTo>
                    <a:pt x="405" y="542"/>
                  </a:lnTo>
                  <a:lnTo>
                    <a:pt x="409" y="548"/>
                  </a:lnTo>
                  <a:lnTo>
                    <a:pt x="415" y="554"/>
                  </a:lnTo>
                  <a:lnTo>
                    <a:pt x="422" y="557"/>
                  </a:lnTo>
                  <a:lnTo>
                    <a:pt x="422" y="557"/>
                  </a:lnTo>
                  <a:lnTo>
                    <a:pt x="429" y="560"/>
                  </a:lnTo>
                  <a:lnTo>
                    <a:pt x="437" y="560"/>
                  </a:lnTo>
                  <a:lnTo>
                    <a:pt x="445" y="557"/>
                  </a:lnTo>
                  <a:lnTo>
                    <a:pt x="450" y="554"/>
                  </a:lnTo>
                  <a:lnTo>
                    <a:pt x="450" y="554"/>
                  </a:lnTo>
                  <a:lnTo>
                    <a:pt x="468" y="540"/>
                  </a:lnTo>
                  <a:lnTo>
                    <a:pt x="486" y="523"/>
                  </a:lnTo>
                  <a:lnTo>
                    <a:pt x="506" y="502"/>
                  </a:lnTo>
                  <a:lnTo>
                    <a:pt x="525" y="479"/>
                  </a:lnTo>
                  <a:lnTo>
                    <a:pt x="525" y="479"/>
                  </a:lnTo>
                  <a:lnTo>
                    <a:pt x="545" y="456"/>
                  </a:lnTo>
                  <a:lnTo>
                    <a:pt x="562" y="433"/>
                  </a:lnTo>
                  <a:lnTo>
                    <a:pt x="577" y="412"/>
                  </a:lnTo>
                  <a:lnTo>
                    <a:pt x="588" y="393"/>
                  </a:lnTo>
                  <a:lnTo>
                    <a:pt x="588" y="393"/>
                  </a:lnTo>
                  <a:lnTo>
                    <a:pt x="590" y="386"/>
                  </a:lnTo>
                  <a:lnTo>
                    <a:pt x="590" y="378"/>
                  </a:lnTo>
                  <a:lnTo>
                    <a:pt x="589" y="371"/>
                  </a:lnTo>
                  <a:lnTo>
                    <a:pt x="586" y="364"/>
                  </a:lnTo>
                  <a:lnTo>
                    <a:pt x="586" y="364"/>
                  </a:lnTo>
                  <a:lnTo>
                    <a:pt x="581" y="358"/>
                  </a:lnTo>
                  <a:lnTo>
                    <a:pt x="575" y="354"/>
                  </a:lnTo>
                  <a:lnTo>
                    <a:pt x="568" y="350"/>
                  </a:lnTo>
                  <a:lnTo>
                    <a:pt x="560" y="349"/>
                  </a:lnTo>
                  <a:lnTo>
                    <a:pt x="560" y="349"/>
                  </a:lnTo>
                  <a:lnTo>
                    <a:pt x="556" y="349"/>
                  </a:lnTo>
                  <a:lnTo>
                    <a:pt x="556" y="349"/>
                  </a:lnTo>
                  <a:lnTo>
                    <a:pt x="539" y="347"/>
                  </a:lnTo>
                  <a:lnTo>
                    <a:pt x="522" y="344"/>
                  </a:lnTo>
                  <a:lnTo>
                    <a:pt x="505" y="340"/>
                  </a:lnTo>
                  <a:lnTo>
                    <a:pt x="488" y="334"/>
                  </a:lnTo>
                  <a:lnTo>
                    <a:pt x="473" y="328"/>
                  </a:lnTo>
                  <a:lnTo>
                    <a:pt x="458" y="320"/>
                  </a:lnTo>
                  <a:lnTo>
                    <a:pt x="444" y="312"/>
                  </a:lnTo>
                  <a:lnTo>
                    <a:pt x="430" y="302"/>
                  </a:lnTo>
                  <a:lnTo>
                    <a:pt x="416" y="293"/>
                  </a:lnTo>
                  <a:lnTo>
                    <a:pt x="402" y="281"/>
                  </a:lnTo>
                  <a:lnTo>
                    <a:pt x="389" y="270"/>
                  </a:lnTo>
                  <a:lnTo>
                    <a:pt x="378" y="257"/>
                  </a:lnTo>
                  <a:lnTo>
                    <a:pt x="355" y="232"/>
                  </a:lnTo>
                  <a:lnTo>
                    <a:pt x="333" y="205"/>
                  </a:lnTo>
                  <a:lnTo>
                    <a:pt x="314" y="177"/>
                  </a:lnTo>
                  <a:lnTo>
                    <a:pt x="297" y="150"/>
                  </a:lnTo>
                  <a:lnTo>
                    <a:pt x="282" y="123"/>
                  </a:lnTo>
                  <a:lnTo>
                    <a:pt x="268" y="98"/>
                  </a:lnTo>
                  <a:lnTo>
                    <a:pt x="257" y="74"/>
                  </a:lnTo>
                  <a:lnTo>
                    <a:pt x="248" y="53"/>
                  </a:lnTo>
                  <a:lnTo>
                    <a:pt x="235" y="20"/>
                  </a:lnTo>
                  <a:lnTo>
                    <a:pt x="235" y="20"/>
                  </a:lnTo>
                  <a:lnTo>
                    <a:pt x="232" y="15"/>
                  </a:lnTo>
                  <a:lnTo>
                    <a:pt x="228" y="9"/>
                  </a:lnTo>
                  <a:lnTo>
                    <a:pt x="223" y="6"/>
                  </a:lnTo>
                  <a:lnTo>
                    <a:pt x="218" y="2"/>
                  </a:lnTo>
                  <a:lnTo>
                    <a:pt x="218" y="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74">
              <a:extLst>
                <a:ext uri="{FF2B5EF4-FFF2-40B4-BE49-F238E27FC236}">
                  <a16:creationId xmlns:a16="http://schemas.microsoft.com/office/drawing/2014/main" id="{259535E4-C9D5-470A-8A75-154559BD93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7250" y="1528763"/>
              <a:ext cx="203200" cy="225425"/>
            </a:xfrm>
            <a:custGeom>
              <a:avLst/>
              <a:gdLst>
                <a:gd name="T0" fmla="*/ 238 w 256"/>
                <a:gd name="T1" fmla="*/ 12 h 283"/>
                <a:gd name="T2" fmla="*/ 248 w 256"/>
                <a:gd name="T3" fmla="*/ 27 h 283"/>
                <a:gd name="T4" fmla="*/ 255 w 256"/>
                <a:gd name="T5" fmla="*/ 44 h 283"/>
                <a:gd name="T6" fmla="*/ 256 w 256"/>
                <a:gd name="T7" fmla="*/ 66 h 283"/>
                <a:gd name="T8" fmla="*/ 252 w 256"/>
                <a:gd name="T9" fmla="*/ 90 h 283"/>
                <a:gd name="T10" fmla="*/ 244 w 256"/>
                <a:gd name="T11" fmla="*/ 116 h 283"/>
                <a:gd name="T12" fmla="*/ 231 w 256"/>
                <a:gd name="T13" fmla="*/ 143 h 283"/>
                <a:gd name="T14" fmla="*/ 215 w 256"/>
                <a:gd name="T15" fmla="*/ 171 h 283"/>
                <a:gd name="T16" fmla="*/ 194 w 256"/>
                <a:gd name="T17" fmla="*/ 198 h 283"/>
                <a:gd name="T18" fmla="*/ 183 w 256"/>
                <a:gd name="T19" fmla="*/ 211 h 283"/>
                <a:gd name="T20" fmla="*/ 159 w 256"/>
                <a:gd name="T21" fmla="*/ 234 h 283"/>
                <a:gd name="T22" fmla="*/ 133 w 256"/>
                <a:gd name="T23" fmla="*/ 252 h 283"/>
                <a:gd name="T24" fmla="*/ 109 w 256"/>
                <a:gd name="T25" fmla="*/ 267 h 283"/>
                <a:gd name="T26" fmla="*/ 85 w 256"/>
                <a:gd name="T27" fmla="*/ 278 h 283"/>
                <a:gd name="T28" fmla="*/ 63 w 256"/>
                <a:gd name="T29" fmla="*/ 282 h 283"/>
                <a:gd name="T30" fmla="*/ 42 w 256"/>
                <a:gd name="T31" fmla="*/ 282 h 283"/>
                <a:gd name="T32" fmla="*/ 25 w 256"/>
                <a:gd name="T33" fmla="*/ 277 h 283"/>
                <a:gd name="T34" fmla="*/ 18 w 256"/>
                <a:gd name="T35" fmla="*/ 271 h 283"/>
                <a:gd name="T36" fmla="*/ 6 w 256"/>
                <a:gd name="T37" fmla="*/ 257 h 283"/>
                <a:gd name="T38" fmla="*/ 1 w 256"/>
                <a:gd name="T39" fmla="*/ 240 h 283"/>
                <a:gd name="T40" fmla="*/ 0 w 256"/>
                <a:gd name="T41" fmla="*/ 218 h 283"/>
                <a:gd name="T42" fmla="*/ 3 w 256"/>
                <a:gd name="T43" fmla="*/ 194 h 283"/>
                <a:gd name="T44" fmla="*/ 11 w 256"/>
                <a:gd name="T45" fmla="*/ 167 h 283"/>
                <a:gd name="T46" fmla="*/ 24 w 256"/>
                <a:gd name="T47" fmla="*/ 141 h 283"/>
                <a:gd name="T48" fmla="*/ 41 w 256"/>
                <a:gd name="T49" fmla="*/ 113 h 283"/>
                <a:gd name="T50" fmla="*/ 62 w 256"/>
                <a:gd name="T51" fmla="*/ 85 h 283"/>
                <a:gd name="T52" fmla="*/ 73 w 256"/>
                <a:gd name="T53" fmla="*/ 73 h 283"/>
                <a:gd name="T54" fmla="*/ 97 w 256"/>
                <a:gd name="T55" fmla="*/ 50 h 283"/>
                <a:gd name="T56" fmla="*/ 122 w 256"/>
                <a:gd name="T57" fmla="*/ 30 h 283"/>
                <a:gd name="T58" fmla="*/ 146 w 256"/>
                <a:gd name="T59" fmla="*/ 16 h 283"/>
                <a:gd name="T60" fmla="*/ 170 w 256"/>
                <a:gd name="T61" fmla="*/ 6 h 283"/>
                <a:gd name="T62" fmla="*/ 193 w 256"/>
                <a:gd name="T63" fmla="*/ 1 h 283"/>
                <a:gd name="T64" fmla="*/ 213 w 256"/>
                <a:gd name="T65" fmla="*/ 1 h 283"/>
                <a:gd name="T66" fmla="*/ 230 w 256"/>
                <a:gd name="T67" fmla="*/ 7 h 283"/>
                <a:gd name="T68" fmla="*/ 238 w 256"/>
                <a:gd name="T69" fmla="*/ 1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83">
                  <a:moveTo>
                    <a:pt x="238" y="12"/>
                  </a:moveTo>
                  <a:lnTo>
                    <a:pt x="238" y="12"/>
                  </a:lnTo>
                  <a:lnTo>
                    <a:pt x="244" y="19"/>
                  </a:lnTo>
                  <a:lnTo>
                    <a:pt x="248" y="27"/>
                  </a:lnTo>
                  <a:lnTo>
                    <a:pt x="252" y="35"/>
                  </a:lnTo>
                  <a:lnTo>
                    <a:pt x="255" y="44"/>
                  </a:lnTo>
                  <a:lnTo>
                    <a:pt x="256" y="54"/>
                  </a:lnTo>
                  <a:lnTo>
                    <a:pt x="256" y="66"/>
                  </a:lnTo>
                  <a:lnTo>
                    <a:pt x="254" y="77"/>
                  </a:lnTo>
                  <a:lnTo>
                    <a:pt x="252" y="90"/>
                  </a:lnTo>
                  <a:lnTo>
                    <a:pt x="248" y="103"/>
                  </a:lnTo>
                  <a:lnTo>
                    <a:pt x="244" y="116"/>
                  </a:lnTo>
                  <a:lnTo>
                    <a:pt x="238" y="129"/>
                  </a:lnTo>
                  <a:lnTo>
                    <a:pt x="231" y="143"/>
                  </a:lnTo>
                  <a:lnTo>
                    <a:pt x="224" y="157"/>
                  </a:lnTo>
                  <a:lnTo>
                    <a:pt x="215" y="171"/>
                  </a:lnTo>
                  <a:lnTo>
                    <a:pt x="205" y="184"/>
                  </a:lnTo>
                  <a:lnTo>
                    <a:pt x="194" y="198"/>
                  </a:lnTo>
                  <a:lnTo>
                    <a:pt x="194" y="198"/>
                  </a:lnTo>
                  <a:lnTo>
                    <a:pt x="183" y="211"/>
                  </a:lnTo>
                  <a:lnTo>
                    <a:pt x="171" y="222"/>
                  </a:lnTo>
                  <a:lnTo>
                    <a:pt x="159" y="234"/>
                  </a:lnTo>
                  <a:lnTo>
                    <a:pt x="146" y="244"/>
                  </a:lnTo>
                  <a:lnTo>
                    <a:pt x="133" y="252"/>
                  </a:lnTo>
                  <a:lnTo>
                    <a:pt x="122" y="260"/>
                  </a:lnTo>
                  <a:lnTo>
                    <a:pt x="109" y="267"/>
                  </a:lnTo>
                  <a:lnTo>
                    <a:pt x="97" y="273"/>
                  </a:lnTo>
                  <a:lnTo>
                    <a:pt x="85" y="278"/>
                  </a:lnTo>
                  <a:lnTo>
                    <a:pt x="73" y="280"/>
                  </a:lnTo>
                  <a:lnTo>
                    <a:pt x="63" y="282"/>
                  </a:lnTo>
                  <a:lnTo>
                    <a:pt x="53" y="283"/>
                  </a:lnTo>
                  <a:lnTo>
                    <a:pt x="42" y="282"/>
                  </a:lnTo>
                  <a:lnTo>
                    <a:pt x="33" y="280"/>
                  </a:lnTo>
                  <a:lnTo>
                    <a:pt x="25" y="277"/>
                  </a:lnTo>
                  <a:lnTo>
                    <a:pt x="18" y="271"/>
                  </a:lnTo>
                  <a:lnTo>
                    <a:pt x="18" y="271"/>
                  </a:lnTo>
                  <a:lnTo>
                    <a:pt x="12" y="265"/>
                  </a:lnTo>
                  <a:lnTo>
                    <a:pt x="6" y="257"/>
                  </a:lnTo>
                  <a:lnTo>
                    <a:pt x="3" y="249"/>
                  </a:lnTo>
                  <a:lnTo>
                    <a:pt x="1" y="240"/>
                  </a:lnTo>
                  <a:lnTo>
                    <a:pt x="0" y="228"/>
                  </a:lnTo>
                  <a:lnTo>
                    <a:pt x="0" y="218"/>
                  </a:lnTo>
                  <a:lnTo>
                    <a:pt x="1" y="206"/>
                  </a:lnTo>
                  <a:lnTo>
                    <a:pt x="3" y="194"/>
                  </a:lnTo>
                  <a:lnTo>
                    <a:pt x="6" y="181"/>
                  </a:lnTo>
                  <a:lnTo>
                    <a:pt x="11" y="167"/>
                  </a:lnTo>
                  <a:lnTo>
                    <a:pt x="17" y="154"/>
                  </a:lnTo>
                  <a:lnTo>
                    <a:pt x="24" y="141"/>
                  </a:lnTo>
                  <a:lnTo>
                    <a:pt x="32" y="127"/>
                  </a:lnTo>
                  <a:lnTo>
                    <a:pt x="41" y="113"/>
                  </a:lnTo>
                  <a:lnTo>
                    <a:pt x="50" y="99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73" y="73"/>
                  </a:lnTo>
                  <a:lnTo>
                    <a:pt x="85" y="60"/>
                  </a:lnTo>
                  <a:lnTo>
                    <a:pt x="97" y="50"/>
                  </a:lnTo>
                  <a:lnTo>
                    <a:pt x="109" y="39"/>
                  </a:lnTo>
                  <a:lnTo>
                    <a:pt x="122" y="30"/>
                  </a:lnTo>
                  <a:lnTo>
                    <a:pt x="134" y="23"/>
                  </a:lnTo>
                  <a:lnTo>
                    <a:pt x="146" y="16"/>
                  </a:lnTo>
                  <a:lnTo>
                    <a:pt x="159" y="11"/>
                  </a:lnTo>
                  <a:lnTo>
                    <a:pt x="170" y="6"/>
                  </a:lnTo>
                  <a:lnTo>
                    <a:pt x="182" y="2"/>
                  </a:lnTo>
                  <a:lnTo>
                    <a:pt x="193" y="1"/>
                  </a:lnTo>
                  <a:lnTo>
                    <a:pt x="203" y="0"/>
                  </a:lnTo>
                  <a:lnTo>
                    <a:pt x="213" y="1"/>
                  </a:lnTo>
                  <a:lnTo>
                    <a:pt x="222" y="4"/>
                  </a:lnTo>
                  <a:lnTo>
                    <a:pt x="230" y="7"/>
                  </a:lnTo>
                  <a:lnTo>
                    <a:pt x="238" y="12"/>
                  </a:lnTo>
                  <a:lnTo>
                    <a:pt x="238" y="12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75">
              <a:extLst>
                <a:ext uri="{FF2B5EF4-FFF2-40B4-BE49-F238E27FC236}">
                  <a16:creationId xmlns:a16="http://schemas.microsoft.com/office/drawing/2014/main" id="{5A557776-307A-4905-99B1-AB06C010E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0913" y="1017588"/>
              <a:ext cx="390525" cy="482600"/>
            </a:xfrm>
            <a:custGeom>
              <a:avLst/>
              <a:gdLst>
                <a:gd name="T0" fmla="*/ 197 w 492"/>
                <a:gd name="T1" fmla="*/ 10 h 609"/>
                <a:gd name="T2" fmla="*/ 208 w 492"/>
                <a:gd name="T3" fmla="*/ 3 h 609"/>
                <a:gd name="T4" fmla="*/ 219 w 492"/>
                <a:gd name="T5" fmla="*/ 0 h 609"/>
                <a:gd name="T6" fmla="*/ 233 w 492"/>
                <a:gd name="T7" fmla="*/ 1 h 609"/>
                <a:gd name="T8" fmla="*/ 264 w 492"/>
                <a:gd name="T9" fmla="*/ 8 h 609"/>
                <a:gd name="T10" fmla="*/ 300 w 492"/>
                <a:gd name="T11" fmla="*/ 22 h 609"/>
                <a:gd name="T12" fmla="*/ 361 w 492"/>
                <a:gd name="T13" fmla="*/ 51 h 609"/>
                <a:gd name="T14" fmla="*/ 402 w 492"/>
                <a:gd name="T15" fmla="*/ 73 h 609"/>
                <a:gd name="T16" fmla="*/ 438 w 492"/>
                <a:gd name="T17" fmla="*/ 94 h 609"/>
                <a:gd name="T18" fmla="*/ 467 w 492"/>
                <a:gd name="T19" fmla="*/ 114 h 609"/>
                <a:gd name="T20" fmla="*/ 486 w 492"/>
                <a:gd name="T21" fmla="*/ 134 h 609"/>
                <a:gd name="T22" fmla="*/ 490 w 492"/>
                <a:gd name="T23" fmla="*/ 140 h 609"/>
                <a:gd name="T24" fmla="*/ 492 w 492"/>
                <a:gd name="T25" fmla="*/ 152 h 609"/>
                <a:gd name="T26" fmla="*/ 492 w 492"/>
                <a:gd name="T27" fmla="*/ 158 h 609"/>
                <a:gd name="T28" fmla="*/ 488 w 492"/>
                <a:gd name="T29" fmla="*/ 170 h 609"/>
                <a:gd name="T30" fmla="*/ 478 w 492"/>
                <a:gd name="T31" fmla="*/ 179 h 609"/>
                <a:gd name="T32" fmla="*/ 451 w 492"/>
                <a:gd name="T33" fmla="*/ 198 h 609"/>
                <a:gd name="T34" fmla="*/ 412 w 492"/>
                <a:gd name="T35" fmla="*/ 229 h 609"/>
                <a:gd name="T36" fmla="*/ 367 w 492"/>
                <a:gd name="T37" fmla="*/ 270 h 609"/>
                <a:gd name="T38" fmla="*/ 322 w 492"/>
                <a:gd name="T39" fmla="*/ 318 h 609"/>
                <a:gd name="T40" fmla="*/ 281 w 492"/>
                <a:gd name="T41" fmla="*/ 373 h 609"/>
                <a:gd name="T42" fmla="*/ 264 w 492"/>
                <a:gd name="T43" fmla="*/ 402 h 609"/>
                <a:gd name="T44" fmla="*/ 250 w 492"/>
                <a:gd name="T45" fmla="*/ 433 h 609"/>
                <a:gd name="T46" fmla="*/ 240 w 492"/>
                <a:gd name="T47" fmla="*/ 466 h 609"/>
                <a:gd name="T48" fmla="*/ 233 w 492"/>
                <a:gd name="T49" fmla="*/ 499 h 609"/>
                <a:gd name="T50" fmla="*/ 231 w 492"/>
                <a:gd name="T51" fmla="*/ 533 h 609"/>
                <a:gd name="T52" fmla="*/ 235 w 492"/>
                <a:gd name="T53" fmla="*/ 568 h 609"/>
                <a:gd name="T54" fmla="*/ 235 w 492"/>
                <a:gd name="T55" fmla="*/ 571 h 609"/>
                <a:gd name="T56" fmla="*/ 236 w 492"/>
                <a:gd name="T57" fmla="*/ 580 h 609"/>
                <a:gd name="T58" fmla="*/ 232 w 492"/>
                <a:gd name="T59" fmla="*/ 594 h 609"/>
                <a:gd name="T60" fmla="*/ 227 w 492"/>
                <a:gd name="T61" fmla="*/ 600 h 609"/>
                <a:gd name="T62" fmla="*/ 215 w 492"/>
                <a:gd name="T63" fmla="*/ 608 h 609"/>
                <a:gd name="T64" fmla="*/ 198 w 492"/>
                <a:gd name="T65" fmla="*/ 608 h 609"/>
                <a:gd name="T66" fmla="*/ 178 w 492"/>
                <a:gd name="T67" fmla="*/ 603 h 609"/>
                <a:gd name="T68" fmla="*/ 128 w 492"/>
                <a:gd name="T69" fmla="*/ 583 h 609"/>
                <a:gd name="T70" fmla="*/ 101 w 492"/>
                <a:gd name="T71" fmla="*/ 569 h 609"/>
                <a:gd name="T72" fmla="*/ 49 w 492"/>
                <a:gd name="T73" fmla="*/ 542 h 609"/>
                <a:gd name="T74" fmla="*/ 11 w 492"/>
                <a:gd name="T75" fmla="*/ 514 h 609"/>
                <a:gd name="T76" fmla="*/ 5 w 492"/>
                <a:gd name="T77" fmla="*/ 508 h 609"/>
                <a:gd name="T78" fmla="*/ 0 w 492"/>
                <a:gd name="T79" fmla="*/ 494 h 609"/>
                <a:gd name="T80" fmla="*/ 0 w 492"/>
                <a:gd name="T81" fmla="*/ 486 h 609"/>
                <a:gd name="T82" fmla="*/ 6 w 492"/>
                <a:gd name="T83" fmla="*/ 472 h 609"/>
                <a:gd name="T84" fmla="*/ 18 w 492"/>
                <a:gd name="T85" fmla="*/ 462 h 609"/>
                <a:gd name="T86" fmla="*/ 22 w 492"/>
                <a:gd name="T87" fmla="*/ 461 h 609"/>
                <a:gd name="T88" fmla="*/ 37 w 492"/>
                <a:gd name="T89" fmla="*/ 453 h 609"/>
                <a:gd name="T90" fmla="*/ 65 w 492"/>
                <a:gd name="T91" fmla="*/ 432 h 609"/>
                <a:gd name="T92" fmla="*/ 90 w 492"/>
                <a:gd name="T93" fmla="*/ 409 h 609"/>
                <a:gd name="T94" fmla="*/ 111 w 492"/>
                <a:gd name="T95" fmla="*/ 383 h 609"/>
                <a:gd name="T96" fmla="*/ 129 w 492"/>
                <a:gd name="T97" fmla="*/ 354 h 609"/>
                <a:gd name="T98" fmla="*/ 144 w 492"/>
                <a:gd name="T99" fmla="*/ 323 h 609"/>
                <a:gd name="T100" fmla="*/ 162 w 492"/>
                <a:gd name="T101" fmla="*/ 274 h 609"/>
                <a:gd name="T102" fmla="*/ 178 w 492"/>
                <a:gd name="T103" fmla="*/ 209 h 609"/>
                <a:gd name="T104" fmla="*/ 186 w 492"/>
                <a:gd name="T105" fmla="*/ 147 h 609"/>
                <a:gd name="T106" fmla="*/ 189 w 492"/>
                <a:gd name="T107" fmla="*/ 91 h 609"/>
                <a:gd name="T108" fmla="*/ 189 w 492"/>
                <a:gd name="T109" fmla="*/ 33 h 609"/>
                <a:gd name="T110" fmla="*/ 189 w 492"/>
                <a:gd name="T111" fmla="*/ 27 h 609"/>
                <a:gd name="T112" fmla="*/ 194 w 492"/>
                <a:gd name="T113" fmla="*/ 15 h 609"/>
                <a:gd name="T114" fmla="*/ 197 w 492"/>
                <a:gd name="T115" fmla="*/ 10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2" h="609">
                  <a:moveTo>
                    <a:pt x="197" y="10"/>
                  </a:moveTo>
                  <a:lnTo>
                    <a:pt x="197" y="10"/>
                  </a:lnTo>
                  <a:lnTo>
                    <a:pt x="202" y="6"/>
                  </a:lnTo>
                  <a:lnTo>
                    <a:pt x="208" y="3"/>
                  </a:lnTo>
                  <a:lnTo>
                    <a:pt x="213" y="1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33" y="1"/>
                  </a:lnTo>
                  <a:lnTo>
                    <a:pt x="248" y="4"/>
                  </a:lnTo>
                  <a:lnTo>
                    <a:pt x="264" y="8"/>
                  </a:lnTo>
                  <a:lnTo>
                    <a:pt x="281" y="14"/>
                  </a:lnTo>
                  <a:lnTo>
                    <a:pt x="300" y="22"/>
                  </a:lnTo>
                  <a:lnTo>
                    <a:pt x="319" y="30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402" y="73"/>
                  </a:lnTo>
                  <a:lnTo>
                    <a:pt x="421" y="83"/>
                  </a:lnTo>
                  <a:lnTo>
                    <a:pt x="438" y="94"/>
                  </a:lnTo>
                  <a:lnTo>
                    <a:pt x="454" y="104"/>
                  </a:lnTo>
                  <a:lnTo>
                    <a:pt x="467" y="114"/>
                  </a:lnTo>
                  <a:lnTo>
                    <a:pt x="478" y="125"/>
                  </a:lnTo>
                  <a:lnTo>
                    <a:pt x="486" y="134"/>
                  </a:lnTo>
                  <a:lnTo>
                    <a:pt x="486" y="134"/>
                  </a:lnTo>
                  <a:lnTo>
                    <a:pt x="490" y="140"/>
                  </a:lnTo>
                  <a:lnTo>
                    <a:pt x="492" y="145"/>
                  </a:lnTo>
                  <a:lnTo>
                    <a:pt x="492" y="152"/>
                  </a:lnTo>
                  <a:lnTo>
                    <a:pt x="492" y="158"/>
                  </a:lnTo>
                  <a:lnTo>
                    <a:pt x="492" y="158"/>
                  </a:lnTo>
                  <a:lnTo>
                    <a:pt x="490" y="164"/>
                  </a:lnTo>
                  <a:lnTo>
                    <a:pt x="488" y="170"/>
                  </a:lnTo>
                  <a:lnTo>
                    <a:pt x="483" y="174"/>
                  </a:lnTo>
                  <a:lnTo>
                    <a:pt x="478" y="179"/>
                  </a:lnTo>
                  <a:lnTo>
                    <a:pt x="478" y="179"/>
                  </a:lnTo>
                  <a:lnTo>
                    <a:pt x="451" y="198"/>
                  </a:lnTo>
                  <a:lnTo>
                    <a:pt x="432" y="213"/>
                  </a:lnTo>
                  <a:lnTo>
                    <a:pt x="412" y="229"/>
                  </a:lnTo>
                  <a:lnTo>
                    <a:pt x="390" y="248"/>
                  </a:lnTo>
                  <a:lnTo>
                    <a:pt x="367" y="270"/>
                  </a:lnTo>
                  <a:lnTo>
                    <a:pt x="345" y="293"/>
                  </a:lnTo>
                  <a:lnTo>
                    <a:pt x="322" y="318"/>
                  </a:lnTo>
                  <a:lnTo>
                    <a:pt x="301" y="345"/>
                  </a:lnTo>
                  <a:lnTo>
                    <a:pt x="281" y="373"/>
                  </a:lnTo>
                  <a:lnTo>
                    <a:pt x="272" y="387"/>
                  </a:lnTo>
                  <a:lnTo>
                    <a:pt x="264" y="402"/>
                  </a:lnTo>
                  <a:lnTo>
                    <a:pt x="257" y="418"/>
                  </a:lnTo>
                  <a:lnTo>
                    <a:pt x="250" y="433"/>
                  </a:lnTo>
                  <a:lnTo>
                    <a:pt x="245" y="449"/>
                  </a:lnTo>
                  <a:lnTo>
                    <a:pt x="240" y="466"/>
                  </a:lnTo>
                  <a:lnTo>
                    <a:pt x="235" y="483"/>
                  </a:lnTo>
                  <a:lnTo>
                    <a:pt x="233" y="499"/>
                  </a:lnTo>
                  <a:lnTo>
                    <a:pt x="232" y="516"/>
                  </a:lnTo>
                  <a:lnTo>
                    <a:pt x="231" y="533"/>
                  </a:lnTo>
                  <a:lnTo>
                    <a:pt x="232" y="551"/>
                  </a:lnTo>
                  <a:lnTo>
                    <a:pt x="235" y="568"/>
                  </a:lnTo>
                  <a:lnTo>
                    <a:pt x="235" y="568"/>
                  </a:lnTo>
                  <a:lnTo>
                    <a:pt x="235" y="571"/>
                  </a:lnTo>
                  <a:lnTo>
                    <a:pt x="235" y="571"/>
                  </a:lnTo>
                  <a:lnTo>
                    <a:pt x="236" y="580"/>
                  </a:lnTo>
                  <a:lnTo>
                    <a:pt x="235" y="588"/>
                  </a:lnTo>
                  <a:lnTo>
                    <a:pt x="232" y="594"/>
                  </a:lnTo>
                  <a:lnTo>
                    <a:pt x="227" y="600"/>
                  </a:lnTo>
                  <a:lnTo>
                    <a:pt x="227" y="600"/>
                  </a:lnTo>
                  <a:lnTo>
                    <a:pt x="222" y="605"/>
                  </a:lnTo>
                  <a:lnTo>
                    <a:pt x="215" y="608"/>
                  </a:lnTo>
                  <a:lnTo>
                    <a:pt x="207" y="609"/>
                  </a:lnTo>
                  <a:lnTo>
                    <a:pt x="198" y="608"/>
                  </a:lnTo>
                  <a:lnTo>
                    <a:pt x="198" y="608"/>
                  </a:lnTo>
                  <a:lnTo>
                    <a:pt x="178" y="603"/>
                  </a:lnTo>
                  <a:lnTo>
                    <a:pt x="155" y="594"/>
                  </a:lnTo>
                  <a:lnTo>
                    <a:pt x="128" y="583"/>
                  </a:lnTo>
                  <a:lnTo>
                    <a:pt x="101" y="569"/>
                  </a:lnTo>
                  <a:lnTo>
                    <a:pt x="101" y="569"/>
                  </a:lnTo>
                  <a:lnTo>
                    <a:pt x="73" y="555"/>
                  </a:lnTo>
                  <a:lnTo>
                    <a:pt x="49" y="542"/>
                  </a:lnTo>
                  <a:lnTo>
                    <a:pt x="28" y="528"/>
                  </a:lnTo>
                  <a:lnTo>
                    <a:pt x="11" y="514"/>
                  </a:lnTo>
                  <a:lnTo>
                    <a:pt x="11" y="514"/>
                  </a:lnTo>
                  <a:lnTo>
                    <a:pt x="5" y="508"/>
                  </a:lnTo>
                  <a:lnTo>
                    <a:pt x="1" y="501"/>
                  </a:lnTo>
                  <a:lnTo>
                    <a:pt x="0" y="494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3" y="479"/>
                  </a:lnTo>
                  <a:lnTo>
                    <a:pt x="6" y="472"/>
                  </a:lnTo>
                  <a:lnTo>
                    <a:pt x="12" y="467"/>
                  </a:lnTo>
                  <a:lnTo>
                    <a:pt x="18" y="462"/>
                  </a:lnTo>
                  <a:lnTo>
                    <a:pt x="18" y="462"/>
                  </a:lnTo>
                  <a:lnTo>
                    <a:pt x="22" y="461"/>
                  </a:lnTo>
                  <a:lnTo>
                    <a:pt x="22" y="461"/>
                  </a:lnTo>
                  <a:lnTo>
                    <a:pt x="37" y="453"/>
                  </a:lnTo>
                  <a:lnTo>
                    <a:pt x="52" y="442"/>
                  </a:lnTo>
                  <a:lnTo>
                    <a:pt x="65" y="432"/>
                  </a:lnTo>
                  <a:lnTo>
                    <a:pt x="78" y="422"/>
                  </a:lnTo>
                  <a:lnTo>
                    <a:pt x="90" y="409"/>
                  </a:lnTo>
                  <a:lnTo>
                    <a:pt x="101" y="396"/>
                  </a:lnTo>
                  <a:lnTo>
                    <a:pt x="111" y="383"/>
                  </a:lnTo>
                  <a:lnTo>
                    <a:pt x="120" y="369"/>
                  </a:lnTo>
                  <a:lnTo>
                    <a:pt x="129" y="354"/>
                  </a:lnTo>
                  <a:lnTo>
                    <a:pt x="136" y="339"/>
                  </a:lnTo>
                  <a:lnTo>
                    <a:pt x="144" y="323"/>
                  </a:lnTo>
                  <a:lnTo>
                    <a:pt x="150" y="307"/>
                  </a:lnTo>
                  <a:lnTo>
                    <a:pt x="162" y="274"/>
                  </a:lnTo>
                  <a:lnTo>
                    <a:pt x="171" y="241"/>
                  </a:lnTo>
                  <a:lnTo>
                    <a:pt x="178" y="209"/>
                  </a:lnTo>
                  <a:lnTo>
                    <a:pt x="182" y="176"/>
                  </a:lnTo>
                  <a:lnTo>
                    <a:pt x="186" y="147"/>
                  </a:lnTo>
                  <a:lnTo>
                    <a:pt x="188" y="118"/>
                  </a:lnTo>
                  <a:lnTo>
                    <a:pt x="189" y="91"/>
                  </a:lnTo>
                  <a:lnTo>
                    <a:pt x="189" y="68"/>
                  </a:lnTo>
                  <a:lnTo>
                    <a:pt x="189" y="33"/>
                  </a:lnTo>
                  <a:lnTo>
                    <a:pt x="189" y="33"/>
                  </a:lnTo>
                  <a:lnTo>
                    <a:pt x="189" y="27"/>
                  </a:lnTo>
                  <a:lnTo>
                    <a:pt x="190" y="21"/>
                  </a:lnTo>
                  <a:lnTo>
                    <a:pt x="194" y="15"/>
                  </a:lnTo>
                  <a:lnTo>
                    <a:pt x="197" y="10"/>
                  </a:lnTo>
                  <a:lnTo>
                    <a:pt x="197" y="1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76">
              <a:extLst>
                <a:ext uri="{FF2B5EF4-FFF2-40B4-BE49-F238E27FC236}">
                  <a16:creationId xmlns:a16="http://schemas.microsoft.com/office/drawing/2014/main" id="{A39798E6-4B34-43DB-8ECE-9443B895E8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1725" y="995363"/>
              <a:ext cx="247650" cy="173038"/>
            </a:xfrm>
            <a:custGeom>
              <a:avLst/>
              <a:gdLst>
                <a:gd name="T0" fmla="*/ 5 w 314"/>
                <a:gd name="T1" fmla="*/ 33 h 217"/>
                <a:gd name="T2" fmla="*/ 0 w 314"/>
                <a:gd name="T3" fmla="*/ 50 h 217"/>
                <a:gd name="T4" fmla="*/ 1 w 314"/>
                <a:gd name="T5" fmla="*/ 69 h 217"/>
                <a:gd name="T6" fmla="*/ 9 w 314"/>
                <a:gd name="T7" fmla="*/ 89 h 217"/>
                <a:gd name="T8" fmla="*/ 22 w 314"/>
                <a:gd name="T9" fmla="*/ 110 h 217"/>
                <a:gd name="T10" fmla="*/ 39 w 314"/>
                <a:gd name="T11" fmla="*/ 131 h 217"/>
                <a:gd name="T12" fmla="*/ 61 w 314"/>
                <a:gd name="T13" fmla="*/ 151 h 217"/>
                <a:gd name="T14" fmla="*/ 88 w 314"/>
                <a:gd name="T15" fmla="*/ 170 h 217"/>
                <a:gd name="T16" fmla="*/ 118 w 314"/>
                <a:gd name="T17" fmla="*/ 186 h 217"/>
                <a:gd name="T18" fmla="*/ 134 w 314"/>
                <a:gd name="T19" fmla="*/ 194 h 217"/>
                <a:gd name="T20" fmla="*/ 165 w 314"/>
                <a:gd name="T21" fmla="*/ 206 h 217"/>
                <a:gd name="T22" fmla="*/ 195 w 314"/>
                <a:gd name="T23" fmla="*/ 214 h 217"/>
                <a:gd name="T24" fmla="*/ 223 w 314"/>
                <a:gd name="T25" fmla="*/ 217 h 217"/>
                <a:gd name="T26" fmla="*/ 249 w 314"/>
                <a:gd name="T27" fmla="*/ 217 h 217"/>
                <a:gd name="T28" fmla="*/ 272 w 314"/>
                <a:gd name="T29" fmla="*/ 213 h 217"/>
                <a:gd name="T30" fmla="*/ 291 w 314"/>
                <a:gd name="T31" fmla="*/ 205 h 217"/>
                <a:gd name="T32" fmla="*/ 303 w 314"/>
                <a:gd name="T33" fmla="*/ 193 h 217"/>
                <a:gd name="T34" fmla="*/ 309 w 314"/>
                <a:gd name="T35" fmla="*/ 185 h 217"/>
                <a:gd name="T36" fmla="*/ 314 w 314"/>
                <a:gd name="T37" fmla="*/ 168 h 217"/>
                <a:gd name="T38" fmla="*/ 311 w 314"/>
                <a:gd name="T39" fmla="*/ 149 h 217"/>
                <a:gd name="T40" fmla="*/ 304 w 314"/>
                <a:gd name="T41" fmla="*/ 129 h 217"/>
                <a:gd name="T42" fmla="*/ 292 w 314"/>
                <a:gd name="T43" fmla="*/ 108 h 217"/>
                <a:gd name="T44" fmla="*/ 274 w 314"/>
                <a:gd name="T45" fmla="*/ 87 h 217"/>
                <a:gd name="T46" fmla="*/ 251 w 314"/>
                <a:gd name="T47" fmla="*/ 66 h 217"/>
                <a:gd name="T48" fmla="*/ 226 w 314"/>
                <a:gd name="T49" fmla="*/ 48 h 217"/>
                <a:gd name="T50" fmla="*/ 196 w 314"/>
                <a:gd name="T51" fmla="*/ 31 h 217"/>
                <a:gd name="T52" fmla="*/ 180 w 314"/>
                <a:gd name="T53" fmla="*/ 24 h 217"/>
                <a:gd name="T54" fmla="*/ 149 w 314"/>
                <a:gd name="T55" fmla="*/ 12 h 217"/>
                <a:gd name="T56" fmla="*/ 119 w 314"/>
                <a:gd name="T57" fmla="*/ 4 h 217"/>
                <a:gd name="T58" fmla="*/ 90 w 314"/>
                <a:gd name="T59" fmla="*/ 1 h 217"/>
                <a:gd name="T60" fmla="*/ 65 w 314"/>
                <a:gd name="T61" fmla="*/ 1 h 217"/>
                <a:gd name="T62" fmla="*/ 42 w 314"/>
                <a:gd name="T63" fmla="*/ 4 h 217"/>
                <a:gd name="T64" fmla="*/ 23 w 314"/>
                <a:gd name="T65" fmla="*/ 13 h 217"/>
                <a:gd name="T66" fmla="*/ 9 w 314"/>
                <a:gd name="T67" fmla="*/ 25 h 217"/>
                <a:gd name="T68" fmla="*/ 5 w 314"/>
                <a:gd name="T69" fmla="*/ 3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4" h="217">
                  <a:moveTo>
                    <a:pt x="5" y="33"/>
                  </a:moveTo>
                  <a:lnTo>
                    <a:pt x="5" y="33"/>
                  </a:lnTo>
                  <a:lnTo>
                    <a:pt x="1" y="41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1" y="69"/>
                  </a:lnTo>
                  <a:lnTo>
                    <a:pt x="5" y="79"/>
                  </a:lnTo>
                  <a:lnTo>
                    <a:pt x="9" y="89"/>
                  </a:lnTo>
                  <a:lnTo>
                    <a:pt x="15" y="100"/>
                  </a:lnTo>
                  <a:lnTo>
                    <a:pt x="22" y="110"/>
                  </a:lnTo>
                  <a:lnTo>
                    <a:pt x="30" y="121"/>
                  </a:lnTo>
                  <a:lnTo>
                    <a:pt x="39" y="131"/>
                  </a:lnTo>
                  <a:lnTo>
                    <a:pt x="50" y="141"/>
                  </a:lnTo>
                  <a:lnTo>
                    <a:pt x="61" y="151"/>
                  </a:lnTo>
                  <a:lnTo>
                    <a:pt x="74" y="161"/>
                  </a:lnTo>
                  <a:lnTo>
                    <a:pt x="88" y="170"/>
                  </a:lnTo>
                  <a:lnTo>
                    <a:pt x="103" y="178"/>
                  </a:lnTo>
                  <a:lnTo>
                    <a:pt x="118" y="186"/>
                  </a:lnTo>
                  <a:lnTo>
                    <a:pt x="118" y="186"/>
                  </a:lnTo>
                  <a:lnTo>
                    <a:pt x="134" y="194"/>
                  </a:lnTo>
                  <a:lnTo>
                    <a:pt x="149" y="200"/>
                  </a:lnTo>
                  <a:lnTo>
                    <a:pt x="165" y="206"/>
                  </a:lnTo>
                  <a:lnTo>
                    <a:pt x="180" y="210"/>
                  </a:lnTo>
                  <a:lnTo>
                    <a:pt x="195" y="214"/>
                  </a:lnTo>
                  <a:lnTo>
                    <a:pt x="209" y="216"/>
                  </a:lnTo>
                  <a:lnTo>
                    <a:pt x="223" y="217"/>
                  </a:lnTo>
                  <a:lnTo>
                    <a:pt x="236" y="217"/>
                  </a:lnTo>
                  <a:lnTo>
                    <a:pt x="249" y="217"/>
                  </a:lnTo>
                  <a:lnTo>
                    <a:pt x="261" y="216"/>
                  </a:lnTo>
                  <a:lnTo>
                    <a:pt x="272" y="213"/>
                  </a:lnTo>
                  <a:lnTo>
                    <a:pt x="281" y="209"/>
                  </a:lnTo>
                  <a:lnTo>
                    <a:pt x="291" y="205"/>
                  </a:lnTo>
                  <a:lnTo>
                    <a:pt x="297" y="199"/>
                  </a:lnTo>
                  <a:lnTo>
                    <a:pt x="303" y="193"/>
                  </a:lnTo>
                  <a:lnTo>
                    <a:pt x="309" y="185"/>
                  </a:lnTo>
                  <a:lnTo>
                    <a:pt x="309" y="185"/>
                  </a:lnTo>
                  <a:lnTo>
                    <a:pt x="311" y="177"/>
                  </a:lnTo>
                  <a:lnTo>
                    <a:pt x="314" y="168"/>
                  </a:lnTo>
                  <a:lnTo>
                    <a:pt x="314" y="159"/>
                  </a:lnTo>
                  <a:lnTo>
                    <a:pt x="311" y="149"/>
                  </a:lnTo>
                  <a:lnTo>
                    <a:pt x="309" y="139"/>
                  </a:lnTo>
                  <a:lnTo>
                    <a:pt x="304" y="129"/>
                  </a:lnTo>
                  <a:lnTo>
                    <a:pt x="299" y="118"/>
                  </a:lnTo>
                  <a:lnTo>
                    <a:pt x="292" y="108"/>
                  </a:lnTo>
                  <a:lnTo>
                    <a:pt x="284" y="98"/>
                  </a:lnTo>
                  <a:lnTo>
                    <a:pt x="274" y="87"/>
                  </a:lnTo>
                  <a:lnTo>
                    <a:pt x="264" y="77"/>
                  </a:lnTo>
                  <a:lnTo>
                    <a:pt x="251" y="66"/>
                  </a:lnTo>
                  <a:lnTo>
                    <a:pt x="239" y="57"/>
                  </a:lnTo>
                  <a:lnTo>
                    <a:pt x="226" y="48"/>
                  </a:lnTo>
                  <a:lnTo>
                    <a:pt x="211" y="39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80" y="24"/>
                  </a:lnTo>
                  <a:lnTo>
                    <a:pt x="165" y="17"/>
                  </a:lnTo>
                  <a:lnTo>
                    <a:pt x="149" y="12"/>
                  </a:lnTo>
                  <a:lnTo>
                    <a:pt x="134" y="8"/>
                  </a:lnTo>
                  <a:lnTo>
                    <a:pt x="119" y="4"/>
                  </a:lnTo>
                  <a:lnTo>
                    <a:pt x="104" y="2"/>
                  </a:lnTo>
                  <a:lnTo>
                    <a:pt x="90" y="1"/>
                  </a:lnTo>
                  <a:lnTo>
                    <a:pt x="77" y="0"/>
                  </a:lnTo>
                  <a:lnTo>
                    <a:pt x="65" y="1"/>
                  </a:lnTo>
                  <a:lnTo>
                    <a:pt x="53" y="2"/>
                  </a:lnTo>
                  <a:lnTo>
                    <a:pt x="42" y="4"/>
                  </a:lnTo>
                  <a:lnTo>
                    <a:pt x="33" y="9"/>
                  </a:lnTo>
                  <a:lnTo>
                    <a:pt x="23" y="13"/>
                  </a:lnTo>
                  <a:lnTo>
                    <a:pt x="16" y="18"/>
                  </a:lnTo>
                  <a:lnTo>
                    <a:pt x="9" y="25"/>
                  </a:lnTo>
                  <a:lnTo>
                    <a:pt x="5" y="33"/>
                  </a:lnTo>
                  <a:lnTo>
                    <a:pt x="5" y="3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77">
              <a:extLst>
                <a:ext uri="{FF2B5EF4-FFF2-40B4-BE49-F238E27FC236}">
                  <a16:creationId xmlns:a16="http://schemas.microsoft.com/office/drawing/2014/main" id="{FBE9CF0C-21E4-4A48-B435-E5B0713EAA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4788" y="1693863"/>
              <a:ext cx="363538" cy="315913"/>
            </a:xfrm>
            <a:custGeom>
              <a:avLst/>
              <a:gdLst>
                <a:gd name="T0" fmla="*/ 318 w 459"/>
                <a:gd name="T1" fmla="*/ 1 h 397"/>
                <a:gd name="T2" fmla="*/ 328 w 459"/>
                <a:gd name="T3" fmla="*/ 0 h 397"/>
                <a:gd name="T4" fmla="*/ 337 w 459"/>
                <a:gd name="T5" fmla="*/ 3 h 397"/>
                <a:gd name="T6" fmla="*/ 345 w 459"/>
                <a:gd name="T7" fmla="*/ 8 h 397"/>
                <a:gd name="T8" fmla="*/ 362 w 459"/>
                <a:gd name="T9" fmla="*/ 25 h 397"/>
                <a:gd name="T10" fmla="*/ 390 w 459"/>
                <a:gd name="T11" fmla="*/ 61 h 397"/>
                <a:gd name="T12" fmla="*/ 409 w 459"/>
                <a:gd name="T13" fmla="*/ 91 h 397"/>
                <a:gd name="T14" fmla="*/ 443 w 459"/>
                <a:gd name="T15" fmla="*/ 148 h 397"/>
                <a:gd name="T16" fmla="*/ 454 w 459"/>
                <a:gd name="T17" fmla="*/ 172 h 397"/>
                <a:gd name="T18" fmla="*/ 459 w 459"/>
                <a:gd name="T19" fmla="*/ 193 h 397"/>
                <a:gd name="T20" fmla="*/ 459 w 459"/>
                <a:gd name="T21" fmla="*/ 198 h 397"/>
                <a:gd name="T22" fmla="*/ 455 w 459"/>
                <a:gd name="T23" fmla="*/ 207 h 397"/>
                <a:gd name="T24" fmla="*/ 453 w 459"/>
                <a:gd name="T25" fmla="*/ 210 h 397"/>
                <a:gd name="T26" fmla="*/ 446 w 459"/>
                <a:gd name="T27" fmla="*/ 216 h 397"/>
                <a:gd name="T28" fmla="*/ 437 w 459"/>
                <a:gd name="T29" fmla="*/ 218 h 397"/>
                <a:gd name="T30" fmla="*/ 411 w 459"/>
                <a:gd name="T31" fmla="*/ 221 h 397"/>
                <a:gd name="T32" fmla="*/ 352 w 459"/>
                <a:gd name="T33" fmla="*/ 230 h 397"/>
                <a:gd name="T34" fmla="*/ 305 w 459"/>
                <a:gd name="T35" fmla="*/ 241 h 397"/>
                <a:gd name="T36" fmla="*/ 256 w 459"/>
                <a:gd name="T37" fmla="*/ 259 h 397"/>
                <a:gd name="T38" fmla="*/ 210 w 459"/>
                <a:gd name="T39" fmla="*/ 282 h 397"/>
                <a:gd name="T40" fmla="*/ 179 w 459"/>
                <a:gd name="T41" fmla="*/ 305 h 397"/>
                <a:gd name="T42" fmla="*/ 161 w 459"/>
                <a:gd name="T43" fmla="*/ 323 h 397"/>
                <a:gd name="T44" fmla="*/ 146 w 459"/>
                <a:gd name="T45" fmla="*/ 343 h 397"/>
                <a:gd name="T46" fmla="*/ 133 w 459"/>
                <a:gd name="T47" fmla="*/ 366 h 397"/>
                <a:gd name="T48" fmla="*/ 127 w 459"/>
                <a:gd name="T49" fmla="*/ 378 h 397"/>
                <a:gd name="T50" fmla="*/ 126 w 459"/>
                <a:gd name="T51" fmla="*/ 381 h 397"/>
                <a:gd name="T52" fmla="*/ 120 w 459"/>
                <a:gd name="T53" fmla="*/ 391 h 397"/>
                <a:gd name="T54" fmla="*/ 110 w 459"/>
                <a:gd name="T55" fmla="*/ 396 h 397"/>
                <a:gd name="T56" fmla="*/ 104 w 459"/>
                <a:gd name="T57" fmla="*/ 397 h 397"/>
                <a:gd name="T58" fmla="*/ 93 w 459"/>
                <a:gd name="T59" fmla="*/ 395 h 397"/>
                <a:gd name="T60" fmla="*/ 88 w 459"/>
                <a:gd name="T61" fmla="*/ 391 h 397"/>
                <a:gd name="T62" fmla="*/ 65 w 459"/>
                <a:gd name="T63" fmla="*/ 363 h 397"/>
                <a:gd name="T64" fmla="*/ 40 w 459"/>
                <a:gd name="T65" fmla="*/ 327 h 397"/>
                <a:gd name="T66" fmla="*/ 27 w 459"/>
                <a:gd name="T67" fmla="*/ 307 h 397"/>
                <a:gd name="T68" fmla="*/ 7 w 459"/>
                <a:gd name="T69" fmla="*/ 271 h 397"/>
                <a:gd name="T70" fmla="*/ 2 w 459"/>
                <a:gd name="T71" fmla="*/ 256 h 397"/>
                <a:gd name="T72" fmla="*/ 2 w 459"/>
                <a:gd name="T73" fmla="*/ 245 h 397"/>
                <a:gd name="T74" fmla="*/ 6 w 459"/>
                <a:gd name="T75" fmla="*/ 234 h 397"/>
                <a:gd name="T76" fmla="*/ 11 w 459"/>
                <a:gd name="T77" fmla="*/ 230 h 397"/>
                <a:gd name="T78" fmla="*/ 21 w 459"/>
                <a:gd name="T79" fmla="*/ 225 h 397"/>
                <a:gd name="T80" fmla="*/ 27 w 459"/>
                <a:gd name="T81" fmla="*/ 225 h 397"/>
                <a:gd name="T82" fmla="*/ 30 w 459"/>
                <a:gd name="T83" fmla="*/ 225 h 397"/>
                <a:gd name="T84" fmla="*/ 57 w 459"/>
                <a:gd name="T85" fmla="*/ 226 h 397"/>
                <a:gd name="T86" fmla="*/ 82 w 459"/>
                <a:gd name="T87" fmla="*/ 222 h 397"/>
                <a:gd name="T88" fmla="*/ 106 w 459"/>
                <a:gd name="T89" fmla="*/ 215 h 397"/>
                <a:gd name="T90" fmla="*/ 129 w 459"/>
                <a:gd name="T91" fmla="*/ 203 h 397"/>
                <a:gd name="T92" fmla="*/ 173 w 459"/>
                <a:gd name="T93" fmla="*/ 176 h 397"/>
                <a:gd name="T94" fmla="*/ 211 w 459"/>
                <a:gd name="T95" fmla="*/ 140 h 397"/>
                <a:gd name="T96" fmla="*/ 245 w 459"/>
                <a:gd name="T97" fmla="*/ 103 h 397"/>
                <a:gd name="T98" fmla="*/ 271 w 459"/>
                <a:gd name="T99" fmla="*/ 66 h 397"/>
                <a:gd name="T100" fmla="*/ 305 w 459"/>
                <a:gd name="T101" fmla="*/ 12 h 397"/>
                <a:gd name="T102" fmla="*/ 307 w 459"/>
                <a:gd name="T103" fmla="*/ 8 h 397"/>
                <a:gd name="T104" fmla="*/ 314 w 459"/>
                <a:gd name="T105" fmla="*/ 2 h 397"/>
                <a:gd name="T106" fmla="*/ 318 w 459"/>
                <a:gd name="T107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9" h="397">
                  <a:moveTo>
                    <a:pt x="318" y="1"/>
                  </a:moveTo>
                  <a:lnTo>
                    <a:pt x="318" y="1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2" y="1"/>
                  </a:lnTo>
                  <a:lnTo>
                    <a:pt x="337" y="3"/>
                  </a:lnTo>
                  <a:lnTo>
                    <a:pt x="337" y="3"/>
                  </a:lnTo>
                  <a:lnTo>
                    <a:pt x="345" y="8"/>
                  </a:lnTo>
                  <a:lnTo>
                    <a:pt x="354" y="16"/>
                  </a:lnTo>
                  <a:lnTo>
                    <a:pt x="362" y="25"/>
                  </a:lnTo>
                  <a:lnTo>
                    <a:pt x="371" y="35"/>
                  </a:lnTo>
                  <a:lnTo>
                    <a:pt x="390" y="61"/>
                  </a:lnTo>
                  <a:lnTo>
                    <a:pt x="409" y="91"/>
                  </a:lnTo>
                  <a:lnTo>
                    <a:pt x="409" y="91"/>
                  </a:lnTo>
                  <a:lnTo>
                    <a:pt x="428" y="120"/>
                  </a:lnTo>
                  <a:lnTo>
                    <a:pt x="443" y="148"/>
                  </a:lnTo>
                  <a:lnTo>
                    <a:pt x="450" y="161"/>
                  </a:lnTo>
                  <a:lnTo>
                    <a:pt x="454" y="172"/>
                  </a:lnTo>
                  <a:lnTo>
                    <a:pt x="457" y="183"/>
                  </a:lnTo>
                  <a:lnTo>
                    <a:pt x="459" y="193"/>
                  </a:lnTo>
                  <a:lnTo>
                    <a:pt x="459" y="193"/>
                  </a:lnTo>
                  <a:lnTo>
                    <a:pt x="459" y="198"/>
                  </a:lnTo>
                  <a:lnTo>
                    <a:pt x="458" y="202"/>
                  </a:lnTo>
                  <a:lnTo>
                    <a:pt x="455" y="207"/>
                  </a:lnTo>
                  <a:lnTo>
                    <a:pt x="453" y="210"/>
                  </a:lnTo>
                  <a:lnTo>
                    <a:pt x="453" y="210"/>
                  </a:lnTo>
                  <a:lnTo>
                    <a:pt x="450" y="214"/>
                  </a:lnTo>
                  <a:lnTo>
                    <a:pt x="446" y="216"/>
                  </a:lnTo>
                  <a:lnTo>
                    <a:pt x="442" y="218"/>
                  </a:lnTo>
                  <a:lnTo>
                    <a:pt x="437" y="218"/>
                  </a:lnTo>
                  <a:lnTo>
                    <a:pt x="437" y="218"/>
                  </a:lnTo>
                  <a:lnTo>
                    <a:pt x="411" y="221"/>
                  </a:lnTo>
                  <a:lnTo>
                    <a:pt x="373" y="226"/>
                  </a:lnTo>
                  <a:lnTo>
                    <a:pt x="352" y="230"/>
                  </a:lnTo>
                  <a:lnTo>
                    <a:pt x="329" y="234"/>
                  </a:lnTo>
                  <a:lnTo>
                    <a:pt x="305" y="241"/>
                  </a:lnTo>
                  <a:lnTo>
                    <a:pt x="280" y="248"/>
                  </a:lnTo>
                  <a:lnTo>
                    <a:pt x="256" y="259"/>
                  </a:lnTo>
                  <a:lnTo>
                    <a:pt x="233" y="269"/>
                  </a:lnTo>
                  <a:lnTo>
                    <a:pt x="210" y="282"/>
                  </a:lnTo>
                  <a:lnTo>
                    <a:pt x="189" y="297"/>
                  </a:lnTo>
                  <a:lnTo>
                    <a:pt x="179" y="305"/>
                  </a:lnTo>
                  <a:lnTo>
                    <a:pt x="170" y="314"/>
                  </a:lnTo>
                  <a:lnTo>
                    <a:pt x="161" y="323"/>
                  </a:lnTo>
                  <a:lnTo>
                    <a:pt x="152" y="332"/>
                  </a:lnTo>
                  <a:lnTo>
                    <a:pt x="146" y="343"/>
                  </a:lnTo>
                  <a:lnTo>
                    <a:pt x="139" y="354"/>
                  </a:lnTo>
                  <a:lnTo>
                    <a:pt x="133" y="366"/>
                  </a:lnTo>
                  <a:lnTo>
                    <a:pt x="127" y="378"/>
                  </a:lnTo>
                  <a:lnTo>
                    <a:pt x="127" y="378"/>
                  </a:lnTo>
                  <a:lnTo>
                    <a:pt x="126" y="381"/>
                  </a:lnTo>
                  <a:lnTo>
                    <a:pt x="126" y="381"/>
                  </a:lnTo>
                  <a:lnTo>
                    <a:pt x="124" y="386"/>
                  </a:lnTo>
                  <a:lnTo>
                    <a:pt x="120" y="391"/>
                  </a:lnTo>
                  <a:lnTo>
                    <a:pt x="116" y="393"/>
                  </a:lnTo>
                  <a:lnTo>
                    <a:pt x="110" y="396"/>
                  </a:lnTo>
                  <a:lnTo>
                    <a:pt x="110" y="396"/>
                  </a:lnTo>
                  <a:lnTo>
                    <a:pt x="104" y="397"/>
                  </a:lnTo>
                  <a:lnTo>
                    <a:pt x="98" y="396"/>
                  </a:lnTo>
                  <a:lnTo>
                    <a:pt x="93" y="395"/>
                  </a:lnTo>
                  <a:lnTo>
                    <a:pt x="88" y="391"/>
                  </a:lnTo>
                  <a:lnTo>
                    <a:pt x="88" y="391"/>
                  </a:lnTo>
                  <a:lnTo>
                    <a:pt x="76" y="378"/>
                  </a:lnTo>
                  <a:lnTo>
                    <a:pt x="65" y="363"/>
                  </a:lnTo>
                  <a:lnTo>
                    <a:pt x="52" y="346"/>
                  </a:lnTo>
                  <a:lnTo>
                    <a:pt x="40" y="327"/>
                  </a:lnTo>
                  <a:lnTo>
                    <a:pt x="40" y="327"/>
                  </a:lnTo>
                  <a:lnTo>
                    <a:pt x="27" y="307"/>
                  </a:lnTo>
                  <a:lnTo>
                    <a:pt x="17" y="289"/>
                  </a:lnTo>
                  <a:lnTo>
                    <a:pt x="7" y="271"/>
                  </a:lnTo>
                  <a:lnTo>
                    <a:pt x="2" y="256"/>
                  </a:lnTo>
                  <a:lnTo>
                    <a:pt x="2" y="256"/>
                  </a:lnTo>
                  <a:lnTo>
                    <a:pt x="0" y="251"/>
                  </a:lnTo>
                  <a:lnTo>
                    <a:pt x="2" y="245"/>
                  </a:lnTo>
                  <a:lnTo>
                    <a:pt x="3" y="239"/>
                  </a:lnTo>
                  <a:lnTo>
                    <a:pt x="6" y="234"/>
                  </a:lnTo>
                  <a:lnTo>
                    <a:pt x="6" y="234"/>
                  </a:lnTo>
                  <a:lnTo>
                    <a:pt x="11" y="230"/>
                  </a:lnTo>
                  <a:lnTo>
                    <a:pt x="15" y="228"/>
                  </a:lnTo>
                  <a:lnTo>
                    <a:pt x="21" y="225"/>
                  </a:lnTo>
                  <a:lnTo>
                    <a:pt x="27" y="225"/>
                  </a:lnTo>
                  <a:lnTo>
                    <a:pt x="27" y="225"/>
                  </a:lnTo>
                  <a:lnTo>
                    <a:pt x="30" y="225"/>
                  </a:lnTo>
                  <a:lnTo>
                    <a:pt x="30" y="225"/>
                  </a:lnTo>
                  <a:lnTo>
                    <a:pt x="43" y="226"/>
                  </a:lnTo>
                  <a:lnTo>
                    <a:pt x="57" y="226"/>
                  </a:lnTo>
                  <a:lnTo>
                    <a:pt x="70" y="224"/>
                  </a:lnTo>
                  <a:lnTo>
                    <a:pt x="82" y="222"/>
                  </a:lnTo>
                  <a:lnTo>
                    <a:pt x="94" y="218"/>
                  </a:lnTo>
                  <a:lnTo>
                    <a:pt x="106" y="215"/>
                  </a:lnTo>
                  <a:lnTo>
                    <a:pt x="118" y="209"/>
                  </a:lnTo>
                  <a:lnTo>
                    <a:pt x="129" y="203"/>
                  </a:lnTo>
                  <a:lnTo>
                    <a:pt x="152" y="191"/>
                  </a:lnTo>
                  <a:lnTo>
                    <a:pt x="173" y="176"/>
                  </a:lnTo>
                  <a:lnTo>
                    <a:pt x="193" y="158"/>
                  </a:lnTo>
                  <a:lnTo>
                    <a:pt x="211" y="140"/>
                  </a:lnTo>
                  <a:lnTo>
                    <a:pt x="229" y="122"/>
                  </a:lnTo>
                  <a:lnTo>
                    <a:pt x="245" y="103"/>
                  </a:lnTo>
                  <a:lnTo>
                    <a:pt x="258" y="85"/>
                  </a:lnTo>
                  <a:lnTo>
                    <a:pt x="271" y="66"/>
                  </a:lnTo>
                  <a:lnTo>
                    <a:pt x="291" y="35"/>
                  </a:lnTo>
                  <a:lnTo>
                    <a:pt x="305" y="12"/>
                  </a:lnTo>
                  <a:lnTo>
                    <a:pt x="305" y="12"/>
                  </a:lnTo>
                  <a:lnTo>
                    <a:pt x="307" y="8"/>
                  </a:lnTo>
                  <a:lnTo>
                    <a:pt x="310" y="4"/>
                  </a:lnTo>
                  <a:lnTo>
                    <a:pt x="314" y="2"/>
                  </a:lnTo>
                  <a:lnTo>
                    <a:pt x="318" y="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78">
              <a:extLst>
                <a:ext uri="{FF2B5EF4-FFF2-40B4-BE49-F238E27FC236}">
                  <a16:creationId xmlns:a16="http://schemas.microsoft.com/office/drawing/2014/main" id="{3A591308-1B2B-4067-98EC-0CC40843F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1325" y="1687513"/>
              <a:ext cx="141288" cy="180975"/>
            </a:xfrm>
            <a:custGeom>
              <a:avLst/>
              <a:gdLst>
                <a:gd name="T0" fmla="*/ 19 w 177"/>
                <a:gd name="T1" fmla="*/ 6 h 228"/>
                <a:gd name="T2" fmla="*/ 19 w 177"/>
                <a:gd name="T3" fmla="*/ 6 h 228"/>
                <a:gd name="T4" fmla="*/ 14 w 177"/>
                <a:gd name="T5" fmla="*/ 11 h 228"/>
                <a:gd name="T6" fmla="*/ 9 w 177"/>
                <a:gd name="T7" fmla="*/ 15 h 228"/>
                <a:gd name="T8" fmla="*/ 6 w 177"/>
                <a:gd name="T9" fmla="*/ 21 h 228"/>
                <a:gd name="T10" fmla="*/ 3 w 177"/>
                <a:gd name="T11" fmla="*/ 28 h 228"/>
                <a:gd name="T12" fmla="*/ 1 w 177"/>
                <a:gd name="T13" fmla="*/ 36 h 228"/>
                <a:gd name="T14" fmla="*/ 0 w 177"/>
                <a:gd name="T15" fmla="*/ 44 h 228"/>
                <a:gd name="T16" fmla="*/ 0 w 177"/>
                <a:gd name="T17" fmla="*/ 53 h 228"/>
                <a:gd name="T18" fmla="*/ 0 w 177"/>
                <a:gd name="T19" fmla="*/ 63 h 228"/>
                <a:gd name="T20" fmla="*/ 1 w 177"/>
                <a:gd name="T21" fmla="*/ 73 h 228"/>
                <a:gd name="T22" fmla="*/ 3 w 177"/>
                <a:gd name="T23" fmla="*/ 83 h 228"/>
                <a:gd name="T24" fmla="*/ 10 w 177"/>
                <a:gd name="T25" fmla="*/ 105 h 228"/>
                <a:gd name="T26" fmla="*/ 21 w 177"/>
                <a:gd name="T27" fmla="*/ 127 h 228"/>
                <a:gd name="T28" fmla="*/ 33 w 177"/>
                <a:gd name="T29" fmla="*/ 150 h 228"/>
                <a:gd name="T30" fmla="*/ 33 w 177"/>
                <a:gd name="T31" fmla="*/ 150 h 228"/>
                <a:gd name="T32" fmla="*/ 48 w 177"/>
                <a:gd name="T33" fmla="*/ 171 h 228"/>
                <a:gd name="T34" fmla="*/ 64 w 177"/>
                <a:gd name="T35" fmla="*/ 189 h 228"/>
                <a:gd name="T36" fmla="*/ 82 w 177"/>
                <a:gd name="T37" fmla="*/ 204 h 228"/>
                <a:gd name="T38" fmla="*/ 90 w 177"/>
                <a:gd name="T39" fmla="*/ 211 h 228"/>
                <a:gd name="T40" fmla="*/ 98 w 177"/>
                <a:gd name="T41" fmla="*/ 216 h 228"/>
                <a:gd name="T42" fmla="*/ 107 w 177"/>
                <a:gd name="T43" fmla="*/ 220 h 228"/>
                <a:gd name="T44" fmla="*/ 115 w 177"/>
                <a:gd name="T45" fmla="*/ 224 h 228"/>
                <a:gd name="T46" fmla="*/ 123 w 177"/>
                <a:gd name="T47" fmla="*/ 226 h 228"/>
                <a:gd name="T48" fmla="*/ 131 w 177"/>
                <a:gd name="T49" fmla="*/ 228 h 228"/>
                <a:gd name="T50" fmla="*/ 138 w 177"/>
                <a:gd name="T51" fmla="*/ 228 h 228"/>
                <a:gd name="T52" fmla="*/ 145 w 177"/>
                <a:gd name="T53" fmla="*/ 227 h 228"/>
                <a:gd name="T54" fmla="*/ 152 w 177"/>
                <a:gd name="T55" fmla="*/ 226 h 228"/>
                <a:gd name="T56" fmla="*/ 158 w 177"/>
                <a:gd name="T57" fmla="*/ 223 h 228"/>
                <a:gd name="T58" fmla="*/ 158 w 177"/>
                <a:gd name="T59" fmla="*/ 223 h 228"/>
                <a:gd name="T60" fmla="*/ 163 w 177"/>
                <a:gd name="T61" fmla="*/ 218 h 228"/>
                <a:gd name="T62" fmla="*/ 168 w 177"/>
                <a:gd name="T63" fmla="*/ 213 h 228"/>
                <a:gd name="T64" fmla="*/ 171 w 177"/>
                <a:gd name="T65" fmla="*/ 208 h 228"/>
                <a:gd name="T66" fmla="*/ 174 w 177"/>
                <a:gd name="T67" fmla="*/ 201 h 228"/>
                <a:gd name="T68" fmla="*/ 176 w 177"/>
                <a:gd name="T69" fmla="*/ 193 h 228"/>
                <a:gd name="T70" fmla="*/ 177 w 177"/>
                <a:gd name="T71" fmla="*/ 185 h 228"/>
                <a:gd name="T72" fmla="*/ 177 w 177"/>
                <a:gd name="T73" fmla="*/ 175 h 228"/>
                <a:gd name="T74" fmla="*/ 177 w 177"/>
                <a:gd name="T75" fmla="*/ 166 h 228"/>
                <a:gd name="T76" fmla="*/ 175 w 177"/>
                <a:gd name="T77" fmla="*/ 156 h 228"/>
                <a:gd name="T78" fmla="*/ 173 w 177"/>
                <a:gd name="T79" fmla="*/ 145 h 228"/>
                <a:gd name="T80" fmla="*/ 167 w 177"/>
                <a:gd name="T81" fmla="*/ 124 h 228"/>
                <a:gd name="T82" fmla="*/ 156 w 177"/>
                <a:gd name="T83" fmla="*/ 102 h 228"/>
                <a:gd name="T84" fmla="*/ 144 w 177"/>
                <a:gd name="T85" fmla="*/ 79 h 228"/>
                <a:gd name="T86" fmla="*/ 144 w 177"/>
                <a:gd name="T87" fmla="*/ 79 h 228"/>
                <a:gd name="T88" fmla="*/ 129 w 177"/>
                <a:gd name="T89" fmla="*/ 58 h 228"/>
                <a:gd name="T90" fmla="*/ 113 w 177"/>
                <a:gd name="T91" fmla="*/ 40 h 228"/>
                <a:gd name="T92" fmla="*/ 95 w 177"/>
                <a:gd name="T93" fmla="*/ 25 h 228"/>
                <a:gd name="T94" fmla="*/ 87 w 177"/>
                <a:gd name="T95" fmla="*/ 18 h 228"/>
                <a:gd name="T96" fmla="*/ 78 w 177"/>
                <a:gd name="T97" fmla="*/ 13 h 228"/>
                <a:gd name="T98" fmla="*/ 70 w 177"/>
                <a:gd name="T99" fmla="*/ 8 h 228"/>
                <a:gd name="T100" fmla="*/ 62 w 177"/>
                <a:gd name="T101" fmla="*/ 5 h 228"/>
                <a:gd name="T102" fmla="*/ 54 w 177"/>
                <a:gd name="T103" fmla="*/ 3 h 228"/>
                <a:gd name="T104" fmla="*/ 46 w 177"/>
                <a:gd name="T105" fmla="*/ 0 h 228"/>
                <a:gd name="T106" fmla="*/ 39 w 177"/>
                <a:gd name="T107" fmla="*/ 0 h 228"/>
                <a:gd name="T108" fmla="*/ 32 w 177"/>
                <a:gd name="T109" fmla="*/ 2 h 228"/>
                <a:gd name="T110" fmla="*/ 25 w 177"/>
                <a:gd name="T111" fmla="*/ 3 h 228"/>
                <a:gd name="T112" fmla="*/ 19 w 177"/>
                <a:gd name="T113" fmla="*/ 6 h 228"/>
                <a:gd name="T114" fmla="*/ 19 w 177"/>
                <a:gd name="T115" fmla="*/ 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7" h="228">
                  <a:moveTo>
                    <a:pt x="19" y="6"/>
                  </a:moveTo>
                  <a:lnTo>
                    <a:pt x="19" y="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6" y="21"/>
                  </a:lnTo>
                  <a:lnTo>
                    <a:pt x="3" y="28"/>
                  </a:lnTo>
                  <a:lnTo>
                    <a:pt x="1" y="36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0" y="63"/>
                  </a:lnTo>
                  <a:lnTo>
                    <a:pt x="1" y="73"/>
                  </a:lnTo>
                  <a:lnTo>
                    <a:pt x="3" y="83"/>
                  </a:lnTo>
                  <a:lnTo>
                    <a:pt x="10" y="105"/>
                  </a:lnTo>
                  <a:lnTo>
                    <a:pt x="21" y="127"/>
                  </a:lnTo>
                  <a:lnTo>
                    <a:pt x="33" y="150"/>
                  </a:lnTo>
                  <a:lnTo>
                    <a:pt x="33" y="150"/>
                  </a:lnTo>
                  <a:lnTo>
                    <a:pt x="48" y="171"/>
                  </a:lnTo>
                  <a:lnTo>
                    <a:pt x="64" y="189"/>
                  </a:lnTo>
                  <a:lnTo>
                    <a:pt x="82" y="204"/>
                  </a:lnTo>
                  <a:lnTo>
                    <a:pt x="90" y="211"/>
                  </a:lnTo>
                  <a:lnTo>
                    <a:pt x="98" y="216"/>
                  </a:lnTo>
                  <a:lnTo>
                    <a:pt x="107" y="220"/>
                  </a:lnTo>
                  <a:lnTo>
                    <a:pt x="115" y="224"/>
                  </a:lnTo>
                  <a:lnTo>
                    <a:pt x="123" y="226"/>
                  </a:lnTo>
                  <a:lnTo>
                    <a:pt x="131" y="228"/>
                  </a:lnTo>
                  <a:lnTo>
                    <a:pt x="138" y="228"/>
                  </a:lnTo>
                  <a:lnTo>
                    <a:pt x="145" y="227"/>
                  </a:lnTo>
                  <a:lnTo>
                    <a:pt x="152" y="226"/>
                  </a:lnTo>
                  <a:lnTo>
                    <a:pt x="158" y="223"/>
                  </a:lnTo>
                  <a:lnTo>
                    <a:pt x="158" y="223"/>
                  </a:lnTo>
                  <a:lnTo>
                    <a:pt x="163" y="218"/>
                  </a:lnTo>
                  <a:lnTo>
                    <a:pt x="168" y="213"/>
                  </a:lnTo>
                  <a:lnTo>
                    <a:pt x="171" y="208"/>
                  </a:lnTo>
                  <a:lnTo>
                    <a:pt x="174" y="201"/>
                  </a:lnTo>
                  <a:lnTo>
                    <a:pt x="176" y="193"/>
                  </a:lnTo>
                  <a:lnTo>
                    <a:pt x="177" y="185"/>
                  </a:lnTo>
                  <a:lnTo>
                    <a:pt x="177" y="175"/>
                  </a:lnTo>
                  <a:lnTo>
                    <a:pt x="177" y="166"/>
                  </a:lnTo>
                  <a:lnTo>
                    <a:pt x="175" y="156"/>
                  </a:lnTo>
                  <a:lnTo>
                    <a:pt x="173" y="145"/>
                  </a:lnTo>
                  <a:lnTo>
                    <a:pt x="167" y="124"/>
                  </a:lnTo>
                  <a:lnTo>
                    <a:pt x="156" y="102"/>
                  </a:lnTo>
                  <a:lnTo>
                    <a:pt x="144" y="79"/>
                  </a:lnTo>
                  <a:lnTo>
                    <a:pt x="144" y="79"/>
                  </a:lnTo>
                  <a:lnTo>
                    <a:pt x="129" y="58"/>
                  </a:lnTo>
                  <a:lnTo>
                    <a:pt x="113" y="40"/>
                  </a:lnTo>
                  <a:lnTo>
                    <a:pt x="95" y="25"/>
                  </a:lnTo>
                  <a:lnTo>
                    <a:pt x="87" y="18"/>
                  </a:lnTo>
                  <a:lnTo>
                    <a:pt x="78" y="13"/>
                  </a:lnTo>
                  <a:lnTo>
                    <a:pt x="70" y="8"/>
                  </a:lnTo>
                  <a:lnTo>
                    <a:pt x="62" y="5"/>
                  </a:lnTo>
                  <a:lnTo>
                    <a:pt x="54" y="3"/>
                  </a:lnTo>
                  <a:lnTo>
                    <a:pt x="46" y="0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5" y="3"/>
                  </a:lnTo>
                  <a:lnTo>
                    <a:pt x="19" y="6"/>
                  </a:lnTo>
                  <a:lnTo>
                    <a:pt x="19" y="6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79">
              <a:extLst>
                <a:ext uri="{FF2B5EF4-FFF2-40B4-BE49-F238E27FC236}">
                  <a16:creationId xmlns:a16="http://schemas.microsoft.com/office/drawing/2014/main" id="{F13EE99A-1E87-4810-91C6-C4D1ABD5B2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49675" y="2328863"/>
              <a:ext cx="349250" cy="201613"/>
            </a:xfrm>
            <a:custGeom>
              <a:avLst/>
              <a:gdLst>
                <a:gd name="T0" fmla="*/ 417 w 440"/>
                <a:gd name="T1" fmla="*/ 1 h 252"/>
                <a:gd name="T2" fmla="*/ 425 w 440"/>
                <a:gd name="T3" fmla="*/ 7 h 252"/>
                <a:gd name="T4" fmla="*/ 430 w 440"/>
                <a:gd name="T5" fmla="*/ 14 h 252"/>
                <a:gd name="T6" fmla="*/ 435 w 440"/>
                <a:gd name="T7" fmla="*/ 23 h 252"/>
                <a:gd name="T8" fmla="*/ 439 w 440"/>
                <a:gd name="T9" fmla="*/ 47 h 252"/>
                <a:gd name="T10" fmla="*/ 440 w 440"/>
                <a:gd name="T11" fmla="*/ 92 h 252"/>
                <a:gd name="T12" fmla="*/ 440 w 440"/>
                <a:gd name="T13" fmla="*/ 128 h 252"/>
                <a:gd name="T14" fmla="*/ 435 w 440"/>
                <a:gd name="T15" fmla="*/ 193 h 252"/>
                <a:gd name="T16" fmla="*/ 430 w 440"/>
                <a:gd name="T17" fmla="*/ 220 h 252"/>
                <a:gd name="T18" fmla="*/ 422 w 440"/>
                <a:gd name="T19" fmla="*/ 239 h 252"/>
                <a:gd name="T20" fmla="*/ 420 w 440"/>
                <a:gd name="T21" fmla="*/ 244 h 252"/>
                <a:gd name="T22" fmla="*/ 412 w 440"/>
                <a:gd name="T23" fmla="*/ 250 h 252"/>
                <a:gd name="T24" fmla="*/ 407 w 440"/>
                <a:gd name="T25" fmla="*/ 251 h 252"/>
                <a:gd name="T26" fmla="*/ 398 w 440"/>
                <a:gd name="T27" fmla="*/ 251 h 252"/>
                <a:gd name="T28" fmla="*/ 389 w 440"/>
                <a:gd name="T29" fmla="*/ 249 h 252"/>
                <a:gd name="T30" fmla="*/ 366 w 440"/>
                <a:gd name="T31" fmla="*/ 235 h 252"/>
                <a:gd name="T32" fmla="*/ 313 w 440"/>
                <a:gd name="T33" fmla="*/ 208 h 252"/>
                <a:gd name="T34" fmla="*/ 268 w 440"/>
                <a:gd name="T35" fmla="*/ 191 h 252"/>
                <a:gd name="T36" fmla="*/ 219 w 440"/>
                <a:gd name="T37" fmla="*/ 178 h 252"/>
                <a:gd name="T38" fmla="*/ 167 w 440"/>
                <a:gd name="T39" fmla="*/ 170 h 252"/>
                <a:gd name="T40" fmla="*/ 128 w 440"/>
                <a:gd name="T41" fmla="*/ 171 h 252"/>
                <a:gd name="T42" fmla="*/ 103 w 440"/>
                <a:gd name="T43" fmla="*/ 176 h 252"/>
                <a:gd name="T44" fmla="*/ 79 w 440"/>
                <a:gd name="T45" fmla="*/ 184 h 252"/>
                <a:gd name="T46" fmla="*/ 56 w 440"/>
                <a:gd name="T47" fmla="*/ 196 h 252"/>
                <a:gd name="T48" fmla="*/ 44 w 440"/>
                <a:gd name="T49" fmla="*/ 203 h 252"/>
                <a:gd name="T50" fmla="*/ 42 w 440"/>
                <a:gd name="T51" fmla="*/ 204 h 252"/>
                <a:gd name="T52" fmla="*/ 30 w 440"/>
                <a:gd name="T53" fmla="*/ 208 h 252"/>
                <a:gd name="T54" fmla="*/ 19 w 440"/>
                <a:gd name="T55" fmla="*/ 207 h 252"/>
                <a:gd name="T56" fmla="*/ 14 w 440"/>
                <a:gd name="T57" fmla="*/ 205 h 252"/>
                <a:gd name="T58" fmla="*/ 6 w 440"/>
                <a:gd name="T59" fmla="*/ 196 h 252"/>
                <a:gd name="T60" fmla="*/ 5 w 440"/>
                <a:gd name="T61" fmla="*/ 190 h 252"/>
                <a:gd name="T62" fmla="*/ 0 w 440"/>
                <a:gd name="T63" fmla="*/ 155 h 252"/>
                <a:gd name="T64" fmla="*/ 2 w 440"/>
                <a:gd name="T65" fmla="*/ 110 h 252"/>
                <a:gd name="T66" fmla="*/ 3 w 440"/>
                <a:gd name="T67" fmla="*/ 87 h 252"/>
                <a:gd name="T68" fmla="*/ 7 w 440"/>
                <a:gd name="T69" fmla="*/ 47 h 252"/>
                <a:gd name="T70" fmla="*/ 11 w 440"/>
                <a:gd name="T71" fmla="*/ 31 h 252"/>
                <a:gd name="T72" fmla="*/ 16 w 440"/>
                <a:gd name="T73" fmla="*/ 21 h 252"/>
                <a:gd name="T74" fmla="*/ 27 w 440"/>
                <a:gd name="T75" fmla="*/ 15 h 252"/>
                <a:gd name="T76" fmla="*/ 33 w 440"/>
                <a:gd name="T77" fmla="*/ 14 h 252"/>
                <a:gd name="T78" fmla="*/ 44 w 440"/>
                <a:gd name="T79" fmla="*/ 17 h 252"/>
                <a:gd name="T80" fmla="*/ 49 w 440"/>
                <a:gd name="T81" fmla="*/ 19 h 252"/>
                <a:gd name="T82" fmla="*/ 51 w 440"/>
                <a:gd name="T83" fmla="*/ 22 h 252"/>
                <a:gd name="T84" fmla="*/ 73 w 440"/>
                <a:gd name="T85" fmla="*/ 37 h 252"/>
                <a:gd name="T86" fmla="*/ 96 w 440"/>
                <a:gd name="T87" fmla="*/ 48 h 252"/>
                <a:gd name="T88" fmla="*/ 120 w 440"/>
                <a:gd name="T89" fmla="*/ 56 h 252"/>
                <a:gd name="T90" fmla="*/ 146 w 440"/>
                <a:gd name="T91" fmla="*/ 61 h 252"/>
                <a:gd name="T92" fmla="*/ 197 w 440"/>
                <a:gd name="T93" fmla="*/ 62 h 252"/>
                <a:gd name="T94" fmla="*/ 249 w 440"/>
                <a:gd name="T95" fmla="*/ 55 h 252"/>
                <a:gd name="T96" fmla="*/ 298 w 440"/>
                <a:gd name="T97" fmla="*/ 44 h 252"/>
                <a:gd name="T98" fmla="*/ 340 w 440"/>
                <a:gd name="T99" fmla="*/ 29 h 252"/>
                <a:gd name="T100" fmla="*/ 399 w 440"/>
                <a:gd name="T101" fmla="*/ 3 h 252"/>
                <a:gd name="T102" fmla="*/ 402 w 440"/>
                <a:gd name="T103" fmla="*/ 1 h 252"/>
                <a:gd name="T104" fmla="*/ 413 w 440"/>
                <a:gd name="T105" fmla="*/ 0 h 252"/>
                <a:gd name="T106" fmla="*/ 417 w 440"/>
                <a:gd name="T107" fmla="*/ 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252">
                  <a:moveTo>
                    <a:pt x="417" y="1"/>
                  </a:moveTo>
                  <a:lnTo>
                    <a:pt x="417" y="1"/>
                  </a:lnTo>
                  <a:lnTo>
                    <a:pt x="421" y="3"/>
                  </a:lnTo>
                  <a:lnTo>
                    <a:pt x="425" y="7"/>
                  </a:lnTo>
                  <a:lnTo>
                    <a:pt x="428" y="10"/>
                  </a:lnTo>
                  <a:lnTo>
                    <a:pt x="430" y="14"/>
                  </a:lnTo>
                  <a:lnTo>
                    <a:pt x="430" y="14"/>
                  </a:lnTo>
                  <a:lnTo>
                    <a:pt x="435" y="23"/>
                  </a:lnTo>
                  <a:lnTo>
                    <a:pt x="437" y="34"/>
                  </a:lnTo>
                  <a:lnTo>
                    <a:pt x="439" y="47"/>
                  </a:lnTo>
                  <a:lnTo>
                    <a:pt x="440" y="61"/>
                  </a:lnTo>
                  <a:lnTo>
                    <a:pt x="440" y="92"/>
                  </a:lnTo>
                  <a:lnTo>
                    <a:pt x="440" y="128"/>
                  </a:lnTo>
                  <a:lnTo>
                    <a:pt x="440" y="128"/>
                  </a:lnTo>
                  <a:lnTo>
                    <a:pt x="438" y="162"/>
                  </a:lnTo>
                  <a:lnTo>
                    <a:pt x="435" y="193"/>
                  </a:lnTo>
                  <a:lnTo>
                    <a:pt x="432" y="207"/>
                  </a:lnTo>
                  <a:lnTo>
                    <a:pt x="430" y="220"/>
                  </a:lnTo>
                  <a:lnTo>
                    <a:pt x="427" y="230"/>
                  </a:lnTo>
                  <a:lnTo>
                    <a:pt x="422" y="239"/>
                  </a:lnTo>
                  <a:lnTo>
                    <a:pt x="422" y="239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2" y="250"/>
                  </a:lnTo>
                  <a:lnTo>
                    <a:pt x="407" y="251"/>
                  </a:lnTo>
                  <a:lnTo>
                    <a:pt x="407" y="251"/>
                  </a:lnTo>
                  <a:lnTo>
                    <a:pt x="402" y="252"/>
                  </a:lnTo>
                  <a:lnTo>
                    <a:pt x="398" y="251"/>
                  </a:lnTo>
                  <a:lnTo>
                    <a:pt x="393" y="250"/>
                  </a:lnTo>
                  <a:lnTo>
                    <a:pt x="389" y="249"/>
                  </a:lnTo>
                  <a:lnTo>
                    <a:pt x="389" y="249"/>
                  </a:lnTo>
                  <a:lnTo>
                    <a:pt x="366" y="235"/>
                  </a:lnTo>
                  <a:lnTo>
                    <a:pt x="332" y="217"/>
                  </a:lnTo>
                  <a:lnTo>
                    <a:pt x="313" y="208"/>
                  </a:lnTo>
                  <a:lnTo>
                    <a:pt x="291" y="200"/>
                  </a:lnTo>
                  <a:lnTo>
                    <a:pt x="268" y="191"/>
                  </a:lnTo>
                  <a:lnTo>
                    <a:pt x="243" y="184"/>
                  </a:lnTo>
                  <a:lnTo>
                    <a:pt x="219" y="178"/>
                  </a:lnTo>
                  <a:lnTo>
                    <a:pt x="193" y="174"/>
                  </a:lnTo>
                  <a:lnTo>
                    <a:pt x="167" y="170"/>
                  </a:lnTo>
                  <a:lnTo>
                    <a:pt x="141" y="170"/>
                  </a:lnTo>
                  <a:lnTo>
                    <a:pt x="128" y="171"/>
                  </a:lnTo>
                  <a:lnTo>
                    <a:pt x="116" y="174"/>
                  </a:lnTo>
                  <a:lnTo>
                    <a:pt x="103" y="176"/>
                  </a:lnTo>
                  <a:lnTo>
                    <a:pt x="90" y="179"/>
                  </a:lnTo>
                  <a:lnTo>
                    <a:pt x="79" y="184"/>
                  </a:lnTo>
                  <a:lnTo>
                    <a:pt x="67" y="189"/>
                  </a:lnTo>
                  <a:lnTo>
                    <a:pt x="56" y="196"/>
                  </a:lnTo>
                  <a:lnTo>
                    <a:pt x="44" y="203"/>
                  </a:lnTo>
                  <a:lnTo>
                    <a:pt x="44" y="203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36" y="207"/>
                  </a:lnTo>
                  <a:lnTo>
                    <a:pt x="30" y="208"/>
                  </a:lnTo>
                  <a:lnTo>
                    <a:pt x="25" y="208"/>
                  </a:lnTo>
                  <a:lnTo>
                    <a:pt x="19" y="207"/>
                  </a:lnTo>
                  <a:lnTo>
                    <a:pt x="19" y="207"/>
                  </a:lnTo>
                  <a:lnTo>
                    <a:pt x="14" y="205"/>
                  </a:lnTo>
                  <a:lnTo>
                    <a:pt x="10" y="200"/>
                  </a:lnTo>
                  <a:lnTo>
                    <a:pt x="6" y="196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2" y="174"/>
                  </a:lnTo>
                  <a:lnTo>
                    <a:pt x="0" y="155"/>
                  </a:lnTo>
                  <a:lnTo>
                    <a:pt x="0" y="133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3" y="87"/>
                  </a:lnTo>
                  <a:lnTo>
                    <a:pt x="4" y="65"/>
                  </a:lnTo>
                  <a:lnTo>
                    <a:pt x="7" y="47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3" y="25"/>
                  </a:lnTo>
                  <a:lnTo>
                    <a:pt x="16" y="21"/>
                  </a:lnTo>
                  <a:lnTo>
                    <a:pt x="21" y="17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33" y="14"/>
                  </a:lnTo>
                  <a:lnTo>
                    <a:pt x="38" y="15"/>
                  </a:lnTo>
                  <a:lnTo>
                    <a:pt x="44" y="17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61" y="30"/>
                  </a:lnTo>
                  <a:lnTo>
                    <a:pt x="73" y="37"/>
                  </a:lnTo>
                  <a:lnTo>
                    <a:pt x="84" y="44"/>
                  </a:lnTo>
                  <a:lnTo>
                    <a:pt x="96" y="48"/>
                  </a:lnTo>
                  <a:lnTo>
                    <a:pt x="107" y="53"/>
                  </a:lnTo>
                  <a:lnTo>
                    <a:pt x="120" y="56"/>
                  </a:lnTo>
                  <a:lnTo>
                    <a:pt x="133" y="59"/>
                  </a:lnTo>
                  <a:lnTo>
                    <a:pt x="146" y="61"/>
                  </a:lnTo>
                  <a:lnTo>
                    <a:pt x="171" y="63"/>
                  </a:lnTo>
                  <a:lnTo>
                    <a:pt x="197" y="62"/>
                  </a:lnTo>
                  <a:lnTo>
                    <a:pt x="223" y="60"/>
                  </a:lnTo>
                  <a:lnTo>
                    <a:pt x="249" y="55"/>
                  </a:lnTo>
                  <a:lnTo>
                    <a:pt x="273" y="51"/>
                  </a:lnTo>
                  <a:lnTo>
                    <a:pt x="298" y="44"/>
                  </a:lnTo>
                  <a:lnTo>
                    <a:pt x="319" y="37"/>
                  </a:lnTo>
                  <a:lnTo>
                    <a:pt x="340" y="29"/>
                  </a:lnTo>
                  <a:lnTo>
                    <a:pt x="375" y="14"/>
                  </a:lnTo>
                  <a:lnTo>
                    <a:pt x="399" y="3"/>
                  </a:lnTo>
                  <a:lnTo>
                    <a:pt x="399" y="3"/>
                  </a:lnTo>
                  <a:lnTo>
                    <a:pt x="402" y="1"/>
                  </a:lnTo>
                  <a:lnTo>
                    <a:pt x="407" y="0"/>
                  </a:lnTo>
                  <a:lnTo>
                    <a:pt x="413" y="0"/>
                  </a:lnTo>
                  <a:lnTo>
                    <a:pt x="417" y="1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80">
              <a:extLst>
                <a:ext uri="{FF2B5EF4-FFF2-40B4-BE49-F238E27FC236}">
                  <a16:creationId xmlns:a16="http://schemas.microsoft.com/office/drawing/2014/main" id="{D3C734F0-CF26-482A-A86C-76C600EA88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5900" y="2327276"/>
              <a:ext cx="104775" cy="204788"/>
            </a:xfrm>
            <a:custGeom>
              <a:avLst/>
              <a:gdLst>
                <a:gd name="T0" fmla="*/ 71 w 132"/>
                <a:gd name="T1" fmla="*/ 0 h 256"/>
                <a:gd name="T2" fmla="*/ 71 w 132"/>
                <a:gd name="T3" fmla="*/ 0 h 256"/>
                <a:gd name="T4" fmla="*/ 64 w 132"/>
                <a:gd name="T5" fmla="*/ 1 h 256"/>
                <a:gd name="T6" fmla="*/ 58 w 132"/>
                <a:gd name="T7" fmla="*/ 2 h 256"/>
                <a:gd name="T8" fmla="*/ 51 w 132"/>
                <a:gd name="T9" fmla="*/ 5 h 256"/>
                <a:gd name="T10" fmla="*/ 45 w 132"/>
                <a:gd name="T11" fmla="*/ 9 h 256"/>
                <a:gd name="T12" fmla="*/ 38 w 132"/>
                <a:gd name="T13" fmla="*/ 15 h 256"/>
                <a:gd name="T14" fmla="*/ 33 w 132"/>
                <a:gd name="T15" fmla="*/ 20 h 256"/>
                <a:gd name="T16" fmla="*/ 28 w 132"/>
                <a:gd name="T17" fmla="*/ 27 h 256"/>
                <a:gd name="T18" fmla="*/ 22 w 132"/>
                <a:gd name="T19" fmla="*/ 35 h 256"/>
                <a:gd name="T20" fmla="*/ 18 w 132"/>
                <a:gd name="T21" fmla="*/ 44 h 256"/>
                <a:gd name="T22" fmla="*/ 14 w 132"/>
                <a:gd name="T23" fmla="*/ 55 h 256"/>
                <a:gd name="T24" fmla="*/ 7 w 132"/>
                <a:gd name="T25" fmla="*/ 76 h 256"/>
                <a:gd name="T26" fmla="*/ 3 w 132"/>
                <a:gd name="T27" fmla="*/ 100 h 256"/>
                <a:gd name="T28" fmla="*/ 0 w 132"/>
                <a:gd name="T29" fmla="*/ 126 h 256"/>
                <a:gd name="T30" fmla="*/ 0 w 132"/>
                <a:gd name="T31" fmla="*/ 126 h 256"/>
                <a:gd name="T32" fmla="*/ 0 w 132"/>
                <a:gd name="T33" fmla="*/ 152 h 256"/>
                <a:gd name="T34" fmla="*/ 4 w 132"/>
                <a:gd name="T35" fmla="*/ 176 h 256"/>
                <a:gd name="T36" fmla="*/ 8 w 132"/>
                <a:gd name="T37" fmla="*/ 198 h 256"/>
                <a:gd name="T38" fmla="*/ 12 w 132"/>
                <a:gd name="T39" fmla="*/ 208 h 256"/>
                <a:gd name="T40" fmla="*/ 15 w 132"/>
                <a:gd name="T41" fmla="*/ 217 h 256"/>
                <a:gd name="T42" fmla="*/ 20 w 132"/>
                <a:gd name="T43" fmla="*/ 225 h 256"/>
                <a:gd name="T44" fmla="*/ 24 w 132"/>
                <a:gd name="T45" fmla="*/ 233 h 256"/>
                <a:gd name="T46" fmla="*/ 30 w 132"/>
                <a:gd name="T47" fmla="*/ 240 h 256"/>
                <a:gd name="T48" fmla="*/ 36 w 132"/>
                <a:gd name="T49" fmla="*/ 246 h 256"/>
                <a:gd name="T50" fmla="*/ 42 w 132"/>
                <a:gd name="T51" fmla="*/ 251 h 256"/>
                <a:gd name="T52" fmla="*/ 47 w 132"/>
                <a:gd name="T53" fmla="*/ 254 h 256"/>
                <a:gd name="T54" fmla="*/ 54 w 132"/>
                <a:gd name="T55" fmla="*/ 256 h 256"/>
                <a:gd name="T56" fmla="*/ 61 w 132"/>
                <a:gd name="T57" fmla="*/ 256 h 256"/>
                <a:gd name="T58" fmla="*/ 61 w 132"/>
                <a:gd name="T59" fmla="*/ 256 h 256"/>
                <a:gd name="T60" fmla="*/ 67 w 132"/>
                <a:gd name="T61" fmla="*/ 256 h 256"/>
                <a:gd name="T62" fmla="*/ 74 w 132"/>
                <a:gd name="T63" fmla="*/ 255 h 256"/>
                <a:gd name="T64" fmla="*/ 81 w 132"/>
                <a:gd name="T65" fmla="*/ 252 h 256"/>
                <a:gd name="T66" fmla="*/ 87 w 132"/>
                <a:gd name="T67" fmla="*/ 247 h 256"/>
                <a:gd name="T68" fmla="*/ 92 w 132"/>
                <a:gd name="T69" fmla="*/ 243 h 256"/>
                <a:gd name="T70" fmla="*/ 98 w 132"/>
                <a:gd name="T71" fmla="*/ 237 h 256"/>
                <a:gd name="T72" fmla="*/ 104 w 132"/>
                <a:gd name="T73" fmla="*/ 229 h 256"/>
                <a:gd name="T74" fmla="*/ 109 w 132"/>
                <a:gd name="T75" fmla="*/ 221 h 256"/>
                <a:gd name="T76" fmla="*/ 113 w 132"/>
                <a:gd name="T77" fmla="*/ 211 h 256"/>
                <a:gd name="T78" fmla="*/ 118 w 132"/>
                <a:gd name="T79" fmla="*/ 202 h 256"/>
                <a:gd name="T80" fmla="*/ 125 w 132"/>
                <a:gd name="T81" fmla="*/ 180 h 256"/>
                <a:gd name="T82" fmla="*/ 129 w 132"/>
                <a:gd name="T83" fmla="*/ 156 h 256"/>
                <a:gd name="T84" fmla="*/ 132 w 132"/>
                <a:gd name="T85" fmla="*/ 131 h 256"/>
                <a:gd name="T86" fmla="*/ 132 w 132"/>
                <a:gd name="T87" fmla="*/ 131 h 256"/>
                <a:gd name="T88" fmla="*/ 132 w 132"/>
                <a:gd name="T89" fmla="*/ 104 h 256"/>
                <a:gd name="T90" fmla="*/ 128 w 132"/>
                <a:gd name="T91" fmla="*/ 80 h 256"/>
                <a:gd name="T92" fmla="*/ 124 w 132"/>
                <a:gd name="T93" fmla="*/ 58 h 256"/>
                <a:gd name="T94" fmla="*/ 120 w 132"/>
                <a:gd name="T95" fmla="*/ 49 h 256"/>
                <a:gd name="T96" fmla="*/ 115 w 132"/>
                <a:gd name="T97" fmla="*/ 39 h 256"/>
                <a:gd name="T98" fmla="*/ 112 w 132"/>
                <a:gd name="T99" fmla="*/ 31 h 256"/>
                <a:gd name="T100" fmla="*/ 106 w 132"/>
                <a:gd name="T101" fmla="*/ 24 h 256"/>
                <a:gd name="T102" fmla="*/ 102 w 132"/>
                <a:gd name="T103" fmla="*/ 17 h 256"/>
                <a:gd name="T104" fmla="*/ 96 w 132"/>
                <a:gd name="T105" fmla="*/ 11 h 256"/>
                <a:gd name="T106" fmla="*/ 90 w 132"/>
                <a:gd name="T107" fmla="*/ 6 h 256"/>
                <a:gd name="T108" fmla="*/ 84 w 132"/>
                <a:gd name="T109" fmla="*/ 3 h 256"/>
                <a:gd name="T110" fmla="*/ 77 w 132"/>
                <a:gd name="T111" fmla="*/ 1 h 256"/>
                <a:gd name="T112" fmla="*/ 71 w 132"/>
                <a:gd name="T113" fmla="*/ 0 h 256"/>
                <a:gd name="T114" fmla="*/ 71 w 132"/>
                <a:gd name="T1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2" h="256">
                  <a:moveTo>
                    <a:pt x="71" y="0"/>
                  </a:moveTo>
                  <a:lnTo>
                    <a:pt x="71" y="0"/>
                  </a:lnTo>
                  <a:lnTo>
                    <a:pt x="64" y="1"/>
                  </a:lnTo>
                  <a:lnTo>
                    <a:pt x="58" y="2"/>
                  </a:lnTo>
                  <a:lnTo>
                    <a:pt x="51" y="5"/>
                  </a:lnTo>
                  <a:lnTo>
                    <a:pt x="45" y="9"/>
                  </a:lnTo>
                  <a:lnTo>
                    <a:pt x="38" y="15"/>
                  </a:lnTo>
                  <a:lnTo>
                    <a:pt x="33" y="20"/>
                  </a:lnTo>
                  <a:lnTo>
                    <a:pt x="28" y="27"/>
                  </a:lnTo>
                  <a:lnTo>
                    <a:pt x="22" y="35"/>
                  </a:lnTo>
                  <a:lnTo>
                    <a:pt x="18" y="44"/>
                  </a:lnTo>
                  <a:lnTo>
                    <a:pt x="14" y="55"/>
                  </a:lnTo>
                  <a:lnTo>
                    <a:pt x="7" y="76"/>
                  </a:lnTo>
                  <a:lnTo>
                    <a:pt x="3" y="100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52"/>
                  </a:lnTo>
                  <a:lnTo>
                    <a:pt x="4" y="176"/>
                  </a:lnTo>
                  <a:lnTo>
                    <a:pt x="8" y="198"/>
                  </a:lnTo>
                  <a:lnTo>
                    <a:pt x="12" y="208"/>
                  </a:lnTo>
                  <a:lnTo>
                    <a:pt x="15" y="217"/>
                  </a:lnTo>
                  <a:lnTo>
                    <a:pt x="20" y="225"/>
                  </a:lnTo>
                  <a:lnTo>
                    <a:pt x="24" y="233"/>
                  </a:lnTo>
                  <a:lnTo>
                    <a:pt x="30" y="240"/>
                  </a:lnTo>
                  <a:lnTo>
                    <a:pt x="36" y="246"/>
                  </a:lnTo>
                  <a:lnTo>
                    <a:pt x="42" y="251"/>
                  </a:lnTo>
                  <a:lnTo>
                    <a:pt x="47" y="254"/>
                  </a:lnTo>
                  <a:lnTo>
                    <a:pt x="54" y="256"/>
                  </a:lnTo>
                  <a:lnTo>
                    <a:pt x="61" y="256"/>
                  </a:lnTo>
                  <a:lnTo>
                    <a:pt x="61" y="256"/>
                  </a:lnTo>
                  <a:lnTo>
                    <a:pt x="67" y="256"/>
                  </a:lnTo>
                  <a:lnTo>
                    <a:pt x="74" y="255"/>
                  </a:lnTo>
                  <a:lnTo>
                    <a:pt x="81" y="252"/>
                  </a:lnTo>
                  <a:lnTo>
                    <a:pt x="87" y="247"/>
                  </a:lnTo>
                  <a:lnTo>
                    <a:pt x="92" y="243"/>
                  </a:lnTo>
                  <a:lnTo>
                    <a:pt x="98" y="237"/>
                  </a:lnTo>
                  <a:lnTo>
                    <a:pt x="104" y="229"/>
                  </a:lnTo>
                  <a:lnTo>
                    <a:pt x="109" y="221"/>
                  </a:lnTo>
                  <a:lnTo>
                    <a:pt x="113" y="211"/>
                  </a:lnTo>
                  <a:lnTo>
                    <a:pt x="118" y="202"/>
                  </a:lnTo>
                  <a:lnTo>
                    <a:pt x="125" y="180"/>
                  </a:lnTo>
                  <a:lnTo>
                    <a:pt x="129" y="156"/>
                  </a:lnTo>
                  <a:lnTo>
                    <a:pt x="132" y="131"/>
                  </a:lnTo>
                  <a:lnTo>
                    <a:pt x="132" y="131"/>
                  </a:lnTo>
                  <a:lnTo>
                    <a:pt x="132" y="104"/>
                  </a:lnTo>
                  <a:lnTo>
                    <a:pt x="128" y="80"/>
                  </a:lnTo>
                  <a:lnTo>
                    <a:pt x="124" y="58"/>
                  </a:lnTo>
                  <a:lnTo>
                    <a:pt x="120" y="49"/>
                  </a:lnTo>
                  <a:lnTo>
                    <a:pt x="115" y="39"/>
                  </a:lnTo>
                  <a:lnTo>
                    <a:pt x="112" y="31"/>
                  </a:lnTo>
                  <a:lnTo>
                    <a:pt x="106" y="24"/>
                  </a:lnTo>
                  <a:lnTo>
                    <a:pt x="102" y="17"/>
                  </a:lnTo>
                  <a:lnTo>
                    <a:pt x="96" y="11"/>
                  </a:lnTo>
                  <a:lnTo>
                    <a:pt x="90" y="6"/>
                  </a:lnTo>
                  <a:lnTo>
                    <a:pt x="84" y="3"/>
                  </a:lnTo>
                  <a:lnTo>
                    <a:pt x="77" y="1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81">
              <a:extLst>
                <a:ext uri="{FF2B5EF4-FFF2-40B4-BE49-F238E27FC236}">
                  <a16:creationId xmlns:a16="http://schemas.microsoft.com/office/drawing/2014/main" id="{450E55BE-9DB6-462C-BEC5-8E16173CF1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27275" y="2622551"/>
              <a:ext cx="349250" cy="342900"/>
            </a:xfrm>
            <a:custGeom>
              <a:avLst/>
              <a:gdLst>
                <a:gd name="T0" fmla="*/ 176 w 440"/>
                <a:gd name="T1" fmla="*/ 431 h 433"/>
                <a:gd name="T2" fmla="*/ 167 w 440"/>
                <a:gd name="T3" fmla="*/ 433 h 433"/>
                <a:gd name="T4" fmla="*/ 158 w 440"/>
                <a:gd name="T5" fmla="*/ 432 h 433"/>
                <a:gd name="T6" fmla="*/ 148 w 440"/>
                <a:gd name="T7" fmla="*/ 429 h 433"/>
                <a:gd name="T8" fmla="*/ 129 w 440"/>
                <a:gd name="T9" fmla="*/ 416 h 433"/>
                <a:gd name="T10" fmla="*/ 94 w 440"/>
                <a:gd name="T11" fmla="*/ 386 h 433"/>
                <a:gd name="T12" fmla="*/ 70 w 440"/>
                <a:gd name="T13" fmla="*/ 361 h 433"/>
                <a:gd name="T14" fmla="*/ 25 w 440"/>
                <a:gd name="T15" fmla="*/ 311 h 433"/>
                <a:gd name="T16" fmla="*/ 10 w 440"/>
                <a:gd name="T17" fmla="*/ 289 h 433"/>
                <a:gd name="T18" fmla="*/ 1 w 440"/>
                <a:gd name="T19" fmla="*/ 270 h 433"/>
                <a:gd name="T20" fmla="*/ 0 w 440"/>
                <a:gd name="T21" fmla="*/ 265 h 433"/>
                <a:gd name="T22" fmla="*/ 1 w 440"/>
                <a:gd name="T23" fmla="*/ 256 h 433"/>
                <a:gd name="T24" fmla="*/ 3 w 440"/>
                <a:gd name="T25" fmla="*/ 251 h 433"/>
                <a:gd name="T26" fmla="*/ 9 w 440"/>
                <a:gd name="T27" fmla="*/ 244 h 433"/>
                <a:gd name="T28" fmla="*/ 18 w 440"/>
                <a:gd name="T29" fmla="*/ 240 h 433"/>
                <a:gd name="T30" fmla="*/ 44 w 440"/>
                <a:gd name="T31" fmla="*/ 233 h 433"/>
                <a:gd name="T32" fmla="*/ 99 w 440"/>
                <a:gd name="T33" fmla="*/ 212 h 433"/>
                <a:gd name="T34" fmla="*/ 143 w 440"/>
                <a:gd name="T35" fmla="*/ 193 h 433"/>
                <a:gd name="T36" fmla="*/ 186 w 440"/>
                <a:gd name="T37" fmla="*/ 166 h 433"/>
                <a:gd name="T38" fmla="*/ 228 w 440"/>
                <a:gd name="T39" fmla="*/ 134 h 433"/>
                <a:gd name="T40" fmla="*/ 253 w 440"/>
                <a:gd name="T41" fmla="*/ 105 h 433"/>
                <a:gd name="T42" fmla="*/ 268 w 440"/>
                <a:gd name="T43" fmla="*/ 84 h 433"/>
                <a:gd name="T44" fmla="*/ 280 w 440"/>
                <a:gd name="T45" fmla="*/ 61 h 433"/>
                <a:gd name="T46" fmla="*/ 288 w 440"/>
                <a:gd name="T47" fmla="*/ 36 h 433"/>
                <a:gd name="T48" fmla="*/ 290 w 440"/>
                <a:gd name="T49" fmla="*/ 23 h 433"/>
                <a:gd name="T50" fmla="*/ 291 w 440"/>
                <a:gd name="T51" fmla="*/ 20 h 433"/>
                <a:gd name="T52" fmla="*/ 295 w 440"/>
                <a:gd name="T53" fmla="*/ 10 h 433"/>
                <a:gd name="T54" fmla="*/ 304 w 440"/>
                <a:gd name="T55" fmla="*/ 3 h 433"/>
                <a:gd name="T56" fmla="*/ 310 w 440"/>
                <a:gd name="T57" fmla="*/ 0 h 433"/>
                <a:gd name="T58" fmla="*/ 321 w 440"/>
                <a:gd name="T59" fmla="*/ 1 h 433"/>
                <a:gd name="T60" fmla="*/ 326 w 440"/>
                <a:gd name="T61" fmla="*/ 4 h 433"/>
                <a:gd name="T62" fmla="*/ 355 w 440"/>
                <a:gd name="T63" fmla="*/ 25 h 433"/>
                <a:gd name="T64" fmla="*/ 387 w 440"/>
                <a:gd name="T65" fmla="*/ 57 h 433"/>
                <a:gd name="T66" fmla="*/ 402 w 440"/>
                <a:gd name="T67" fmla="*/ 73 h 433"/>
                <a:gd name="T68" fmla="*/ 428 w 440"/>
                <a:gd name="T69" fmla="*/ 105 h 433"/>
                <a:gd name="T70" fmla="*/ 438 w 440"/>
                <a:gd name="T71" fmla="*/ 119 h 433"/>
                <a:gd name="T72" fmla="*/ 440 w 440"/>
                <a:gd name="T73" fmla="*/ 129 h 433"/>
                <a:gd name="T74" fmla="*/ 438 w 440"/>
                <a:gd name="T75" fmla="*/ 141 h 433"/>
                <a:gd name="T76" fmla="*/ 434 w 440"/>
                <a:gd name="T77" fmla="*/ 145 h 433"/>
                <a:gd name="T78" fmla="*/ 424 w 440"/>
                <a:gd name="T79" fmla="*/ 152 h 433"/>
                <a:gd name="T80" fmla="*/ 418 w 440"/>
                <a:gd name="T81" fmla="*/ 153 h 433"/>
                <a:gd name="T82" fmla="*/ 416 w 440"/>
                <a:gd name="T83" fmla="*/ 153 h 433"/>
                <a:gd name="T84" fmla="*/ 389 w 440"/>
                <a:gd name="T85" fmla="*/ 159 h 433"/>
                <a:gd name="T86" fmla="*/ 365 w 440"/>
                <a:gd name="T87" fmla="*/ 167 h 433"/>
                <a:gd name="T88" fmla="*/ 343 w 440"/>
                <a:gd name="T89" fmla="*/ 180 h 433"/>
                <a:gd name="T90" fmla="*/ 321 w 440"/>
                <a:gd name="T91" fmla="*/ 195 h 433"/>
                <a:gd name="T92" fmla="*/ 284 w 440"/>
                <a:gd name="T93" fmla="*/ 231 h 433"/>
                <a:gd name="T94" fmla="*/ 254 w 440"/>
                <a:gd name="T95" fmla="*/ 273 h 433"/>
                <a:gd name="T96" fmla="*/ 229 w 440"/>
                <a:gd name="T97" fmla="*/ 316 h 433"/>
                <a:gd name="T98" fmla="*/ 210 w 440"/>
                <a:gd name="T99" fmla="*/ 357 h 433"/>
                <a:gd name="T100" fmla="*/ 188 w 440"/>
                <a:gd name="T101" fmla="*/ 417 h 433"/>
                <a:gd name="T102" fmla="*/ 186 w 440"/>
                <a:gd name="T103" fmla="*/ 422 h 433"/>
                <a:gd name="T104" fmla="*/ 181 w 440"/>
                <a:gd name="T105" fmla="*/ 429 h 433"/>
                <a:gd name="T106" fmla="*/ 176 w 440"/>
                <a:gd name="T107" fmla="*/ 431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0" h="433">
                  <a:moveTo>
                    <a:pt x="176" y="431"/>
                  </a:moveTo>
                  <a:lnTo>
                    <a:pt x="176" y="431"/>
                  </a:lnTo>
                  <a:lnTo>
                    <a:pt x="171" y="433"/>
                  </a:lnTo>
                  <a:lnTo>
                    <a:pt x="167" y="433"/>
                  </a:lnTo>
                  <a:lnTo>
                    <a:pt x="162" y="433"/>
                  </a:lnTo>
                  <a:lnTo>
                    <a:pt x="158" y="432"/>
                  </a:lnTo>
                  <a:lnTo>
                    <a:pt x="158" y="432"/>
                  </a:lnTo>
                  <a:lnTo>
                    <a:pt x="148" y="429"/>
                  </a:lnTo>
                  <a:lnTo>
                    <a:pt x="139" y="423"/>
                  </a:lnTo>
                  <a:lnTo>
                    <a:pt x="129" y="416"/>
                  </a:lnTo>
                  <a:lnTo>
                    <a:pt x="117" y="407"/>
                  </a:lnTo>
                  <a:lnTo>
                    <a:pt x="94" y="386"/>
                  </a:lnTo>
                  <a:lnTo>
                    <a:pt x="70" y="361"/>
                  </a:lnTo>
                  <a:lnTo>
                    <a:pt x="70" y="361"/>
                  </a:lnTo>
                  <a:lnTo>
                    <a:pt x="46" y="335"/>
                  </a:lnTo>
                  <a:lnTo>
                    <a:pt x="25" y="311"/>
                  </a:lnTo>
                  <a:lnTo>
                    <a:pt x="17" y="300"/>
                  </a:lnTo>
                  <a:lnTo>
                    <a:pt x="10" y="289"/>
                  </a:lnTo>
                  <a:lnTo>
                    <a:pt x="4" y="279"/>
                  </a:lnTo>
                  <a:lnTo>
                    <a:pt x="1" y="270"/>
                  </a:lnTo>
                  <a:lnTo>
                    <a:pt x="1" y="270"/>
                  </a:lnTo>
                  <a:lnTo>
                    <a:pt x="0" y="265"/>
                  </a:lnTo>
                  <a:lnTo>
                    <a:pt x="0" y="261"/>
                  </a:lnTo>
                  <a:lnTo>
                    <a:pt x="1" y="256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6" y="248"/>
                  </a:lnTo>
                  <a:lnTo>
                    <a:pt x="9" y="244"/>
                  </a:lnTo>
                  <a:lnTo>
                    <a:pt x="14" y="242"/>
                  </a:lnTo>
                  <a:lnTo>
                    <a:pt x="18" y="240"/>
                  </a:lnTo>
                  <a:lnTo>
                    <a:pt x="18" y="240"/>
                  </a:lnTo>
                  <a:lnTo>
                    <a:pt x="44" y="233"/>
                  </a:lnTo>
                  <a:lnTo>
                    <a:pt x="79" y="220"/>
                  </a:lnTo>
                  <a:lnTo>
                    <a:pt x="99" y="212"/>
                  </a:lnTo>
                  <a:lnTo>
                    <a:pt x="121" y="203"/>
                  </a:lnTo>
                  <a:lnTo>
                    <a:pt x="143" y="193"/>
                  </a:lnTo>
                  <a:lnTo>
                    <a:pt x="165" y="180"/>
                  </a:lnTo>
                  <a:lnTo>
                    <a:pt x="186" y="166"/>
                  </a:lnTo>
                  <a:lnTo>
                    <a:pt x="208" y="151"/>
                  </a:lnTo>
                  <a:lnTo>
                    <a:pt x="228" y="134"/>
                  </a:lnTo>
                  <a:lnTo>
                    <a:pt x="245" y="115"/>
                  </a:lnTo>
                  <a:lnTo>
                    <a:pt x="253" y="105"/>
                  </a:lnTo>
                  <a:lnTo>
                    <a:pt x="261" y="95"/>
                  </a:lnTo>
                  <a:lnTo>
                    <a:pt x="268" y="84"/>
                  </a:lnTo>
                  <a:lnTo>
                    <a:pt x="274" y="73"/>
                  </a:lnTo>
                  <a:lnTo>
                    <a:pt x="280" y="61"/>
                  </a:lnTo>
                  <a:lnTo>
                    <a:pt x="284" y="49"/>
                  </a:lnTo>
                  <a:lnTo>
                    <a:pt x="288" y="36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2" y="15"/>
                  </a:lnTo>
                  <a:lnTo>
                    <a:pt x="295" y="10"/>
                  </a:lnTo>
                  <a:lnTo>
                    <a:pt x="299" y="5"/>
                  </a:lnTo>
                  <a:lnTo>
                    <a:pt x="304" y="3"/>
                  </a:lnTo>
                  <a:lnTo>
                    <a:pt x="304" y="3"/>
                  </a:lnTo>
                  <a:lnTo>
                    <a:pt x="310" y="0"/>
                  </a:lnTo>
                  <a:lnTo>
                    <a:pt x="315" y="0"/>
                  </a:lnTo>
                  <a:lnTo>
                    <a:pt x="321" y="1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40" y="13"/>
                  </a:lnTo>
                  <a:lnTo>
                    <a:pt x="355" y="25"/>
                  </a:lnTo>
                  <a:lnTo>
                    <a:pt x="370" y="39"/>
                  </a:lnTo>
                  <a:lnTo>
                    <a:pt x="387" y="57"/>
                  </a:lnTo>
                  <a:lnTo>
                    <a:pt x="387" y="57"/>
                  </a:lnTo>
                  <a:lnTo>
                    <a:pt x="402" y="73"/>
                  </a:lnTo>
                  <a:lnTo>
                    <a:pt x="417" y="89"/>
                  </a:lnTo>
                  <a:lnTo>
                    <a:pt x="428" y="105"/>
                  </a:lnTo>
                  <a:lnTo>
                    <a:pt x="438" y="119"/>
                  </a:lnTo>
                  <a:lnTo>
                    <a:pt x="438" y="119"/>
                  </a:lnTo>
                  <a:lnTo>
                    <a:pt x="439" y="124"/>
                  </a:lnTo>
                  <a:lnTo>
                    <a:pt x="440" y="129"/>
                  </a:lnTo>
                  <a:lnTo>
                    <a:pt x="439" y="135"/>
                  </a:lnTo>
                  <a:lnTo>
                    <a:pt x="438" y="141"/>
                  </a:lnTo>
                  <a:lnTo>
                    <a:pt x="438" y="141"/>
                  </a:lnTo>
                  <a:lnTo>
                    <a:pt x="434" y="145"/>
                  </a:lnTo>
                  <a:lnTo>
                    <a:pt x="430" y="150"/>
                  </a:lnTo>
                  <a:lnTo>
                    <a:pt x="424" y="152"/>
                  </a:lnTo>
                  <a:lnTo>
                    <a:pt x="418" y="153"/>
                  </a:lnTo>
                  <a:lnTo>
                    <a:pt x="418" y="153"/>
                  </a:lnTo>
                  <a:lnTo>
                    <a:pt x="416" y="153"/>
                  </a:lnTo>
                  <a:lnTo>
                    <a:pt x="416" y="153"/>
                  </a:lnTo>
                  <a:lnTo>
                    <a:pt x="402" y="156"/>
                  </a:lnTo>
                  <a:lnTo>
                    <a:pt x="389" y="159"/>
                  </a:lnTo>
                  <a:lnTo>
                    <a:pt x="378" y="163"/>
                  </a:lnTo>
                  <a:lnTo>
                    <a:pt x="365" y="167"/>
                  </a:lnTo>
                  <a:lnTo>
                    <a:pt x="354" y="173"/>
                  </a:lnTo>
                  <a:lnTo>
                    <a:pt x="343" y="180"/>
                  </a:lnTo>
                  <a:lnTo>
                    <a:pt x="332" y="187"/>
                  </a:lnTo>
                  <a:lnTo>
                    <a:pt x="321" y="195"/>
                  </a:lnTo>
                  <a:lnTo>
                    <a:pt x="303" y="212"/>
                  </a:lnTo>
                  <a:lnTo>
                    <a:pt x="284" y="231"/>
                  </a:lnTo>
                  <a:lnTo>
                    <a:pt x="268" y="251"/>
                  </a:lnTo>
                  <a:lnTo>
                    <a:pt x="254" y="273"/>
                  </a:lnTo>
                  <a:lnTo>
                    <a:pt x="241" y="294"/>
                  </a:lnTo>
                  <a:lnTo>
                    <a:pt x="229" y="316"/>
                  </a:lnTo>
                  <a:lnTo>
                    <a:pt x="219" y="337"/>
                  </a:lnTo>
                  <a:lnTo>
                    <a:pt x="210" y="357"/>
                  </a:lnTo>
                  <a:lnTo>
                    <a:pt x="197" y="392"/>
                  </a:lnTo>
                  <a:lnTo>
                    <a:pt x="188" y="417"/>
                  </a:lnTo>
                  <a:lnTo>
                    <a:pt x="188" y="417"/>
                  </a:lnTo>
                  <a:lnTo>
                    <a:pt x="186" y="422"/>
                  </a:lnTo>
                  <a:lnTo>
                    <a:pt x="184" y="425"/>
                  </a:lnTo>
                  <a:lnTo>
                    <a:pt x="181" y="429"/>
                  </a:lnTo>
                  <a:lnTo>
                    <a:pt x="176" y="431"/>
                  </a:lnTo>
                  <a:lnTo>
                    <a:pt x="176" y="43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82">
              <a:extLst>
                <a:ext uri="{FF2B5EF4-FFF2-40B4-BE49-F238E27FC236}">
                  <a16:creationId xmlns:a16="http://schemas.microsoft.com/office/drawing/2014/main" id="{BAD2D3F8-A640-4680-83E8-9138E07CB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7750" y="2811463"/>
              <a:ext cx="160338" cy="163513"/>
            </a:xfrm>
            <a:custGeom>
              <a:avLst/>
              <a:gdLst>
                <a:gd name="T0" fmla="*/ 190 w 203"/>
                <a:gd name="T1" fmla="*/ 197 h 207"/>
                <a:gd name="T2" fmla="*/ 190 w 203"/>
                <a:gd name="T3" fmla="*/ 197 h 207"/>
                <a:gd name="T4" fmla="*/ 195 w 203"/>
                <a:gd name="T5" fmla="*/ 191 h 207"/>
                <a:gd name="T6" fmla="*/ 198 w 203"/>
                <a:gd name="T7" fmla="*/ 185 h 207"/>
                <a:gd name="T8" fmla="*/ 201 w 203"/>
                <a:gd name="T9" fmla="*/ 178 h 207"/>
                <a:gd name="T10" fmla="*/ 202 w 203"/>
                <a:gd name="T11" fmla="*/ 171 h 207"/>
                <a:gd name="T12" fmla="*/ 203 w 203"/>
                <a:gd name="T13" fmla="*/ 163 h 207"/>
                <a:gd name="T14" fmla="*/ 202 w 203"/>
                <a:gd name="T15" fmla="*/ 155 h 207"/>
                <a:gd name="T16" fmla="*/ 201 w 203"/>
                <a:gd name="T17" fmla="*/ 146 h 207"/>
                <a:gd name="T18" fmla="*/ 198 w 203"/>
                <a:gd name="T19" fmla="*/ 137 h 207"/>
                <a:gd name="T20" fmla="*/ 195 w 203"/>
                <a:gd name="T21" fmla="*/ 128 h 207"/>
                <a:gd name="T22" fmla="*/ 190 w 203"/>
                <a:gd name="T23" fmla="*/ 117 h 207"/>
                <a:gd name="T24" fmla="*/ 180 w 203"/>
                <a:gd name="T25" fmla="*/ 98 h 207"/>
                <a:gd name="T26" fmla="*/ 166 w 203"/>
                <a:gd name="T27" fmla="*/ 77 h 207"/>
                <a:gd name="T28" fmla="*/ 149 w 203"/>
                <a:gd name="T29" fmla="*/ 57 h 207"/>
                <a:gd name="T30" fmla="*/ 149 w 203"/>
                <a:gd name="T31" fmla="*/ 57 h 207"/>
                <a:gd name="T32" fmla="*/ 130 w 203"/>
                <a:gd name="T33" fmla="*/ 40 h 207"/>
                <a:gd name="T34" fmla="*/ 111 w 203"/>
                <a:gd name="T35" fmla="*/ 25 h 207"/>
                <a:gd name="T36" fmla="*/ 91 w 203"/>
                <a:gd name="T37" fmla="*/ 14 h 207"/>
                <a:gd name="T38" fmla="*/ 82 w 203"/>
                <a:gd name="T39" fmla="*/ 9 h 207"/>
                <a:gd name="T40" fmla="*/ 72 w 203"/>
                <a:gd name="T41" fmla="*/ 5 h 207"/>
                <a:gd name="T42" fmla="*/ 64 w 203"/>
                <a:gd name="T43" fmla="*/ 3 h 207"/>
                <a:gd name="T44" fmla="*/ 54 w 203"/>
                <a:gd name="T45" fmla="*/ 1 h 207"/>
                <a:gd name="T46" fmla="*/ 46 w 203"/>
                <a:gd name="T47" fmla="*/ 0 h 207"/>
                <a:gd name="T48" fmla="*/ 38 w 203"/>
                <a:gd name="T49" fmla="*/ 0 h 207"/>
                <a:gd name="T50" fmla="*/ 30 w 203"/>
                <a:gd name="T51" fmla="*/ 1 h 207"/>
                <a:gd name="T52" fmla="*/ 24 w 203"/>
                <a:gd name="T53" fmla="*/ 3 h 207"/>
                <a:gd name="T54" fmla="*/ 17 w 203"/>
                <a:gd name="T55" fmla="*/ 7 h 207"/>
                <a:gd name="T56" fmla="*/ 13 w 203"/>
                <a:gd name="T57" fmla="*/ 11 h 207"/>
                <a:gd name="T58" fmla="*/ 13 w 203"/>
                <a:gd name="T59" fmla="*/ 11 h 207"/>
                <a:gd name="T60" fmla="*/ 8 w 203"/>
                <a:gd name="T61" fmla="*/ 16 h 207"/>
                <a:gd name="T62" fmla="*/ 5 w 203"/>
                <a:gd name="T63" fmla="*/ 22 h 207"/>
                <a:gd name="T64" fmla="*/ 2 w 203"/>
                <a:gd name="T65" fmla="*/ 28 h 207"/>
                <a:gd name="T66" fmla="*/ 1 w 203"/>
                <a:gd name="T67" fmla="*/ 35 h 207"/>
                <a:gd name="T68" fmla="*/ 0 w 203"/>
                <a:gd name="T69" fmla="*/ 43 h 207"/>
                <a:gd name="T70" fmla="*/ 1 w 203"/>
                <a:gd name="T71" fmla="*/ 52 h 207"/>
                <a:gd name="T72" fmla="*/ 2 w 203"/>
                <a:gd name="T73" fmla="*/ 61 h 207"/>
                <a:gd name="T74" fmla="*/ 5 w 203"/>
                <a:gd name="T75" fmla="*/ 70 h 207"/>
                <a:gd name="T76" fmla="*/ 8 w 203"/>
                <a:gd name="T77" fmla="*/ 79 h 207"/>
                <a:gd name="T78" fmla="*/ 13 w 203"/>
                <a:gd name="T79" fmla="*/ 90 h 207"/>
                <a:gd name="T80" fmla="*/ 23 w 203"/>
                <a:gd name="T81" fmla="*/ 109 h 207"/>
                <a:gd name="T82" fmla="*/ 37 w 203"/>
                <a:gd name="T83" fmla="*/ 130 h 207"/>
                <a:gd name="T84" fmla="*/ 54 w 203"/>
                <a:gd name="T85" fmla="*/ 149 h 207"/>
                <a:gd name="T86" fmla="*/ 54 w 203"/>
                <a:gd name="T87" fmla="*/ 149 h 207"/>
                <a:gd name="T88" fmla="*/ 73 w 203"/>
                <a:gd name="T89" fmla="*/ 167 h 207"/>
                <a:gd name="T90" fmla="*/ 92 w 203"/>
                <a:gd name="T91" fmla="*/ 182 h 207"/>
                <a:gd name="T92" fmla="*/ 112 w 203"/>
                <a:gd name="T93" fmla="*/ 193 h 207"/>
                <a:gd name="T94" fmla="*/ 121 w 203"/>
                <a:gd name="T95" fmla="*/ 198 h 207"/>
                <a:gd name="T96" fmla="*/ 130 w 203"/>
                <a:gd name="T97" fmla="*/ 201 h 207"/>
                <a:gd name="T98" fmla="*/ 140 w 203"/>
                <a:gd name="T99" fmla="*/ 204 h 207"/>
                <a:gd name="T100" fmla="*/ 149 w 203"/>
                <a:gd name="T101" fmla="*/ 206 h 207"/>
                <a:gd name="T102" fmla="*/ 157 w 203"/>
                <a:gd name="T103" fmla="*/ 207 h 207"/>
                <a:gd name="T104" fmla="*/ 165 w 203"/>
                <a:gd name="T105" fmla="*/ 207 h 207"/>
                <a:gd name="T106" fmla="*/ 173 w 203"/>
                <a:gd name="T107" fmla="*/ 206 h 207"/>
                <a:gd name="T108" fmla="*/ 179 w 203"/>
                <a:gd name="T109" fmla="*/ 204 h 207"/>
                <a:gd name="T110" fmla="*/ 186 w 203"/>
                <a:gd name="T111" fmla="*/ 200 h 207"/>
                <a:gd name="T112" fmla="*/ 190 w 203"/>
                <a:gd name="T113" fmla="*/ 197 h 207"/>
                <a:gd name="T114" fmla="*/ 190 w 203"/>
                <a:gd name="T115" fmla="*/ 19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3" h="207">
                  <a:moveTo>
                    <a:pt x="190" y="197"/>
                  </a:moveTo>
                  <a:lnTo>
                    <a:pt x="190" y="197"/>
                  </a:lnTo>
                  <a:lnTo>
                    <a:pt x="195" y="191"/>
                  </a:lnTo>
                  <a:lnTo>
                    <a:pt x="198" y="185"/>
                  </a:lnTo>
                  <a:lnTo>
                    <a:pt x="201" y="178"/>
                  </a:lnTo>
                  <a:lnTo>
                    <a:pt x="202" y="171"/>
                  </a:lnTo>
                  <a:lnTo>
                    <a:pt x="203" y="163"/>
                  </a:lnTo>
                  <a:lnTo>
                    <a:pt x="202" y="155"/>
                  </a:lnTo>
                  <a:lnTo>
                    <a:pt x="201" y="146"/>
                  </a:lnTo>
                  <a:lnTo>
                    <a:pt x="198" y="137"/>
                  </a:lnTo>
                  <a:lnTo>
                    <a:pt x="195" y="128"/>
                  </a:lnTo>
                  <a:lnTo>
                    <a:pt x="190" y="117"/>
                  </a:lnTo>
                  <a:lnTo>
                    <a:pt x="180" y="98"/>
                  </a:lnTo>
                  <a:lnTo>
                    <a:pt x="166" y="77"/>
                  </a:lnTo>
                  <a:lnTo>
                    <a:pt x="149" y="57"/>
                  </a:lnTo>
                  <a:lnTo>
                    <a:pt x="149" y="57"/>
                  </a:lnTo>
                  <a:lnTo>
                    <a:pt x="130" y="40"/>
                  </a:lnTo>
                  <a:lnTo>
                    <a:pt x="111" y="25"/>
                  </a:lnTo>
                  <a:lnTo>
                    <a:pt x="91" y="14"/>
                  </a:lnTo>
                  <a:lnTo>
                    <a:pt x="82" y="9"/>
                  </a:lnTo>
                  <a:lnTo>
                    <a:pt x="72" y="5"/>
                  </a:lnTo>
                  <a:lnTo>
                    <a:pt x="64" y="3"/>
                  </a:lnTo>
                  <a:lnTo>
                    <a:pt x="54" y="1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8" y="16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1" y="35"/>
                  </a:lnTo>
                  <a:lnTo>
                    <a:pt x="0" y="43"/>
                  </a:lnTo>
                  <a:lnTo>
                    <a:pt x="1" y="52"/>
                  </a:lnTo>
                  <a:lnTo>
                    <a:pt x="2" y="61"/>
                  </a:lnTo>
                  <a:lnTo>
                    <a:pt x="5" y="70"/>
                  </a:lnTo>
                  <a:lnTo>
                    <a:pt x="8" y="79"/>
                  </a:lnTo>
                  <a:lnTo>
                    <a:pt x="13" y="90"/>
                  </a:lnTo>
                  <a:lnTo>
                    <a:pt x="23" y="109"/>
                  </a:lnTo>
                  <a:lnTo>
                    <a:pt x="37" y="130"/>
                  </a:lnTo>
                  <a:lnTo>
                    <a:pt x="54" y="149"/>
                  </a:lnTo>
                  <a:lnTo>
                    <a:pt x="54" y="149"/>
                  </a:lnTo>
                  <a:lnTo>
                    <a:pt x="73" y="167"/>
                  </a:lnTo>
                  <a:lnTo>
                    <a:pt x="92" y="182"/>
                  </a:lnTo>
                  <a:lnTo>
                    <a:pt x="112" y="193"/>
                  </a:lnTo>
                  <a:lnTo>
                    <a:pt x="121" y="198"/>
                  </a:lnTo>
                  <a:lnTo>
                    <a:pt x="130" y="201"/>
                  </a:lnTo>
                  <a:lnTo>
                    <a:pt x="140" y="204"/>
                  </a:lnTo>
                  <a:lnTo>
                    <a:pt x="149" y="206"/>
                  </a:lnTo>
                  <a:lnTo>
                    <a:pt x="157" y="207"/>
                  </a:lnTo>
                  <a:lnTo>
                    <a:pt x="165" y="207"/>
                  </a:lnTo>
                  <a:lnTo>
                    <a:pt x="173" y="206"/>
                  </a:lnTo>
                  <a:lnTo>
                    <a:pt x="179" y="204"/>
                  </a:lnTo>
                  <a:lnTo>
                    <a:pt x="186" y="200"/>
                  </a:lnTo>
                  <a:lnTo>
                    <a:pt x="190" y="197"/>
                  </a:lnTo>
                  <a:lnTo>
                    <a:pt x="190" y="197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83">
              <a:extLst>
                <a:ext uri="{FF2B5EF4-FFF2-40B4-BE49-F238E27FC236}">
                  <a16:creationId xmlns:a16="http://schemas.microsoft.com/office/drawing/2014/main" id="{6D331168-5240-4133-8E55-1586A39D2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75" y="2071688"/>
              <a:ext cx="438150" cy="250825"/>
            </a:xfrm>
            <a:custGeom>
              <a:avLst/>
              <a:gdLst>
                <a:gd name="T0" fmla="*/ 522 w 552"/>
                <a:gd name="T1" fmla="*/ 1 h 316"/>
                <a:gd name="T2" fmla="*/ 532 w 552"/>
                <a:gd name="T3" fmla="*/ 8 h 316"/>
                <a:gd name="T4" fmla="*/ 539 w 552"/>
                <a:gd name="T5" fmla="*/ 17 h 316"/>
                <a:gd name="T6" fmla="*/ 543 w 552"/>
                <a:gd name="T7" fmla="*/ 29 h 316"/>
                <a:gd name="T8" fmla="*/ 549 w 552"/>
                <a:gd name="T9" fmla="*/ 59 h 316"/>
                <a:gd name="T10" fmla="*/ 552 w 552"/>
                <a:gd name="T11" fmla="*/ 95 h 316"/>
                <a:gd name="T12" fmla="*/ 552 w 552"/>
                <a:gd name="T13" fmla="*/ 159 h 316"/>
                <a:gd name="T14" fmla="*/ 548 w 552"/>
                <a:gd name="T15" fmla="*/ 204 h 316"/>
                <a:gd name="T16" fmla="*/ 545 w 552"/>
                <a:gd name="T17" fmla="*/ 243 h 316"/>
                <a:gd name="T18" fmla="*/ 538 w 552"/>
                <a:gd name="T19" fmla="*/ 275 h 316"/>
                <a:gd name="T20" fmla="*/ 529 w 552"/>
                <a:gd name="T21" fmla="*/ 301 h 316"/>
                <a:gd name="T22" fmla="*/ 525 w 552"/>
                <a:gd name="T23" fmla="*/ 305 h 316"/>
                <a:gd name="T24" fmla="*/ 516 w 552"/>
                <a:gd name="T25" fmla="*/ 312 h 316"/>
                <a:gd name="T26" fmla="*/ 510 w 552"/>
                <a:gd name="T27" fmla="*/ 314 h 316"/>
                <a:gd name="T28" fmla="*/ 499 w 552"/>
                <a:gd name="T29" fmla="*/ 316 h 316"/>
                <a:gd name="T30" fmla="*/ 487 w 552"/>
                <a:gd name="T31" fmla="*/ 311 h 316"/>
                <a:gd name="T32" fmla="*/ 458 w 552"/>
                <a:gd name="T33" fmla="*/ 295 h 316"/>
                <a:gd name="T34" fmla="*/ 417 w 552"/>
                <a:gd name="T35" fmla="*/ 273 h 316"/>
                <a:gd name="T36" fmla="*/ 364 w 552"/>
                <a:gd name="T37" fmla="*/ 251 h 316"/>
                <a:gd name="T38" fmla="*/ 305 w 552"/>
                <a:gd name="T39" fmla="*/ 230 h 316"/>
                <a:gd name="T40" fmla="*/ 241 w 552"/>
                <a:gd name="T41" fmla="*/ 218 h 316"/>
                <a:gd name="T42" fmla="*/ 208 w 552"/>
                <a:gd name="T43" fmla="*/ 214 h 316"/>
                <a:gd name="T44" fmla="*/ 176 w 552"/>
                <a:gd name="T45" fmla="*/ 214 h 316"/>
                <a:gd name="T46" fmla="*/ 144 w 552"/>
                <a:gd name="T47" fmla="*/ 218 h 316"/>
                <a:gd name="T48" fmla="*/ 113 w 552"/>
                <a:gd name="T49" fmla="*/ 225 h 316"/>
                <a:gd name="T50" fmla="*/ 83 w 552"/>
                <a:gd name="T51" fmla="*/ 237 h 316"/>
                <a:gd name="T52" fmla="*/ 54 w 552"/>
                <a:gd name="T53" fmla="*/ 253 h 316"/>
                <a:gd name="T54" fmla="*/ 50 w 552"/>
                <a:gd name="T55" fmla="*/ 256 h 316"/>
                <a:gd name="T56" fmla="*/ 45 w 552"/>
                <a:gd name="T57" fmla="*/ 259 h 316"/>
                <a:gd name="T58" fmla="*/ 30 w 552"/>
                <a:gd name="T59" fmla="*/ 262 h 316"/>
                <a:gd name="T60" fmla="*/ 23 w 552"/>
                <a:gd name="T61" fmla="*/ 259 h 316"/>
                <a:gd name="T62" fmla="*/ 11 w 552"/>
                <a:gd name="T63" fmla="*/ 251 h 316"/>
                <a:gd name="T64" fmla="*/ 4 w 552"/>
                <a:gd name="T65" fmla="*/ 238 h 316"/>
                <a:gd name="T66" fmla="*/ 1 w 552"/>
                <a:gd name="T67" fmla="*/ 218 h 316"/>
                <a:gd name="T68" fmla="*/ 0 w 552"/>
                <a:gd name="T69" fmla="*/ 167 h 316"/>
                <a:gd name="T70" fmla="*/ 0 w 552"/>
                <a:gd name="T71" fmla="*/ 138 h 316"/>
                <a:gd name="T72" fmla="*/ 4 w 552"/>
                <a:gd name="T73" fmla="*/ 82 h 316"/>
                <a:gd name="T74" fmla="*/ 12 w 552"/>
                <a:gd name="T75" fmla="*/ 38 h 316"/>
                <a:gd name="T76" fmla="*/ 15 w 552"/>
                <a:gd name="T77" fmla="*/ 31 h 316"/>
                <a:gd name="T78" fmla="*/ 25 w 552"/>
                <a:gd name="T79" fmla="*/ 22 h 316"/>
                <a:gd name="T80" fmla="*/ 32 w 552"/>
                <a:gd name="T81" fmla="*/ 19 h 316"/>
                <a:gd name="T82" fmla="*/ 47 w 552"/>
                <a:gd name="T83" fmla="*/ 19 h 316"/>
                <a:gd name="T84" fmla="*/ 60 w 552"/>
                <a:gd name="T85" fmla="*/ 24 h 316"/>
                <a:gd name="T86" fmla="*/ 63 w 552"/>
                <a:gd name="T87" fmla="*/ 28 h 316"/>
                <a:gd name="T88" fmla="*/ 76 w 552"/>
                <a:gd name="T89" fmla="*/ 37 h 316"/>
                <a:gd name="T90" fmla="*/ 105 w 552"/>
                <a:gd name="T91" fmla="*/ 54 h 316"/>
                <a:gd name="T92" fmla="*/ 135 w 552"/>
                <a:gd name="T93" fmla="*/ 66 h 316"/>
                <a:gd name="T94" fmla="*/ 166 w 552"/>
                <a:gd name="T95" fmla="*/ 74 h 316"/>
                <a:gd name="T96" fmla="*/ 198 w 552"/>
                <a:gd name="T97" fmla="*/ 77 h 316"/>
                <a:gd name="T98" fmla="*/ 230 w 552"/>
                <a:gd name="T99" fmla="*/ 78 h 316"/>
                <a:gd name="T100" fmla="*/ 279 w 552"/>
                <a:gd name="T101" fmla="*/ 75 h 316"/>
                <a:gd name="T102" fmla="*/ 342 w 552"/>
                <a:gd name="T103" fmla="*/ 62 h 316"/>
                <a:gd name="T104" fmla="*/ 399 w 552"/>
                <a:gd name="T105" fmla="*/ 45 h 316"/>
                <a:gd name="T106" fmla="*/ 449 w 552"/>
                <a:gd name="T107" fmla="*/ 27 h 316"/>
                <a:gd name="T108" fmla="*/ 499 w 552"/>
                <a:gd name="T109" fmla="*/ 4 h 316"/>
                <a:gd name="T110" fmla="*/ 504 w 552"/>
                <a:gd name="T111" fmla="*/ 1 h 316"/>
                <a:gd name="T112" fmla="*/ 516 w 552"/>
                <a:gd name="T113" fmla="*/ 0 h 316"/>
                <a:gd name="T114" fmla="*/ 522 w 552"/>
                <a:gd name="T115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2" h="316">
                  <a:moveTo>
                    <a:pt x="522" y="1"/>
                  </a:moveTo>
                  <a:lnTo>
                    <a:pt x="522" y="1"/>
                  </a:lnTo>
                  <a:lnTo>
                    <a:pt x="527" y="4"/>
                  </a:lnTo>
                  <a:lnTo>
                    <a:pt x="532" y="8"/>
                  </a:lnTo>
                  <a:lnTo>
                    <a:pt x="537" y="12"/>
                  </a:lnTo>
                  <a:lnTo>
                    <a:pt x="539" y="17"/>
                  </a:lnTo>
                  <a:lnTo>
                    <a:pt x="539" y="17"/>
                  </a:lnTo>
                  <a:lnTo>
                    <a:pt x="543" y="29"/>
                  </a:lnTo>
                  <a:lnTo>
                    <a:pt x="547" y="43"/>
                  </a:lnTo>
                  <a:lnTo>
                    <a:pt x="549" y="59"/>
                  </a:lnTo>
                  <a:lnTo>
                    <a:pt x="550" y="76"/>
                  </a:lnTo>
                  <a:lnTo>
                    <a:pt x="552" y="95"/>
                  </a:lnTo>
                  <a:lnTo>
                    <a:pt x="552" y="115"/>
                  </a:lnTo>
                  <a:lnTo>
                    <a:pt x="552" y="159"/>
                  </a:lnTo>
                  <a:lnTo>
                    <a:pt x="552" y="159"/>
                  </a:lnTo>
                  <a:lnTo>
                    <a:pt x="548" y="204"/>
                  </a:lnTo>
                  <a:lnTo>
                    <a:pt x="547" y="224"/>
                  </a:lnTo>
                  <a:lnTo>
                    <a:pt x="545" y="243"/>
                  </a:lnTo>
                  <a:lnTo>
                    <a:pt x="541" y="260"/>
                  </a:lnTo>
                  <a:lnTo>
                    <a:pt x="538" y="275"/>
                  </a:lnTo>
                  <a:lnTo>
                    <a:pt x="533" y="289"/>
                  </a:lnTo>
                  <a:lnTo>
                    <a:pt x="529" y="301"/>
                  </a:lnTo>
                  <a:lnTo>
                    <a:pt x="529" y="301"/>
                  </a:lnTo>
                  <a:lnTo>
                    <a:pt x="525" y="305"/>
                  </a:lnTo>
                  <a:lnTo>
                    <a:pt x="520" y="310"/>
                  </a:lnTo>
                  <a:lnTo>
                    <a:pt x="516" y="312"/>
                  </a:lnTo>
                  <a:lnTo>
                    <a:pt x="510" y="314"/>
                  </a:lnTo>
                  <a:lnTo>
                    <a:pt x="510" y="314"/>
                  </a:lnTo>
                  <a:lnTo>
                    <a:pt x="504" y="316"/>
                  </a:lnTo>
                  <a:lnTo>
                    <a:pt x="499" y="316"/>
                  </a:lnTo>
                  <a:lnTo>
                    <a:pt x="493" y="313"/>
                  </a:lnTo>
                  <a:lnTo>
                    <a:pt x="487" y="311"/>
                  </a:lnTo>
                  <a:lnTo>
                    <a:pt x="487" y="311"/>
                  </a:lnTo>
                  <a:lnTo>
                    <a:pt x="458" y="295"/>
                  </a:lnTo>
                  <a:lnTo>
                    <a:pt x="439" y="285"/>
                  </a:lnTo>
                  <a:lnTo>
                    <a:pt x="417" y="273"/>
                  </a:lnTo>
                  <a:lnTo>
                    <a:pt x="391" y="262"/>
                  </a:lnTo>
                  <a:lnTo>
                    <a:pt x="364" y="251"/>
                  </a:lnTo>
                  <a:lnTo>
                    <a:pt x="335" y="240"/>
                  </a:lnTo>
                  <a:lnTo>
                    <a:pt x="305" y="230"/>
                  </a:lnTo>
                  <a:lnTo>
                    <a:pt x="273" y="224"/>
                  </a:lnTo>
                  <a:lnTo>
                    <a:pt x="241" y="218"/>
                  </a:lnTo>
                  <a:lnTo>
                    <a:pt x="224" y="215"/>
                  </a:lnTo>
                  <a:lnTo>
                    <a:pt x="208" y="214"/>
                  </a:lnTo>
                  <a:lnTo>
                    <a:pt x="192" y="214"/>
                  </a:lnTo>
                  <a:lnTo>
                    <a:pt x="176" y="214"/>
                  </a:lnTo>
                  <a:lnTo>
                    <a:pt x="160" y="215"/>
                  </a:lnTo>
                  <a:lnTo>
                    <a:pt x="144" y="218"/>
                  </a:lnTo>
                  <a:lnTo>
                    <a:pt x="129" y="221"/>
                  </a:lnTo>
                  <a:lnTo>
                    <a:pt x="113" y="225"/>
                  </a:lnTo>
                  <a:lnTo>
                    <a:pt x="98" y="230"/>
                  </a:lnTo>
                  <a:lnTo>
                    <a:pt x="83" y="237"/>
                  </a:lnTo>
                  <a:lnTo>
                    <a:pt x="68" y="244"/>
                  </a:lnTo>
                  <a:lnTo>
                    <a:pt x="54" y="253"/>
                  </a:lnTo>
                  <a:lnTo>
                    <a:pt x="54" y="253"/>
                  </a:lnTo>
                  <a:lnTo>
                    <a:pt x="50" y="256"/>
                  </a:lnTo>
                  <a:lnTo>
                    <a:pt x="50" y="256"/>
                  </a:lnTo>
                  <a:lnTo>
                    <a:pt x="45" y="259"/>
                  </a:lnTo>
                  <a:lnTo>
                    <a:pt x="38" y="262"/>
                  </a:lnTo>
                  <a:lnTo>
                    <a:pt x="30" y="262"/>
                  </a:lnTo>
                  <a:lnTo>
                    <a:pt x="23" y="259"/>
                  </a:lnTo>
                  <a:lnTo>
                    <a:pt x="23" y="259"/>
                  </a:lnTo>
                  <a:lnTo>
                    <a:pt x="16" y="257"/>
                  </a:lnTo>
                  <a:lnTo>
                    <a:pt x="11" y="251"/>
                  </a:lnTo>
                  <a:lnTo>
                    <a:pt x="7" y="245"/>
                  </a:lnTo>
                  <a:lnTo>
                    <a:pt x="4" y="238"/>
                  </a:lnTo>
                  <a:lnTo>
                    <a:pt x="4" y="238"/>
                  </a:lnTo>
                  <a:lnTo>
                    <a:pt x="1" y="218"/>
                  </a:lnTo>
                  <a:lnTo>
                    <a:pt x="0" y="195"/>
                  </a:lnTo>
                  <a:lnTo>
                    <a:pt x="0" y="167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10"/>
                  </a:lnTo>
                  <a:lnTo>
                    <a:pt x="4" y="82"/>
                  </a:lnTo>
                  <a:lnTo>
                    <a:pt x="8" y="5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5" y="31"/>
                  </a:lnTo>
                  <a:lnTo>
                    <a:pt x="19" y="27"/>
                  </a:lnTo>
                  <a:lnTo>
                    <a:pt x="25" y="22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40" y="17"/>
                  </a:lnTo>
                  <a:lnTo>
                    <a:pt x="47" y="19"/>
                  </a:lnTo>
                  <a:lnTo>
                    <a:pt x="54" y="21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76" y="37"/>
                  </a:lnTo>
                  <a:lnTo>
                    <a:pt x="90" y="46"/>
                  </a:lnTo>
                  <a:lnTo>
                    <a:pt x="105" y="54"/>
                  </a:lnTo>
                  <a:lnTo>
                    <a:pt x="120" y="60"/>
                  </a:lnTo>
                  <a:lnTo>
                    <a:pt x="135" y="66"/>
                  </a:lnTo>
                  <a:lnTo>
                    <a:pt x="149" y="70"/>
                  </a:lnTo>
                  <a:lnTo>
                    <a:pt x="166" y="74"/>
                  </a:lnTo>
                  <a:lnTo>
                    <a:pt x="182" y="76"/>
                  </a:lnTo>
                  <a:lnTo>
                    <a:pt x="198" y="77"/>
                  </a:lnTo>
                  <a:lnTo>
                    <a:pt x="214" y="78"/>
                  </a:lnTo>
                  <a:lnTo>
                    <a:pt x="230" y="78"/>
                  </a:lnTo>
                  <a:lnTo>
                    <a:pt x="246" y="78"/>
                  </a:lnTo>
                  <a:lnTo>
                    <a:pt x="279" y="75"/>
                  </a:lnTo>
                  <a:lnTo>
                    <a:pt x="311" y="69"/>
                  </a:lnTo>
                  <a:lnTo>
                    <a:pt x="342" y="62"/>
                  </a:lnTo>
                  <a:lnTo>
                    <a:pt x="372" y="54"/>
                  </a:lnTo>
                  <a:lnTo>
                    <a:pt x="399" y="45"/>
                  </a:lnTo>
                  <a:lnTo>
                    <a:pt x="426" y="36"/>
                  </a:lnTo>
                  <a:lnTo>
                    <a:pt x="449" y="27"/>
                  </a:lnTo>
                  <a:lnTo>
                    <a:pt x="469" y="17"/>
                  </a:lnTo>
                  <a:lnTo>
                    <a:pt x="499" y="4"/>
                  </a:lnTo>
                  <a:lnTo>
                    <a:pt x="499" y="4"/>
                  </a:lnTo>
                  <a:lnTo>
                    <a:pt x="504" y="1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84">
              <a:extLst>
                <a:ext uri="{FF2B5EF4-FFF2-40B4-BE49-F238E27FC236}">
                  <a16:creationId xmlns:a16="http://schemas.microsoft.com/office/drawing/2014/main" id="{AD4976E1-3CFC-4F29-BA32-317BB6162F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2068513"/>
              <a:ext cx="131763" cy="257175"/>
            </a:xfrm>
            <a:custGeom>
              <a:avLst/>
              <a:gdLst>
                <a:gd name="T0" fmla="*/ 89 w 166"/>
                <a:gd name="T1" fmla="*/ 0 h 322"/>
                <a:gd name="T2" fmla="*/ 73 w 166"/>
                <a:gd name="T3" fmla="*/ 3 h 322"/>
                <a:gd name="T4" fmla="*/ 57 w 166"/>
                <a:gd name="T5" fmla="*/ 11 h 322"/>
                <a:gd name="T6" fmla="*/ 42 w 166"/>
                <a:gd name="T7" fmla="*/ 26 h 322"/>
                <a:gd name="T8" fmla="*/ 29 w 166"/>
                <a:gd name="T9" fmla="*/ 45 h 322"/>
                <a:gd name="T10" fmla="*/ 17 w 166"/>
                <a:gd name="T11" fmla="*/ 69 h 322"/>
                <a:gd name="T12" fmla="*/ 9 w 166"/>
                <a:gd name="T13" fmla="*/ 95 h 322"/>
                <a:gd name="T14" fmla="*/ 4 w 166"/>
                <a:gd name="T15" fmla="*/ 125 h 322"/>
                <a:gd name="T16" fmla="*/ 0 w 166"/>
                <a:gd name="T17" fmla="*/ 159 h 322"/>
                <a:gd name="T18" fmla="*/ 0 w 166"/>
                <a:gd name="T19" fmla="*/ 175 h 322"/>
                <a:gd name="T20" fmla="*/ 2 w 166"/>
                <a:gd name="T21" fmla="*/ 206 h 322"/>
                <a:gd name="T22" fmla="*/ 7 w 166"/>
                <a:gd name="T23" fmla="*/ 236 h 322"/>
                <a:gd name="T24" fmla="*/ 15 w 166"/>
                <a:gd name="T25" fmla="*/ 261 h 322"/>
                <a:gd name="T26" fmla="*/ 26 w 166"/>
                <a:gd name="T27" fmla="*/ 284 h 322"/>
                <a:gd name="T28" fmla="*/ 38 w 166"/>
                <a:gd name="T29" fmla="*/ 301 h 322"/>
                <a:gd name="T30" fmla="*/ 52 w 166"/>
                <a:gd name="T31" fmla="*/ 314 h 322"/>
                <a:gd name="T32" fmla="*/ 68 w 166"/>
                <a:gd name="T33" fmla="*/ 321 h 322"/>
                <a:gd name="T34" fmla="*/ 77 w 166"/>
                <a:gd name="T35" fmla="*/ 322 h 322"/>
                <a:gd name="T36" fmla="*/ 94 w 166"/>
                <a:gd name="T37" fmla="*/ 320 h 322"/>
                <a:gd name="T38" fmla="*/ 110 w 166"/>
                <a:gd name="T39" fmla="*/ 311 h 322"/>
                <a:gd name="T40" fmla="*/ 125 w 166"/>
                <a:gd name="T41" fmla="*/ 297 h 322"/>
                <a:gd name="T42" fmla="*/ 137 w 166"/>
                <a:gd name="T43" fmla="*/ 277 h 322"/>
                <a:gd name="T44" fmla="*/ 148 w 166"/>
                <a:gd name="T45" fmla="*/ 254 h 322"/>
                <a:gd name="T46" fmla="*/ 157 w 166"/>
                <a:gd name="T47" fmla="*/ 227 h 322"/>
                <a:gd name="T48" fmla="*/ 163 w 166"/>
                <a:gd name="T49" fmla="*/ 197 h 322"/>
                <a:gd name="T50" fmla="*/ 166 w 166"/>
                <a:gd name="T51" fmla="*/ 164 h 322"/>
                <a:gd name="T52" fmla="*/ 166 w 166"/>
                <a:gd name="T53" fmla="*/ 148 h 322"/>
                <a:gd name="T54" fmla="*/ 164 w 166"/>
                <a:gd name="T55" fmla="*/ 116 h 322"/>
                <a:gd name="T56" fmla="*/ 159 w 166"/>
                <a:gd name="T57" fmla="*/ 87 h 322"/>
                <a:gd name="T58" fmla="*/ 151 w 166"/>
                <a:gd name="T59" fmla="*/ 61 h 322"/>
                <a:gd name="T60" fmla="*/ 141 w 166"/>
                <a:gd name="T61" fmla="*/ 39 h 322"/>
                <a:gd name="T62" fmla="*/ 128 w 166"/>
                <a:gd name="T63" fmla="*/ 22 h 322"/>
                <a:gd name="T64" fmla="*/ 113 w 166"/>
                <a:gd name="T65" fmla="*/ 8 h 322"/>
                <a:gd name="T66" fmla="*/ 98 w 166"/>
                <a:gd name="T67" fmla="*/ 1 h 322"/>
                <a:gd name="T68" fmla="*/ 89 w 166"/>
                <a:gd name="T6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" h="322">
                  <a:moveTo>
                    <a:pt x="89" y="0"/>
                  </a:moveTo>
                  <a:lnTo>
                    <a:pt x="89" y="0"/>
                  </a:lnTo>
                  <a:lnTo>
                    <a:pt x="81" y="1"/>
                  </a:lnTo>
                  <a:lnTo>
                    <a:pt x="73" y="3"/>
                  </a:lnTo>
                  <a:lnTo>
                    <a:pt x="65" y="7"/>
                  </a:lnTo>
                  <a:lnTo>
                    <a:pt x="57" y="11"/>
                  </a:lnTo>
                  <a:lnTo>
                    <a:pt x="49" y="18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5"/>
                  </a:lnTo>
                  <a:lnTo>
                    <a:pt x="23" y="56"/>
                  </a:lnTo>
                  <a:lnTo>
                    <a:pt x="17" y="69"/>
                  </a:lnTo>
                  <a:lnTo>
                    <a:pt x="13" y="81"/>
                  </a:lnTo>
                  <a:lnTo>
                    <a:pt x="9" y="95"/>
                  </a:lnTo>
                  <a:lnTo>
                    <a:pt x="6" y="110"/>
                  </a:lnTo>
                  <a:lnTo>
                    <a:pt x="4" y="125"/>
                  </a:lnTo>
                  <a:lnTo>
                    <a:pt x="1" y="141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2" y="206"/>
                  </a:lnTo>
                  <a:lnTo>
                    <a:pt x="5" y="221"/>
                  </a:lnTo>
                  <a:lnTo>
                    <a:pt x="7" y="236"/>
                  </a:lnTo>
                  <a:lnTo>
                    <a:pt x="11" y="248"/>
                  </a:lnTo>
                  <a:lnTo>
                    <a:pt x="15" y="261"/>
                  </a:lnTo>
                  <a:lnTo>
                    <a:pt x="20" y="273"/>
                  </a:lnTo>
                  <a:lnTo>
                    <a:pt x="26" y="284"/>
                  </a:lnTo>
                  <a:lnTo>
                    <a:pt x="31" y="293"/>
                  </a:lnTo>
                  <a:lnTo>
                    <a:pt x="38" y="301"/>
                  </a:lnTo>
                  <a:lnTo>
                    <a:pt x="45" y="308"/>
                  </a:lnTo>
                  <a:lnTo>
                    <a:pt x="52" y="314"/>
                  </a:lnTo>
                  <a:lnTo>
                    <a:pt x="60" y="319"/>
                  </a:lnTo>
                  <a:lnTo>
                    <a:pt x="68" y="321"/>
                  </a:lnTo>
                  <a:lnTo>
                    <a:pt x="77" y="322"/>
                  </a:lnTo>
                  <a:lnTo>
                    <a:pt x="77" y="322"/>
                  </a:lnTo>
                  <a:lnTo>
                    <a:pt x="85" y="322"/>
                  </a:lnTo>
                  <a:lnTo>
                    <a:pt x="94" y="320"/>
                  </a:lnTo>
                  <a:lnTo>
                    <a:pt x="102" y="316"/>
                  </a:lnTo>
                  <a:lnTo>
                    <a:pt x="110" y="311"/>
                  </a:lnTo>
                  <a:lnTo>
                    <a:pt x="117" y="305"/>
                  </a:lnTo>
                  <a:lnTo>
                    <a:pt x="125" y="297"/>
                  </a:lnTo>
                  <a:lnTo>
                    <a:pt x="130" y="288"/>
                  </a:lnTo>
                  <a:lnTo>
                    <a:pt x="137" y="277"/>
                  </a:lnTo>
                  <a:lnTo>
                    <a:pt x="143" y="266"/>
                  </a:lnTo>
                  <a:lnTo>
                    <a:pt x="148" y="254"/>
                  </a:lnTo>
                  <a:lnTo>
                    <a:pt x="152" y="240"/>
                  </a:lnTo>
                  <a:lnTo>
                    <a:pt x="157" y="227"/>
                  </a:lnTo>
                  <a:lnTo>
                    <a:pt x="160" y="213"/>
                  </a:lnTo>
                  <a:lnTo>
                    <a:pt x="163" y="197"/>
                  </a:lnTo>
                  <a:lnTo>
                    <a:pt x="165" y="180"/>
                  </a:lnTo>
                  <a:lnTo>
                    <a:pt x="166" y="164"/>
                  </a:lnTo>
                  <a:lnTo>
                    <a:pt x="166" y="164"/>
                  </a:lnTo>
                  <a:lnTo>
                    <a:pt x="166" y="148"/>
                  </a:lnTo>
                  <a:lnTo>
                    <a:pt x="165" y="132"/>
                  </a:lnTo>
                  <a:lnTo>
                    <a:pt x="164" y="116"/>
                  </a:lnTo>
                  <a:lnTo>
                    <a:pt x="161" y="101"/>
                  </a:lnTo>
                  <a:lnTo>
                    <a:pt x="159" y="87"/>
                  </a:lnTo>
                  <a:lnTo>
                    <a:pt x="155" y="73"/>
                  </a:lnTo>
                  <a:lnTo>
                    <a:pt x="151" y="61"/>
                  </a:lnTo>
                  <a:lnTo>
                    <a:pt x="146" y="49"/>
                  </a:lnTo>
                  <a:lnTo>
                    <a:pt x="141" y="39"/>
                  </a:lnTo>
                  <a:lnTo>
                    <a:pt x="135" y="30"/>
                  </a:lnTo>
                  <a:lnTo>
                    <a:pt x="128" y="22"/>
                  </a:lnTo>
                  <a:lnTo>
                    <a:pt x="121" y="13"/>
                  </a:lnTo>
                  <a:lnTo>
                    <a:pt x="113" y="8"/>
                  </a:lnTo>
                  <a:lnTo>
                    <a:pt x="106" y="4"/>
                  </a:lnTo>
                  <a:lnTo>
                    <a:pt x="98" y="1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85">
              <a:extLst>
                <a:ext uri="{FF2B5EF4-FFF2-40B4-BE49-F238E27FC236}">
                  <a16:creationId xmlns:a16="http://schemas.microsoft.com/office/drawing/2014/main" id="{411C20A1-999A-40A7-B55A-5F5AF793B1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5688" y="1487488"/>
              <a:ext cx="468313" cy="444500"/>
            </a:xfrm>
            <a:custGeom>
              <a:avLst/>
              <a:gdLst>
                <a:gd name="T0" fmla="*/ 372 w 589"/>
                <a:gd name="T1" fmla="*/ 3 h 560"/>
                <a:gd name="T2" fmla="*/ 383 w 589"/>
                <a:gd name="T3" fmla="*/ 0 h 560"/>
                <a:gd name="T4" fmla="*/ 396 w 589"/>
                <a:gd name="T5" fmla="*/ 3 h 560"/>
                <a:gd name="T6" fmla="*/ 407 w 589"/>
                <a:gd name="T7" fmla="*/ 8 h 560"/>
                <a:gd name="T8" fmla="*/ 433 w 589"/>
                <a:gd name="T9" fmla="*/ 27 h 560"/>
                <a:gd name="T10" fmla="*/ 462 w 589"/>
                <a:gd name="T11" fmla="*/ 53 h 560"/>
                <a:gd name="T12" fmla="*/ 507 w 589"/>
                <a:gd name="T13" fmla="*/ 104 h 560"/>
                <a:gd name="T14" fmla="*/ 535 w 589"/>
                <a:gd name="T15" fmla="*/ 141 h 560"/>
                <a:gd name="T16" fmla="*/ 561 w 589"/>
                <a:gd name="T17" fmla="*/ 174 h 560"/>
                <a:gd name="T18" fmla="*/ 579 w 589"/>
                <a:gd name="T19" fmla="*/ 204 h 560"/>
                <a:gd name="T20" fmla="*/ 589 w 589"/>
                <a:gd name="T21" fmla="*/ 231 h 560"/>
                <a:gd name="T22" fmla="*/ 589 w 589"/>
                <a:gd name="T23" fmla="*/ 236 h 560"/>
                <a:gd name="T24" fmla="*/ 587 w 589"/>
                <a:gd name="T25" fmla="*/ 249 h 560"/>
                <a:gd name="T26" fmla="*/ 585 w 589"/>
                <a:gd name="T27" fmla="*/ 254 h 560"/>
                <a:gd name="T28" fmla="*/ 576 w 589"/>
                <a:gd name="T29" fmla="*/ 263 h 560"/>
                <a:gd name="T30" fmla="*/ 564 w 589"/>
                <a:gd name="T31" fmla="*/ 267 h 560"/>
                <a:gd name="T32" fmla="*/ 531 w 589"/>
                <a:gd name="T33" fmla="*/ 276 h 560"/>
                <a:gd name="T34" fmla="*/ 482 w 589"/>
                <a:gd name="T35" fmla="*/ 288 h 560"/>
                <a:gd name="T36" fmla="*/ 426 w 589"/>
                <a:gd name="T37" fmla="*/ 308 h 560"/>
                <a:gd name="T38" fmla="*/ 366 w 589"/>
                <a:gd name="T39" fmla="*/ 334 h 560"/>
                <a:gd name="T40" fmla="*/ 307 w 589"/>
                <a:gd name="T41" fmla="*/ 370 h 560"/>
                <a:gd name="T42" fmla="*/ 280 w 589"/>
                <a:gd name="T43" fmla="*/ 391 h 560"/>
                <a:gd name="T44" fmla="*/ 254 w 589"/>
                <a:gd name="T45" fmla="*/ 414 h 560"/>
                <a:gd name="T46" fmla="*/ 232 w 589"/>
                <a:gd name="T47" fmla="*/ 439 h 560"/>
                <a:gd name="T48" fmla="*/ 213 w 589"/>
                <a:gd name="T49" fmla="*/ 467 h 560"/>
                <a:gd name="T50" fmla="*/ 198 w 589"/>
                <a:gd name="T51" fmla="*/ 498 h 560"/>
                <a:gd name="T52" fmla="*/ 187 w 589"/>
                <a:gd name="T53" fmla="*/ 531 h 560"/>
                <a:gd name="T54" fmla="*/ 187 w 589"/>
                <a:gd name="T55" fmla="*/ 535 h 560"/>
                <a:gd name="T56" fmla="*/ 184 w 589"/>
                <a:gd name="T57" fmla="*/ 543 h 560"/>
                <a:gd name="T58" fmla="*/ 175 w 589"/>
                <a:gd name="T59" fmla="*/ 554 h 560"/>
                <a:gd name="T60" fmla="*/ 168 w 589"/>
                <a:gd name="T61" fmla="*/ 558 h 560"/>
                <a:gd name="T62" fmla="*/ 153 w 589"/>
                <a:gd name="T63" fmla="*/ 560 h 560"/>
                <a:gd name="T64" fmla="*/ 139 w 589"/>
                <a:gd name="T65" fmla="*/ 554 h 560"/>
                <a:gd name="T66" fmla="*/ 122 w 589"/>
                <a:gd name="T67" fmla="*/ 540 h 560"/>
                <a:gd name="T68" fmla="*/ 84 w 589"/>
                <a:gd name="T69" fmla="*/ 502 h 560"/>
                <a:gd name="T70" fmla="*/ 64 w 589"/>
                <a:gd name="T71" fmla="*/ 479 h 560"/>
                <a:gd name="T72" fmla="*/ 27 w 589"/>
                <a:gd name="T73" fmla="*/ 433 h 560"/>
                <a:gd name="T74" fmla="*/ 2 w 589"/>
                <a:gd name="T75" fmla="*/ 393 h 560"/>
                <a:gd name="T76" fmla="*/ 0 w 589"/>
                <a:gd name="T77" fmla="*/ 386 h 560"/>
                <a:gd name="T78" fmla="*/ 1 w 589"/>
                <a:gd name="T79" fmla="*/ 371 h 560"/>
                <a:gd name="T80" fmla="*/ 4 w 589"/>
                <a:gd name="T81" fmla="*/ 364 h 560"/>
                <a:gd name="T82" fmla="*/ 15 w 589"/>
                <a:gd name="T83" fmla="*/ 354 h 560"/>
                <a:gd name="T84" fmla="*/ 30 w 589"/>
                <a:gd name="T85" fmla="*/ 349 h 560"/>
                <a:gd name="T86" fmla="*/ 33 w 589"/>
                <a:gd name="T87" fmla="*/ 349 h 560"/>
                <a:gd name="T88" fmla="*/ 52 w 589"/>
                <a:gd name="T89" fmla="*/ 347 h 560"/>
                <a:gd name="T90" fmla="*/ 85 w 589"/>
                <a:gd name="T91" fmla="*/ 340 h 560"/>
                <a:gd name="T92" fmla="*/ 116 w 589"/>
                <a:gd name="T93" fmla="*/ 329 h 560"/>
                <a:gd name="T94" fmla="*/ 146 w 589"/>
                <a:gd name="T95" fmla="*/ 312 h 560"/>
                <a:gd name="T96" fmla="*/ 174 w 589"/>
                <a:gd name="T97" fmla="*/ 293 h 560"/>
                <a:gd name="T98" fmla="*/ 200 w 589"/>
                <a:gd name="T99" fmla="*/ 270 h 560"/>
                <a:gd name="T100" fmla="*/ 235 w 589"/>
                <a:gd name="T101" fmla="*/ 232 h 560"/>
                <a:gd name="T102" fmla="*/ 275 w 589"/>
                <a:gd name="T103" fmla="*/ 178 h 560"/>
                <a:gd name="T104" fmla="*/ 307 w 589"/>
                <a:gd name="T105" fmla="*/ 124 h 560"/>
                <a:gd name="T106" fmla="*/ 333 w 589"/>
                <a:gd name="T107" fmla="*/ 74 h 560"/>
                <a:gd name="T108" fmla="*/ 354 w 589"/>
                <a:gd name="T109" fmla="*/ 20 h 560"/>
                <a:gd name="T110" fmla="*/ 358 w 589"/>
                <a:gd name="T111" fmla="*/ 15 h 560"/>
                <a:gd name="T112" fmla="*/ 366 w 589"/>
                <a:gd name="T113" fmla="*/ 6 h 560"/>
                <a:gd name="T114" fmla="*/ 372 w 589"/>
                <a:gd name="T115" fmla="*/ 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9" h="560">
                  <a:moveTo>
                    <a:pt x="372" y="3"/>
                  </a:moveTo>
                  <a:lnTo>
                    <a:pt x="372" y="3"/>
                  </a:lnTo>
                  <a:lnTo>
                    <a:pt x="378" y="0"/>
                  </a:lnTo>
                  <a:lnTo>
                    <a:pt x="383" y="0"/>
                  </a:lnTo>
                  <a:lnTo>
                    <a:pt x="390" y="0"/>
                  </a:lnTo>
                  <a:lnTo>
                    <a:pt x="396" y="3"/>
                  </a:lnTo>
                  <a:lnTo>
                    <a:pt x="396" y="3"/>
                  </a:lnTo>
                  <a:lnTo>
                    <a:pt x="407" y="8"/>
                  </a:lnTo>
                  <a:lnTo>
                    <a:pt x="420" y="16"/>
                  </a:lnTo>
                  <a:lnTo>
                    <a:pt x="433" y="27"/>
                  </a:lnTo>
                  <a:lnTo>
                    <a:pt x="447" y="39"/>
                  </a:lnTo>
                  <a:lnTo>
                    <a:pt x="462" y="53"/>
                  </a:lnTo>
                  <a:lnTo>
                    <a:pt x="475" y="69"/>
                  </a:lnTo>
                  <a:lnTo>
                    <a:pt x="507" y="104"/>
                  </a:lnTo>
                  <a:lnTo>
                    <a:pt x="507" y="104"/>
                  </a:lnTo>
                  <a:lnTo>
                    <a:pt x="535" y="141"/>
                  </a:lnTo>
                  <a:lnTo>
                    <a:pt x="549" y="157"/>
                  </a:lnTo>
                  <a:lnTo>
                    <a:pt x="561" y="174"/>
                  </a:lnTo>
                  <a:lnTo>
                    <a:pt x="571" y="189"/>
                  </a:lnTo>
                  <a:lnTo>
                    <a:pt x="579" y="204"/>
                  </a:lnTo>
                  <a:lnTo>
                    <a:pt x="585" y="218"/>
                  </a:lnTo>
                  <a:lnTo>
                    <a:pt x="589" y="231"/>
                  </a:lnTo>
                  <a:lnTo>
                    <a:pt x="589" y="231"/>
                  </a:lnTo>
                  <a:lnTo>
                    <a:pt x="589" y="236"/>
                  </a:lnTo>
                  <a:lnTo>
                    <a:pt x="589" y="242"/>
                  </a:lnTo>
                  <a:lnTo>
                    <a:pt x="587" y="249"/>
                  </a:lnTo>
                  <a:lnTo>
                    <a:pt x="585" y="254"/>
                  </a:lnTo>
                  <a:lnTo>
                    <a:pt x="585" y="254"/>
                  </a:lnTo>
                  <a:lnTo>
                    <a:pt x="581" y="259"/>
                  </a:lnTo>
                  <a:lnTo>
                    <a:pt x="576" y="263"/>
                  </a:lnTo>
                  <a:lnTo>
                    <a:pt x="571" y="266"/>
                  </a:lnTo>
                  <a:lnTo>
                    <a:pt x="564" y="267"/>
                  </a:lnTo>
                  <a:lnTo>
                    <a:pt x="564" y="267"/>
                  </a:lnTo>
                  <a:lnTo>
                    <a:pt x="531" y="276"/>
                  </a:lnTo>
                  <a:lnTo>
                    <a:pt x="508" y="281"/>
                  </a:lnTo>
                  <a:lnTo>
                    <a:pt x="482" y="288"/>
                  </a:lnTo>
                  <a:lnTo>
                    <a:pt x="455" y="297"/>
                  </a:lnTo>
                  <a:lnTo>
                    <a:pt x="426" y="308"/>
                  </a:lnTo>
                  <a:lnTo>
                    <a:pt x="396" y="320"/>
                  </a:lnTo>
                  <a:lnTo>
                    <a:pt x="366" y="334"/>
                  </a:lnTo>
                  <a:lnTo>
                    <a:pt x="336" y="352"/>
                  </a:lnTo>
                  <a:lnTo>
                    <a:pt x="307" y="370"/>
                  </a:lnTo>
                  <a:lnTo>
                    <a:pt x="293" y="379"/>
                  </a:lnTo>
                  <a:lnTo>
                    <a:pt x="280" y="391"/>
                  </a:lnTo>
                  <a:lnTo>
                    <a:pt x="267" y="401"/>
                  </a:lnTo>
                  <a:lnTo>
                    <a:pt x="254" y="414"/>
                  </a:lnTo>
                  <a:lnTo>
                    <a:pt x="243" y="425"/>
                  </a:lnTo>
                  <a:lnTo>
                    <a:pt x="232" y="439"/>
                  </a:lnTo>
                  <a:lnTo>
                    <a:pt x="222" y="453"/>
                  </a:lnTo>
                  <a:lnTo>
                    <a:pt x="213" y="467"/>
                  </a:lnTo>
                  <a:lnTo>
                    <a:pt x="205" y="482"/>
                  </a:lnTo>
                  <a:lnTo>
                    <a:pt x="198" y="498"/>
                  </a:lnTo>
                  <a:lnTo>
                    <a:pt x="192" y="514"/>
                  </a:lnTo>
                  <a:lnTo>
                    <a:pt x="187" y="531"/>
                  </a:lnTo>
                  <a:lnTo>
                    <a:pt x="187" y="531"/>
                  </a:lnTo>
                  <a:lnTo>
                    <a:pt x="187" y="535"/>
                  </a:lnTo>
                  <a:lnTo>
                    <a:pt x="187" y="535"/>
                  </a:lnTo>
                  <a:lnTo>
                    <a:pt x="184" y="543"/>
                  </a:lnTo>
                  <a:lnTo>
                    <a:pt x="181" y="548"/>
                  </a:lnTo>
                  <a:lnTo>
                    <a:pt x="175" y="554"/>
                  </a:lnTo>
                  <a:lnTo>
                    <a:pt x="168" y="558"/>
                  </a:lnTo>
                  <a:lnTo>
                    <a:pt x="168" y="558"/>
                  </a:lnTo>
                  <a:lnTo>
                    <a:pt x="161" y="560"/>
                  </a:lnTo>
                  <a:lnTo>
                    <a:pt x="153" y="560"/>
                  </a:lnTo>
                  <a:lnTo>
                    <a:pt x="146" y="558"/>
                  </a:lnTo>
                  <a:lnTo>
                    <a:pt x="139" y="554"/>
                  </a:lnTo>
                  <a:lnTo>
                    <a:pt x="139" y="554"/>
                  </a:lnTo>
                  <a:lnTo>
                    <a:pt x="122" y="540"/>
                  </a:lnTo>
                  <a:lnTo>
                    <a:pt x="103" y="523"/>
                  </a:lnTo>
                  <a:lnTo>
                    <a:pt x="84" y="502"/>
                  </a:lnTo>
                  <a:lnTo>
                    <a:pt x="64" y="479"/>
                  </a:lnTo>
                  <a:lnTo>
                    <a:pt x="64" y="479"/>
                  </a:lnTo>
                  <a:lnTo>
                    <a:pt x="45" y="456"/>
                  </a:lnTo>
                  <a:lnTo>
                    <a:pt x="27" y="433"/>
                  </a:lnTo>
                  <a:lnTo>
                    <a:pt x="12" y="413"/>
                  </a:lnTo>
                  <a:lnTo>
                    <a:pt x="2" y="393"/>
                  </a:lnTo>
                  <a:lnTo>
                    <a:pt x="2" y="393"/>
                  </a:lnTo>
                  <a:lnTo>
                    <a:pt x="0" y="386"/>
                  </a:lnTo>
                  <a:lnTo>
                    <a:pt x="0" y="378"/>
                  </a:lnTo>
                  <a:lnTo>
                    <a:pt x="1" y="371"/>
                  </a:lnTo>
                  <a:lnTo>
                    <a:pt x="4" y="364"/>
                  </a:lnTo>
                  <a:lnTo>
                    <a:pt x="4" y="364"/>
                  </a:lnTo>
                  <a:lnTo>
                    <a:pt x="9" y="358"/>
                  </a:lnTo>
                  <a:lnTo>
                    <a:pt x="15" y="354"/>
                  </a:lnTo>
                  <a:lnTo>
                    <a:pt x="22" y="350"/>
                  </a:lnTo>
                  <a:lnTo>
                    <a:pt x="30" y="349"/>
                  </a:lnTo>
                  <a:lnTo>
                    <a:pt x="30" y="349"/>
                  </a:lnTo>
                  <a:lnTo>
                    <a:pt x="33" y="349"/>
                  </a:lnTo>
                  <a:lnTo>
                    <a:pt x="33" y="349"/>
                  </a:lnTo>
                  <a:lnTo>
                    <a:pt x="52" y="347"/>
                  </a:lnTo>
                  <a:lnTo>
                    <a:pt x="68" y="345"/>
                  </a:lnTo>
                  <a:lnTo>
                    <a:pt x="85" y="340"/>
                  </a:lnTo>
                  <a:lnTo>
                    <a:pt x="101" y="334"/>
                  </a:lnTo>
                  <a:lnTo>
                    <a:pt x="116" y="329"/>
                  </a:lnTo>
                  <a:lnTo>
                    <a:pt x="131" y="320"/>
                  </a:lnTo>
                  <a:lnTo>
                    <a:pt x="146" y="312"/>
                  </a:lnTo>
                  <a:lnTo>
                    <a:pt x="160" y="302"/>
                  </a:lnTo>
                  <a:lnTo>
                    <a:pt x="174" y="293"/>
                  </a:lnTo>
                  <a:lnTo>
                    <a:pt x="187" y="281"/>
                  </a:lnTo>
                  <a:lnTo>
                    <a:pt x="200" y="270"/>
                  </a:lnTo>
                  <a:lnTo>
                    <a:pt x="212" y="258"/>
                  </a:lnTo>
                  <a:lnTo>
                    <a:pt x="235" y="232"/>
                  </a:lnTo>
                  <a:lnTo>
                    <a:pt x="257" y="205"/>
                  </a:lnTo>
                  <a:lnTo>
                    <a:pt x="275" y="178"/>
                  </a:lnTo>
                  <a:lnTo>
                    <a:pt x="292" y="150"/>
                  </a:lnTo>
                  <a:lnTo>
                    <a:pt x="307" y="124"/>
                  </a:lnTo>
                  <a:lnTo>
                    <a:pt x="321" y="98"/>
                  </a:lnTo>
                  <a:lnTo>
                    <a:pt x="333" y="74"/>
                  </a:lnTo>
                  <a:lnTo>
                    <a:pt x="342" y="53"/>
                  </a:lnTo>
                  <a:lnTo>
                    <a:pt x="354" y="20"/>
                  </a:lnTo>
                  <a:lnTo>
                    <a:pt x="354" y="20"/>
                  </a:lnTo>
                  <a:lnTo>
                    <a:pt x="358" y="15"/>
                  </a:lnTo>
                  <a:lnTo>
                    <a:pt x="361" y="10"/>
                  </a:lnTo>
                  <a:lnTo>
                    <a:pt x="366" y="6"/>
                  </a:lnTo>
                  <a:lnTo>
                    <a:pt x="372" y="3"/>
                  </a:lnTo>
                  <a:lnTo>
                    <a:pt x="372" y="3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86">
              <a:extLst>
                <a:ext uri="{FF2B5EF4-FFF2-40B4-BE49-F238E27FC236}">
                  <a16:creationId xmlns:a16="http://schemas.microsoft.com/office/drawing/2014/main" id="{DAD8CD8F-C3A7-4BC9-A953-CEE91091A6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5088" y="1476376"/>
              <a:ext cx="203200" cy="223838"/>
            </a:xfrm>
            <a:custGeom>
              <a:avLst/>
              <a:gdLst>
                <a:gd name="T0" fmla="*/ 19 w 256"/>
                <a:gd name="T1" fmla="*/ 12 h 284"/>
                <a:gd name="T2" fmla="*/ 7 w 256"/>
                <a:gd name="T3" fmla="*/ 27 h 284"/>
                <a:gd name="T4" fmla="*/ 1 w 256"/>
                <a:gd name="T5" fmla="*/ 44 h 284"/>
                <a:gd name="T6" fmla="*/ 0 w 256"/>
                <a:gd name="T7" fmla="*/ 66 h 284"/>
                <a:gd name="T8" fmla="*/ 4 w 256"/>
                <a:gd name="T9" fmla="*/ 90 h 284"/>
                <a:gd name="T10" fmla="*/ 12 w 256"/>
                <a:gd name="T11" fmla="*/ 117 h 284"/>
                <a:gd name="T12" fmla="*/ 24 w 256"/>
                <a:gd name="T13" fmla="*/ 143 h 284"/>
                <a:gd name="T14" fmla="*/ 40 w 256"/>
                <a:gd name="T15" fmla="*/ 171 h 284"/>
                <a:gd name="T16" fmla="*/ 61 w 256"/>
                <a:gd name="T17" fmla="*/ 198 h 284"/>
                <a:gd name="T18" fmla="*/ 73 w 256"/>
                <a:gd name="T19" fmla="*/ 211 h 284"/>
                <a:gd name="T20" fmla="*/ 97 w 256"/>
                <a:gd name="T21" fmla="*/ 234 h 284"/>
                <a:gd name="T22" fmla="*/ 122 w 256"/>
                <a:gd name="T23" fmla="*/ 254 h 284"/>
                <a:gd name="T24" fmla="*/ 146 w 256"/>
                <a:gd name="T25" fmla="*/ 268 h 284"/>
                <a:gd name="T26" fmla="*/ 171 w 256"/>
                <a:gd name="T27" fmla="*/ 278 h 284"/>
                <a:gd name="T28" fmla="*/ 193 w 256"/>
                <a:gd name="T29" fmla="*/ 282 h 284"/>
                <a:gd name="T30" fmla="*/ 213 w 256"/>
                <a:gd name="T31" fmla="*/ 282 h 284"/>
                <a:gd name="T32" fmla="*/ 231 w 256"/>
                <a:gd name="T33" fmla="*/ 277 h 284"/>
                <a:gd name="T34" fmla="*/ 237 w 256"/>
                <a:gd name="T35" fmla="*/ 271 h 284"/>
                <a:gd name="T36" fmla="*/ 249 w 256"/>
                <a:gd name="T37" fmla="*/ 257 h 284"/>
                <a:gd name="T38" fmla="*/ 255 w 256"/>
                <a:gd name="T39" fmla="*/ 240 h 284"/>
                <a:gd name="T40" fmla="*/ 256 w 256"/>
                <a:gd name="T41" fmla="*/ 218 h 284"/>
                <a:gd name="T42" fmla="*/ 252 w 256"/>
                <a:gd name="T43" fmla="*/ 194 h 284"/>
                <a:gd name="T44" fmla="*/ 244 w 256"/>
                <a:gd name="T45" fmla="*/ 167 h 284"/>
                <a:gd name="T46" fmla="*/ 232 w 256"/>
                <a:gd name="T47" fmla="*/ 141 h 284"/>
                <a:gd name="T48" fmla="*/ 216 w 256"/>
                <a:gd name="T49" fmla="*/ 113 h 284"/>
                <a:gd name="T50" fmla="*/ 195 w 256"/>
                <a:gd name="T51" fmla="*/ 86 h 284"/>
                <a:gd name="T52" fmla="*/ 183 w 256"/>
                <a:gd name="T53" fmla="*/ 73 h 284"/>
                <a:gd name="T54" fmla="*/ 159 w 256"/>
                <a:gd name="T55" fmla="*/ 50 h 284"/>
                <a:gd name="T56" fmla="*/ 134 w 256"/>
                <a:gd name="T57" fmla="*/ 30 h 284"/>
                <a:gd name="T58" fmla="*/ 110 w 256"/>
                <a:gd name="T59" fmla="*/ 16 h 284"/>
                <a:gd name="T60" fmla="*/ 85 w 256"/>
                <a:gd name="T61" fmla="*/ 6 h 284"/>
                <a:gd name="T62" fmla="*/ 64 w 256"/>
                <a:gd name="T63" fmla="*/ 2 h 284"/>
                <a:gd name="T64" fmla="*/ 43 w 256"/>
                <a:gd name="T65" fmla="*/ 2 h 284"/>
                <a:gd name="T66" fmla="*/ 26 w 256"/>
                <a:gd name="T67" fmla="*/ 7 h 284"/>
                <a:gd name="T68" fmla="*/ 19 w 256"/>
                <a:gd name="T69" fmla="*/ 1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284">
                  <a:moveTo>
                    <a:pt x="19" y="12"/>
                  </a:moveTo>
                  <a:lnTo>
                    <a:pt x="19" y="12"/>
                  </a:lnTo>
                  <a:lnTo>
                    <a:pt x="12" y="19"/>
                  </a:lnTo>
                  <a:lnTo>
                    <a:pt x="7" y="27"/>
                  </a:lnTo>
                  <a:lnTo>
                    <a:pt x="4" y="35"/>
                  </a:lnTo>
                  <a:lnTo>
                    <a:pt x="1" y="44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1" y="78"/>
                  </a:lnTo>
                  <a:lnTo>
                    <a:pt x="4" y="90"/>
                  </a:lnTo>
                  <a:lnTo>
                    <a:pt x="7" y="103"/>
                  </a:lnTo>
                  <a:lnTo>
                    <a:pt x="12" y="117"/>
                  </a:lnTo>
                  <a:lnTo>
                    <a:pt x="17" y="129"/>
                  </a:lnTo>
                  <a:lnTo>
                    <a:pt x="24" y="143"/>
                  </a:lnTo>
                  <a:lnTo>
                    <a:pt x="32" y="157"/>
                  </a:lnTo>
                  <a:lnTo>
                    <a:pt x="40" y="171"/>
                  </a:lnTo>
                  <a:lnTo>
                    <a:pt x="51" y="185"/>
                  </a:lnTo>
                  <a:lnTo>
                    <a:pt x="61" y="198"/>
                  </a:lnTo>
                  <a:lnTo>
                    <a:pt x="61" y="198"/>
                  </a:lnTo>
                  <a:lnTo>
                    <a:pt x="73" y="211"/>
                  </a:lnTo>
                  <a:lnTo>
                    <a:pt x="85" y="223"/>
                  </a:lnTo>
                  <a:lnTo>
                    <a:pt x="97" y="234"/>
                  </a:lnTo>
                  <a:lnTo>
                    <a:pt x="110" y="244"/>
                  </a:lnTo>
                  <a:lnTo>
                    <a:pt x="122" y="254"/>
                  </a:lnTo>
                  <a:lnTo>
                    <a:pt x="134" y="261"/>
                  </a:lnTo>
                  <a:lnTo>
                    <a:pt x="146" y="268"/>
                  </a:lnTo>
                  <a:lnTo>
                    <a:pt x="159" y="273"/>
                  </a:lnTo>
                  <a:lnTo>
                    <a:pt x="171" y="278"/>
                  </a:lnTo>
                  <a:lnTo>
                    <a:pt x="182" y="281"/>
                  </a:lnTo>
                  <a:lnTo>
                    <a:pt x="193" y="282"/>
                  </a:lnTo>
                  <a:lnTo>
                    <a:pt x="203" y="284"/>
                  </a:lnTo>
                  <a:lnTo>
                    <a:pt x="213" y="282"/>
                  </a:lnTo>
                  <a:lnTo>
                    <a:pt x="223" y="280"/>
                  </a:lnTo>
                  <a:lnTo>
                    <a:pt x="231" y="277"/>
                  </a:lnTo>
                  <a:lnTo>
                    <a:pt x="237" y="271"/>
                  </a:lnTo>
                  <a:lnTo>
                    <a:pt x="237" y="271"/>
                  </a:lnTo>
                  <a:lnTo>
                    <a:pt x="244" y="265"/>
                  </a:lnTo>
                  <a:lnTo>
                    <a:pt x="249" y="257"/>
                  </a:lnTo>
                  <a:lnTo>
                    <a:pt x="252" y="249"/>
                  </a:lnTo>
                  <a:lnTo>
                    <a:pt x="255" y="240"/>
                  </a:lnTo>
                  <a:lnTo>
                    <a:pt x="256" y="230"/>
                  </a:lnTo>
                  <a:lnTo>
                    <a:pt x="256" y="218"/>
                  </a:lnTo>
                  <a:lnTo>
                    <a:pt x="255" y="206"/>
                  </a:lnTo>
                  <a:lnTo>
                    <a:pt x="252" y="194"/>
                  </a:lnTo>
                  <a:lnTo>
                    <a:pt x="249" y="181"/>
                  </a:lnTo>
                  <a:lnTo>
                    <a:pt x="244" y="167"/>
                  </a:lnTo>
                  <a:lnTo>
                    <a:pt x="239" y="155"/>
                  </a:lnTo>
                  <a:lnTo>
                    <a:pt x="232" y="141"/>
                  </a:lnTo>
                  <a:lnTo>
                    <a:pt x="224" y="127"/>
                  </a:lnTo>
                  <a:lnTo>
                    <a:pt x="216" y="113"/>
                  </a:lnTo>
                  <a:lnTo>
                    <a:pt x="205" y="99"/>
                  </a:lnTo>
                  <a:lnTo>
                    <a:pt x="195" y="86"/>
                  </a:lnTo>
                  <a:lnTo>
                    <a:pt x="195" y="86"/>
                  </a:lnTo>
                  <a:lnTo>
                    <a:pt x="183" y="73"/>
                  </a:lnTo>
                  <a:lnTo>
                    <a:pt x="171" y="60"/>
                  </a:lnTo>
                  <a:lnTo>
                    <a:pt x="159" y="50"/>
                  </a:lnTo>
                  <a:lnTo>
                    <a:pt x="146" y="40"/>
                  </a:lnTo>
                  <a:lnTo>
                    <a:pt x="134" y="30"/>
                  </a:lnTo>
                  <a:lnTo>
                    <a:pt x="121" y="23"/>
                  </a:lnTo>
                  <a:lnTo>
                    <a:pt x="110" y="16"/>
                  </a:lnTo>
                  <a:lnTo>
                    <a:pt x="97" y="11"/>
                  </a:lnTo>
                  <a:lnTo>
                    <a:pt x="85" y="6"/>
                  </a:lnTo>
                  <a:lnTo>
                    <a:pt x="74" y="3"/>
                  </a:lnTo>
                  <a:lnTo>
                    <a:pt x="64" y="2"/>
                  </a:lnTo>
                  <a:lnTo>
                    <a:pt x="53" y="0"/>
                  </a:lnTo>
                  <a:lnTo>
                    <a:pt x="43" y="2"/>
                  </a:lnTo>
                  <a:lnTo>
                    <a:pt x="34" y="4"/>
                  </a:lnTo>
                  <a:lnTo>
                    <a:pt x="26" y="7"/>
                  </a:lnTo>
                  <a:lnTo>
                    <a:pt x="19" y="12"/>
                  </a:lnTo>
                  <a:lnTo>
                    <a:pt x="19" y="12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87">
              <a:extLst>
                <a:ext uri="{FF2B5EF4-FFF2-40B4-BE49-F238E27FC236}">
                  <a16:creationId xmlns:a16="http://schemas.microsoft.com/office/drawing/2014/main" id="{FC0A4E3E-0694-4487-9B98-9E44494BC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5388" y="2230438"/>
              <a:ext cx="269875" cy="269875"/>
            </a:xfrm>
            <a:custGeom>
              <a:avLst/>
              <a:gdLst>
                <a:gd name="T0" fmla="*/ 53 w 340"/>
                <a:gd name="T1" fmla="*/ 0 h 340"/>
                <a:gd name="T2" fmla="*/ 75 w 340"/>
                <a:gd name="T3" fmla="*/ 4 h 340"/>
                <a:gd name="T4" fmla="*/ 112 w 340"/>
                <a:gd name="T5" fmla="*/ 12 h 340"/>
                <a:gd name="T6" fmla="*/ 156 w 340"/>
                <a:gd name="T7" fmla="*/ 26 h 340"/>
                <a:gd name="T8" fmla="*/ 207 w 340"/>
                <a:gd name="T9" fmla="*/ 45 h 340"/>
                <a:gd name="T10" fmla="*/ 256 w 340"/>
                <a:gd name="T11" fmla="*/ 70 h 340"/>
                <a:gd name="T12" fmla="*/ 297 w 340"/>
                <a:gd name="T13" fmla="*/ 97 h 340"/>
                <a:gd name="T14" fmla="*/ 313 w 340"/>
                <a:gd name="T15" fmla="*/ 112 h 340"/>
                <a:gd name="T16" fmla="*/ 327 w 340"/>
                <a:gd name="T17" fmla="*/ 128 h 340"/>
                <a:gd name="T18" fmla="*/ 335 w 340"/>
                <a:gd name="T19" fmla="*/ 144 h 340"/>
                <a:gd name="T20" fmla="*/ 340 w 340"/>
                <a:gd name="T21" fmla="*/ 162 h 340"/>
                <a:gd name="T22" fmla="*/ 338 w 340"/>
                <a:gd name="T23" fmla="*/ 171 h 340"/>
                <a:gd name="T24" fmla="*/ 335 w 340"/>
                <a:gd name="T25" fmla="*/ 188 h 340"/>
                <a:gd name="T26" fmla="*/ 326 w 340"/>
                <a:gd name="T27" fmla="*/ 205 h 340"/>
                <a:gd name="T28" fmla="*/ 313 w 340"/>
                <a:gd name="T29" fmla="*/ 222 h 340"/>
                <a:gd name="T30" fmla="*/ 287 w 340"/>
                <a:gd name="T31" fmla="*/ 245 h 340"/>
                <a:gd name="T32" fmla="*/ 245 w 340"/>
                <a:gd name="T33" fmla="*/ 272 h 340"/>
                <a:gd name="T34" fmla="*/ 198 w 340"/>
                <a:gd name="T35" fmla="*/ 296 h 340"/>
                <a:gd name="T36" fmla="*/ 152 w 340"/>
                <a:gd name="T37" fmla="*/ 316 h 340"/>
                <a:gd name="T38" fmla="*/ 112 w 340"/>
                <a:gd name="T39" fmla="*/ 331 h 340"/>
                <a:gd name="T40" fmla="*/ 83 w 340"/>
                <a:gd name="T41" fmla="*/ 339 h 340"/>
                <a:gd name="T42" fmla="*/ 74 w 340"/>
                <a:gd name="T43" fmla="*/ 340 h 340"/>
                <a:gd name="T44" fmla="*/ 61 w 340"/>
                <a:gd name="T45" fmla="*/ 337 h 340"/>
                <a:gd name="T46" fmla="*/ 48 w 340"/>
                <a:gd name="T47" fmla="*/ 328 h 340"/>
                <a:gd name="T48" fmla="*/ 37 w 340"/>
                <a:gd name="T49" fmla="*/ 313 h 340"/>
                <a:gd name="T50" fmla="*/ 26 w 340"/>
                <a:gd name="T51" fmla="*/ 293 h 340"/>
                <a:gd name="T52" fmla="*/ 17 w 340"/>
                <a:gd name="T53" fmla="*/ 269 h 340"/>
                <a:gd name="T54" fmla="*/ 3 w 340"/>
                <a:gd name="T55" fmla="*/ 209 h 340"/>
                <a:gd name="T56" fmla="*/ 0 w 340"/>
                <a:gd name="T57" fmla="*/ 174 h 340"/>
                <a:gd name="T58" fmla="*/ 1 w 340"/>
                <a:gd name="T59" fmla="*/ 108 h 340"/>
                <a:gd name="T60" fmla="*/ 8 w 340"/>
                <a:gd name="T61" fmla="*/ 66 h 340"/>
                <a:gd name="T62" fmla="*/ 15 w 340"/>
                <a:gd name="T63" fmla="*/ 42 h 340"/>
                <a:gd name="T64" fmla="*/ 24 w 340"/>
                <a:gd name="T65" fmla="*/ 24 h 340"/>
                <a:gd name="T66" fmla="*/ 34 w 340"/>
                <a:gd name="T67" fmla="*/ 10 h 340"/>
                <a:gd name="T68" fmla="*/ 46 w 340"/>
                <a:gd name="T69" fmla="*/ 3 h 340"/>
                <a:gd name="T70" fmla="*/ 53 w 340"/>
                <a:gd name="T7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0" h="340">
                  <a:moveTo>
                    <a:pt x="53" y="0"/>
                  </a:moveTo>
                  <a:lnTo>
                    <a:pt x="53" y="0"/>
                  </a:lnTo>
                  <a:lnTo>
                    <a:pt x="62" y="2"/>
                  </a:lnTo>
                  <a:lnTo>
                    <a:pt x="75" y="4"/>
                  </a:lnTo>
                  <a:lnTo>
                    <a:pt x="92" y="7"/>
                  </a:lnTo>
                  <a:lnTo>
                    <a:pt x="112" y="12"/>
                  </a:lnTo>
                  <a:lnTo>
                    <a:pt x="133" y="19"/>
                  </a:lnTo>
                  <a:lnTo>
                    <a:pt x="156" y="26"/>
                  </a:lnTo>
                  <a:lnTo>
                    <a:pt x="182" y="35"/>
                  </a:lnTo>
                  <a:lnTo>
                    <a:pt x="207" y="45"/>
                  </a:lnTo>
                  <a:lnTo>
                    <a:pt x="231" y="57"/>
                  </a:lnTo>
                  <a:lnTo>
                    <a:pt x="256" y="70"/>
                  </a:lnTo>
                  <a:lnTo>
                    <a:pt x="277" y="83"/>
                  </a:lnTo>
                  <a:lnTo>
                    <a:pt x="297" y="97"/>
                  </a:lnTo>
                  <a:lnTo>
                    <a:pt x="305" y="104"/>
                  </a:lnTo>
                  <a:lnTo>
                    <a:pt x="313" y="112"/>
                  </a:lnTo>
                  <a:lnTo>
                    <a:pt x="320" y="120"/>
                  </a:lnTo>
                  <a:lnTo>
                    <a:pt x="327" y="128"/>
                  </a:lnTo>
                  <a:lnTo>
                    <a:pt x="332" y="136"/>
                  </a:lnTo>
                  <a:lnTo>
                    <a:pt x="335" y="144"/>
                  </a:lnTo>
                  <a:lnTo>
                    <a:pt x="337" y="154"/>
                  </a:lnTo>
                  <a:lnTo>
                    <a:pt x="340" y="162"/>
                  </a:lnTo>
                  <a:lnTo>
                    <a:pt x="340" y="162"/>
                  </a:lnTo>
                  <a:lnTo>
                    <a:pt x="338" y="171"/>
                  </a:lnTo>
                  <a:lnTo>
                    <a:pt x="337" y="179"/>
                  </a:lnTo>
                  <a:lnTo>
                    <a:pt x="335" y="188"/>
                  </a:lnTo>
                  <a:lnTo>
                    <a:pt x="330" y="196"/>
                  </a:lnTo>
                  <a:lnTo>
                    <a:pt x="326" y="205"/>
                  </a:lnTo>
                  <a:lnTo>
                    <a:pt x="320" y="214"/>
                  </a:lnTo>
                  <a:lnTo>
                    <a:pt x="313" y="222"/>
                  </a:lnTo>
                  <a:lnTo>
                    <a:pt x="305" y="230"/>
                  </a:lnTo>
                  <a:lnTo>
                    <a:pt x="287" y="245"/>
                  </a:lnTo>
                  <a:lnTo>
                    <a:pt x="267" y="258"/>
                  </a:lnTo>
                  <a:lnTo>
                    <a:pt x="245" y="272"/>
                  </a:lnTo>
                  <a:lnTo>
                    <a:pt x="222" y="285"/>
                  </a:lnTo>
                  <a:lnTo>
                    <a:pt x="198" y="296"/>
                  </a:lnTo>
                  <a:lnTo>
                    <a:pt x="175" y="307"/>
                  </a:lnTo>
                  <a:lnTo>
                    <a:pt x="152" y="316"/>
                  </a:lnTo>
                  <a:lnTo>
                    <a:pt x="131" y="324"/>
                  </a:lnTo>
                  <a:lnTo>
                    <a:pt x="112" y="331"/>
                  </a:lnTo>
                  <a:lnTo>
                    <a:pt x="95" y="336"/>
                  </a:lnTo>
                  <a:lnTo>
                    <a:pt x="83" y="339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8" y="339"/>
                  </a:lnTo>
                  <a:lnTo>
                    <a:pt x="61" y="337"/>
                  </a:lnTo>
                  <a:lnTo>
                    <a:pt x="55" y="333"/>
                  </a:lnTo>
                  <a:lnTo>
                    <a:pt x="48" y="328"/>
                  </a:lnTo>
                  <a:lnTo>
                    <a:pt x="42" y="322"/>
                  </a:lnTo>
                  <a:lnTo>
                    <a:pt x="37" y="313"/>
                  </a:lnTo>
                  <a:lnTo>
                    <a:pt x="31" y="303"/>
                  </a:lnTo>
                  <a:lnTo>
                    <a:pt x="26" y="293"/>
                  </a:lnTo>
                  <a:lnTo>
                    <a:pt x="22" y="281"/>
                  </a:lnTo>
                  <a:lnTo>
                    <a:pt x="17" y="269"/>
                  </a:lnTo>
                  <a:lnTo>
                    <a:pt x="9" y="240"/>
                  </a:lnTo>
                  <a:lnTo>
                    <a:pt x="3" y="209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40"/>
                  </a:lnTo>
                  <a:lnTo>
                    <a:pt x="1" y="108"/>
                  </a:lnTo>
                  <a:lnTo>
                    <a:pt x="6" y="79"/>
                  </a:lnTo>
                  <a:lnTo>
                    <a:pt x="8" y="66"/>
                  </a:lnTo>
                  <a:lnTo>
                    <a:pt x="11" y="53"/>
                  </a:lnTo>
                  <a:lnTo>
                    <a:pt x="15" y="42"/>
                  </a:lnTo>
                  <a:lnTo>
                    <a:pt x="19" y="32"/>
                  </a:lnTo>
                  <a:lnTo>
                    <a:pt x="24" y="24"/>
                  </a:lnTo>
                  <a:lnTo>
                    <a:pt x="29" y="15"/>
                  </a:lnTo>
                  <a:lnTo>
                    <a:pt x="34" y="10"/>
                  </a:lnTo>
                  <a:lnTo>
                    <a:pt x="40" y="5"/>
                  </a:lnTo>
                  <a:lnTo>
                    <a:pt x="46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88">
              <a:extLst>
                <a:ext uri="{FF2B5EF4-FFF2-40B4-BE49-F238E27FC236}">
                  <a16:creationId xmlns:a16="http://schemas.microsoft.com/office/drawing/2014/main" id="{32817AC6-D98F-418F-AF32-4C8F54E431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5388" y="2230438"/>
              <a:ext cx="101600" cy="269875"/>
            </a:xfrm>
            <a:custGeom>
              <a:avLst/>
              <a:gdLst>
                <a:gd name="T0" fmla="*/ 53 w 128"/>
                <a:gd name="T1" fmla="*/ 0 h 340"/>
                <a:gd name="T2" fmla="*/ 53 w 128"/>
                <a:gd name="T3" fmla="*/ 0 h 340"/>
                <a:gd name="T4" fmla="*/ 59 w 128"/>
                <a:gd name="T5" fmla="*/ 2 h 340"/>
                <a:gd name="T6" fmla="*/ 65 w 128"/>
                <a:gd name="T7" fmla="*/ 4 h 340"/>
                <a:gd name="T8" fmla="*/ 72 w 128"/>
                <a:gd name="T9" fmla="*/ 7 h 340"/>
                <a:gd name="T10" fmla="*/ 78 w 128"/>
                <a:gd name="T11" fmla="*/ 13 h 340"/>
                <a:gd name="T12" fmla="*/ 84 w 128"/>
                <a:gd name="T13" fmla="*/ 20 h 340"/>
                <a:gd name="T14" fmla="*/ 90 w 128"/>
                <a:gd name="T15" fmla="*/ 28 h 340"/>
                <a:gd name="T16" fmla="*/ 95 w 128"/>
                <a:gd name="T17" fmla="*/ 37 h 340"/>
                <a:gd name="T18" fmla="*/ 100 w 128"/>
                <a:gd name="T19" fmla="*/ 48 h 340"/>
                <a:gd name="T20" fmla="*/ 105 w 128"/>
                <a:gd name="T21" fmla="*/ 59 h 340"/>
                <a:gd name="T22" fmla="*/ 109 w 128"/>
                <a:gd name="T23" fmla="*/ 72 h 340"/>
                <a:gd name="T24" fmla="*/ 117 w 128"/>
                <a:gd name="T25" fmla="*/ 101 h 340"/>
                <a:gd name="T26" fmla="*/ 123 w 128"/>
                <a:gd name="T27" fmla="*/ 133 h 340"/>
                <a:gd name="T28" fmla="*/ 127 w 128"/>
                <a:gd name="T29" fmla="*/ 166 h 340"/>
                <a:gd name="T30" fmla="*/ 127 w 128"/>
                <a:gd name="T31" fmla="*/ 166 h 340"/>
                <a:gd name="T32" fmla="*/ 128 w 128"/>
                <a:gd name="T33" fmla="*/ 201 h 340"/>
                <a:gd name="T34" fmla="*/ 125 w 128"/>
                <a:gd name="T35" fmla="*/ 233 h 340"/>
                <a:gd name="T36" fmla="*/ 122 w 128"/>
                <a:gd name="T37" fmla="*/ 262 h 340"/>
                <a:gd name="T38" fmla="*/ 118 w 128"/>
                <a:gd name="T39" fmla="*/ 275 h 340"/>
                <a:gd name="T40" fmla="*/ 115 w 128"/>
                <a:gd name="T41" fmla="*/ 287 h 340"/>
                <a:gd name="T42" fmla="*/ 112 w 128"/>
                <a:gd name="T43" fmla="*/ 299 h 340"/>
                <a:gd name="T44" fmla="*/ 107 w 128"/>
                <a:gd name="T45" fmla="*/ 309 h 340"/>
                <a:gd name="T46" fmla="*/ 102 w 128"/>
                <a:gd name="T47" fmla="*/ 317 h 340"/>
                <a:gd name="T48" fmla="*/ 98 w 128"/>
                <a:gd name="T49" fmla="*/ 325 h 340"/>
                <a:gd name="T50" fmla="*/ 92 w 128"/>
                <a:gd name="T51" fmla="*/ 331 h 340"/>
                <a:gd name="T52" fmla="*/ 86 w 128"/>
                <a:gd name="T53" fmla="*/ 336 h 340"/>
                <a:gd name="T54" fmla="*/ 80 w 128"/>
                <a:gd name="T55" fmla="*/ 339 h 340"/>
                <a:gd name="T56" fmla="*/ 74 w 128"/>
                <a:gd name="T57" fmla="*/ 340 h 340"/>
                <a:gd name="T58" fmla="*/ 74 w 128"/>
                <a:gd name="T59" fmla="*/ 340 h 340"/>
                <a:gd name="T60" fmla="*/ 68 w 128"/>
                <a:gd name="T61" fmla="*/ 339 h 340"/>
                <a:gd name="T62" fmla="*/ 61 w 128"/>
                <a:gd name="T63" fmla="*/ 337 h 340"/>
                <a:gd name="T64" fmla="*/ 55 w 128"/>
                <a:gd name="T65" fmla="*/ 333 h 340"/>
                <a:gd name="T66" fmla="*/ 48 w 128"/>
                <a:gd name="T67" fmla="*/ 328 h 340"/>
                <a:gd name="T68" fmla="*/ 42 w 128"/>
                <a:gd name="T69" fmla="*/ 322 h 340"/>
                <a:gd name="T70" fmla="*/ 37 w 128"/>
                <a:gd name="T71" fmla="*/ 313 h 340"/>
                <a:gd name="T72" fmla="*/ 31 w 128"/>
                <a:gd name="T73" fmla="*/ 303 h 340"/>
                <a:gd name="T74" fmla="*/ 26 w 128"/>
                <a:gd name="T75" fmla="*/ 293 h 340"/>
                <a:gd name="T76" fmla="*/ 22 w 128"/>
                <a:gd name="T77" fmla="*/ 281 h 340"/>
                <a:gd name="T78" fmla="*/ 17 w 128"/>
                <a:gd name="T79" fmla="*/ 269 h 340"/>
                <a:gd name="T80" fmla="*/ 9 w 128"/>
                <a:gd name="T81" fmla="*/ 240 h 340"/>
                <a:gd name="T82" fmla="*/ 3 w 128"/>
                <a:gd name="T83" fmla="*/ 209 h 340"/>
                <a:gd name="T84" fmla="*/ 0 w 128"/>
                <a:gd name="T85" fmla="*/ 174 h 340"/>
                <a:gd name="T86" fmla="*/ 0 w 128"/>
                <a:gd name="T87" fmla="*/ 174 h 340"/>
                <a:gd name="T88" fmla="*/ 0 w 128"/>
                <a:gd name="T89" fmla="*/ 140 h 340"/>
                <a:gd name="T90" fmla="*/ 1 w 128"/>
                <a:gd name="T91" fmla="*/ 108 h 340"/>
                <a:gd name="T92" fmla="*/ 6 w 128"/>
                <a:gd name="T93" fmla="*/ 79 h 340"/>
                <a:gd name="T94" fmla="*/ 8 w 128"/>
                <a:gd name="T95" fmla="*/ 66 h 340"/>
                <a:gd name="T96" fmla="*/ 11 w 128"/>
                <a:gd name="T97" fmla="*/ 53 h 340"/>
                <a:gd name="T98" fmla="*/ 15 w 128"/>
                <a:gd name="T99" fmla="*/ 42 h 340"/>
                <a:gd name="T100" fmla="*/ 19 w 128"/>
                <a:gd name="T101" fmla="*/ 32 h 340"/>
                <a:gd name="T102" fmla="*/ 24 w 128"/>
                <a:gd name="T103" fmla="*/ 24 h 340"/>
                <a:gd name="T104" fmla="*/ 29 w 128"/>
                <a:gd name="T105" fmla="*/ 15 h 340"/>
                <a:gd name="T106" fmla="*/ 34 w 128"/>
                <a:gd name="T107" fmla="*/ 10 h 340"/>
                <a:gd name="T108" fmla="*/ 40 w 128"/>
                <a:gd name="T109" fmla="*/ 5 h 340"/>
                <a:gd name="T110" fmla="*/ 46 w 128"/>
                <a:gd name="T111" fmla="*/ 3 h 340"/>
                <a:gd name="T112" fmla="*/ 53 w 128"/>
                <a:gd name="T113" fmla="*/ 0 h 340"/>
                <a:gd name="T114" fmla="*/ 53 w 128"/>
                <a:gd name="T115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340">
                  <a:moveTo>
                    <a:pt x="53" y="0"/>
                  </a:moveTo>
                  <a:lnTo>
                    <a:pt x="53" y="0"/>
                  </a:lnTo>
                  <a:lnTo>
                    <a:pt x="59" y="2"/>
                  </a:lnTo>
                  <a:lnTo>
                    <a:pt x="65" y="4"/>
                  </a:lnTo>
                  <a:lnTo>
                    <a:pt x="72" y="7"/>
                  </a:lnTo>
                  <a:lnTo>
                    <a:pt x="78" y="13"/>
                  </a:lnTo>
                  <a:lnTo>
                    <a:pt x="84" y="20"/>
                  </a:lnTo>
                  <a:lnTo>
                    <a:pt x="90" y="28"/>
                  </a:lnTo>
                  <a:lnTo>
                    <a:pt x="95" y="37"/>
                  </a:lnTo>
                  <a:lnTo>
                    <a:pt x="100" y="48"/>
                  </a:lnTo>
                  <a:lnTo>
                    <a:pt x="105" y="59"/>
                  </a:lnTo>
                  <a:lnTo>
                    <a:pt x="109" y="72"/>
                  </a:lnTo>
                  <a:lnTo>
                    <a:pt x="117" y="101"/>
                  </a:lnTo>
                  <a:lnTo>
                    <a:pt x="123" y="133"/>
                  </a:lnTo>
                  <a:lnTo>
                    <a:pt x="127" y="166"/>
                  </a:lnTo>
                  <a:lnTo>
                    <a:pt x="127" y="166"/>
                  </a:lnTo>
                  <a:lnTo>
                    <a:pt x="128" y="201"/>
                  </a:lnTo>
                  <a:lnTo>
                    <a:pt x="125" y="233"/>
                  </a:lnTo>
                  <a:lnTo>
                    <a:pt x="122" y="262"/>
                  </a:lnTo>
                  <a:lnTo>
                    <a:pt x="118" y="275"/>
                  </a:lnTo>
                  <a:lnTo>
                    <a:pt x="115" y="287"/>
                  </a:lnTo>
                  <a:lnTo>
                    <a:pt x="112" y="299"/>
                  </a:lnTo>
                  <a:lnTo>
                    <a:pt x="107" y="309"/>
                  </a:lnTo>
                  <a:lnTo>
                    <a:pt x="102" y="317"/>
                  </a:lnTo>
                  <a:lnTo>
                    <a:pt x="98" y="325"/>
                  </a:lnTo>
                  <a:lnTo>
                    <a:pt x="92" y="331"/>
                  </a:lnTo>
                  <a:lnTo>
                    <a:pt x="86" y="336"/>
                  </a:lnTo>
                  <a:lnTo>
                    <a:pt x="80" y="339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8" y="339"/>
                  </a:lnTo>
                  <a:lnTo>
                    <a:pt x="61" y="337"/>
                  </a:lnTo>
                  <a:lnTo>
                    <a:pt x="55" y="333"/>
                  </a:lnTo>
                  <a:lnTo>
                    <a:pt x="48" y="328"/>
                  </a:lnTo>
                  <a:lnTo>
                    <a:pt x="42" y="322"/>
                  </a:lnTo>
                  <a:lnTo>
                    <a:pt x="37" y="313"/>
                  </a:lnTo>
                  <a:lnTo>
                    <a:pt x="31" y="303"/>
                  </a:lnTo>
                  <a:lnTo>
                    <a:pt x="26" y="293"/>
                  </a:lnTo>
                  <a:lnTo>
                    <a:pt x="22" y="281"/>
                  </a:lnTo>
                  <a:lnTo>
                    <a:pt x="17" y="269"/>
                  </a:lnTo>
                  <a:lnTo>
                    <a:pt x="9" y="240"/>
                  </a:lnTo>
                  <a:lnTo>
                    <a:pt x="3" y="209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40"/>
                  </a:lnTo>
                  <a:lnTo>
                    <a:pt x="1" y="108"/>
                  </a:lnTo>
                  <a:lnTo>
                    <a:pt x="6" y="79"/>
                  </a:lnTo>
                  <a:lnTo>
                    <a:pt x="8" y="66"/>
                  </a:lnTo>
                  <a:lnTo>
                    <a:pt x="11" y="53"/>
                  </a:lnTo>
                  <a:lnTo>
                    <a:pt x="15" y="42"/>
                  </a:lnTo>
                  <a:lnTo>
                    <a:pt x="19" y="32"/>
                  </a:lnTo>
                  <a:lnTo>
                    <a:pt x="24" y="24"/>
                  </a:lnTo>
                  <a:lnTo>
                    <a:pt x="29" y="15"/>
                  </a:lnTo>
                  <a:lnTo>
                    <a:pt x="34" y="10"/>
                  </a:lnTo>
                  <a:lnTo>
                    <a:pt x="40" y="5"/>
                  </a:lnTo>
                  <a:lnTo>
                    <a:pt x="46" y="3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89">
              <a:extLst>
                <a:ext uri="{FF2B5EF4-FFF2-40B4-BE49-F238E27FC236}">
                  <a16:creationId xmlns:a16="http://schemas.microsoft.com/office/drawing/2014/main" id="{C5DED5FC-BBD1-45EB-979F-A375323AE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8200" y="2725738"/>
              <a:ext cx="260350" cy="260350"/>
            </a:xfrm>
            <a:custGeom>
              <a:avLst/>
              <a:gdLst>
                <a:gd name="T0" fmla="*/ 322 w 328"/>
                <a:gd name="T1" fmla="*/ 104 h 329"/>
                <a:gd name="T2" fmla="*/ 322 w 328"/>
                <a:gd name="T3" fmla="*/ 104 h 329"/>
                <a:gd name="T4" fmla="*/ 315 w 328"/>
                <a:gd name="T5" fmla="*/ 97 h 329"/>
                <a:gd name="T6" fmla="*/ 304 w 328"/>
                <a:gd name="T7" fmla="*/ 90 h 329"/>
                <a:gd name="T8" fmla="*/ 288 w 328"/>
                <a:gd name="T9" fmla="*/ 82 h 329"/>
                <a:gd name="T10" fmla="*/ 269 w 328"/>
                <a:gd name="T11" fmla="*/ 74 h 329"/>
                <a:gd name="T12" fmla="*/ 222 w 328"/>
                <a:gd name="T13" fmla="*/ 55 h 329"/>
                <a:gd name="T14" fmla="*/ 170 w 328"/>
                <a:gd name="T15" fmla="*/ 36 h 329"/>
                <a:gd name="T16" fmla="*/ 117 w 328"/>
                <a:gd name="T17" fmla="*/ 19 h 329"/>
                <a:gd name="T18" fmla="*/ 92 w 328"/>
                <a:gd name="T19" fmla="*/ 12 h 329"/>
                <a:gd name="T20" fmla="*/ 69 w 328"/>
                <a:gd name="T21" fmla="*/ 7 h 329"/>
                <a:gd name="T22" fmla="*/ 48 w 328"/>
                <a:gd name="T23" fmla="*/ 3 h 329"/>
                <a:gd name="T24" fmla="*/ 32 w 328"/>
                <a:gd name="T25" fmla="*/ 0 h 329"/>
                <a:gd name="T26" fmla="*/ 18 w 328"/>
                <a:gd name="T27" fmla="*/ 0 h 329"/>
                <a:gd name="T28" fmla="*/ 13 w 328"/>
                <a:gd name="T29" fmla="*/ 2 h 329"/>
                <a:gd name="T30" fmla="*/ 9 w 328"/>
                <a:gd name="T31" fmla="*/ 3 h 329"/>
                <a:gd name="T32" fmla="*/ 9 w 328"/>
                <a:gd name="T33" fmla="*/ 3 h 329"/>
                <a:gd name="T34" fmla="*/ 7 w 328"/>
                <a:gd name="T35" fmla="*/ 5 h 329"/>
                <a:gd name="T36" fmla="*/ 4 w 328"/>
                <a:gd name="T37" fmla="*/ 10 h 329"/>
                <a:gd name="T38" fmla="*/ 2 w 328"/>
                <a:gd name="T39" fmla="*/ 14 h 329"/>
                <a:gd name="T40" fmla="*/ 1 w 328"/>
                <a:gd name="T41" fmla="*/ 21 h 329"/>
                <a:gd name="T42" fmla="*/ 0 w 328"/>
                <a:gd name="T43" fmla="*/ 37 h 329"/>
                <a:gd name="T44" fmla="*/ 0 w 328"/>
                <a:gd name="T45" fmla="*/ 57 h 329"/>
                <a:gd name="T46" fmla="*/ 2 w 328"/>
                <a:gd name="T47" fmla="*/ 79 h 329"/>
                <a:gd name="T48" fmla="*/ 5 w 328"/>
                <a:gd name="T49" fmla="*/ 104 h 329"/>
                <a:gd name="T50" fmla="*/ 9 w 328"/>
                <a:gd name="T51" fmla="*/ 131 h 329"/>
                <a:gd name="T52" fmla="*/ 13 w 328"/>
                <a:gd name="T53" fmla="*/ 157 h 329"/>
                <a:gd name="T54" fmla="*/ 25 w 328"/>
                <a:gd name="T55" fmla="*/ 211 h 329"/>
                <a:gd name="T56" fmla="*/ 38 w 328"/>
                <a:gd name="T57" fmla="*/ 261 h 329"/>
                <a:gd name="T58" fmla="*/ 43 w 328"/>
                <a:gd name="T59" fmla="*/ 280 h 329"/>
                <a:gd name="T60" fmla="*/ 49 w 328"/>
                <a:gd name="T61" fmla="*/ 298 h 329"/>
                <a:gd name="T62" fmla="*/ 55 w 328"/>
                <a:gd name="T63" fmla="*/ 310 h 329"/>
                <a:gd name="T64" fmla="*/ 60 w 328"/>
                <a:gd name="T65" fmla="*/ 318 h 329"/>
                <a:gd name="T66" fmla="*/ 60 w 328"/>
                <a:gd name="T67" fmla="*/ 318 h 329"/>
                <a:gd name="T68" fmla="*/ 64 w 328"/>
                <a:gd name="T69" fmla="*/ 323 h 329"/>
                <a:gd name="T70" fmla="*/ 70 w 328"/>
                <a:gd name="T71" fmla="*/ 326 h 329"/>
                <a:gd name="T72" fmla="*/ 77 w 328"/>
                <a:gd name="T73" fmla="*/ 327 h 329"/>
                <a:gd name="T74" fmla="*/ 85 w 328"/>
                <a:gd name="T75" fmla="*/ 329 h 329"/>
                <a:gd name="T76" fmla="*/ 94 w 328"/>
                <a:gd name="T77" fmla="*/ 329 h 329"/>
                <a:gd name="T78" fmla="*/ 104 w 328"/>
                <a:gd name="T79" fmla="*/ 327 h 329"/>
                <a:gd name="T80" fmla="*/ 115 w 328"/>
                <a:gd name="T81" fmla="*/ 325 h 329"/>
                <a:gd name="T82" fmla="*/ 126 w 328"/>
                <a:gd name="T83" fmla="*/ 322 h 329"/>
                <a:gd name="T84" fmla="*/ 138 w 328"/>
                <a:gd name="T85" fmla="*/ 317 h 329"/>
                <a:gd name="T86" fmla="*/ 151 w 328"/>
                <a:gd name="T87" fmla="*/ 311 h 329"/>
                <a:gd name="T88" fmla="*/ 176 w 328"/>
                <a:gd name="T89" fmla="*/ 298 h 329"/>
                <a:gd name="T90" fmla="*/ 204 w 328"/>
                <a:gd name="T91" fmla="*/ 280 h 329"/>
                <a:gd name="T92" fmla="*/ 231 w 328"/>
                <a:gd name="T93" fmla="*/ 260 h 329"/>
                <a:gd name="T94" fmla="*/ 231 w 328"/>
                <a:gd name="T95" fmla="*/ 260 h 329"/>
                <a:gd name="T96" fmla="*/ 257 w 328"/>
                <a:gd name="T97" fmla="*/ 238 h 329"/>
                <a:gd name="T98" fmla="*/ 278 w 328"/>
                <a:gd name="T99" fmla="*/ 215 h 329"/>
                <a:gd name="T100" fmla="*/ 297 w 328"/>
                <a:gd name="T101" fmla="*/ 192 h 329"/>
                <a:gd name="T102" fmla="*/ 305 w 328"/>
                <a:gd name="T103" fmla="*/ 180 h 329"/>
                <a:gd name="T104" fmla="*/ 312 w 328"/>
                <a:gd name="T105" fmla="*/ 170 h 329"/>
                <a:gd name="T106" fmla="*/ 318 w 328"/>
                <a:gd name="T107" fmla="*/ 159 h 329"/>
                <a:gd name="T108" fmla="*/ 322 w 328"/>
                <a:gd name="T109" fmla="*/ 149 h 329"/>
                <a:gd name="T110" fmla="*/ 326 w 328"/>
                <a:gd name="T111" fmla="*/ 140 h 329"/>
                <a:gd name="T112" fmla="*/ 328 w 328"/>
                <a:gd name="T113" fmla="*/ 131 h 329"/>
                <a:gd name="T114" fmla="*/ 328 w 328"/>
                <a:gd name="T115" fmla="*/ 123 h 329"/>
                <a:gd name="T116" fmla="*/ 328 w 328"/>
                <a:gd name="T117" fmla="*/ 116 h 329"/>
                <a:gd name="T118" fmla="*/ 326 w 328"/>
                <a:gd name="T119" fmla="*/ 109 h 329"/>
                <a:gd name="T120" fmla="*/ 322 w 328"/>
                <a:gd name="T121" fmla="*/ 104 h 329"/>
                <a:gd name="T122" fmla="*/ 322 w 328"/>
                <a:gd name="T123" fmla="*/ 10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8" h="329">
                  <a:moveTo>
                    <a:pt x="322" y="104"/>
                  </a:moveTo>
                  <a:lnTo>
                    <a:pt x="322" y="104"/>
                  </a:lnTo>
                  <a:lnTo>
                    <a:pt x="315" y="97"/>
                  </a:lnTo>
                  <a:lnTo>
                    <a:pt x="304" y="90"/>
                  </a:lnTo>
                  <a:lnTo>
                    <a:pt x="288" y="82"/>
                  </a:lnTo>
                  <a:lnTo>
                    <a:pt x="269" y="74"/>
                  </a:lnTo>
                  <a:lnTo>
                    <a:pt x="222" y="55"/>
                  </a:lnTo>
                  <a:lnTo>
                    <a:pt x="170" y="36"/>
                  </a:lnTo>
                  <a:lnTo>
                    <a:pt x="117" y="19"/>
                  </a:lnTo>
                  <a:lnTo>
                    <a:pt x="92" y="12"/>
                  </a:lnTo>
                  <a:lnTo>
                    <a:pt x="69" y="7"/>
                  </a:lnTo>
                  <a:lnTo>
                    <a:pt x="48" y="3"/>
                  </a:lnTo>
                  <a:lnTo>
                    <a:pt x="32" y="0"/>
                  </a:lnTo>
                  <a:lnTo>
                    <a:pt x="18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21"/>
                  </a:lnTo>
                  <a:lnTo>
                    <a:pt x="0" y="37"/>
                  </a:lnTo>
                  <a:lnTo>
                    <a:pt x="0" y="57"/>
                  </a:lnTo>
                  <a:lnTo>
                    <a:pt x="2" y="79"/>
                  </a:lnTo>
                  <a:lnTo>
                    <a:pt x="5" y="104"/>
                  </a:lnTo>
                  <a:lnTo>
                    <a:pt x="9" y="131"/>
                  </a:lnTo>
                  <a:lnTo>
                    <a:pt x="13" y="157"/>
                  </a:lnTo>
                  <a:lnTo>
                    <a:pt x="25" y="211"/>
                  </a:lnTo>
                  <a:lnTo>
                    <a:pt x="38" y="261"/>
                  </a:lnTo>
                  <a:lnTo>
                    <a:pt x="43" y="280"/>
                  </a:lnTo>
                  <a:lnTo>
                    <a:pt x="49" y="298"/>
                  </a:lnTo>
                  <a:lnTo>
                    <a:pt x="55" y="310"/>
                  </a:lnTo>
                  <a:lnTo>
                    <a:pt x="60" y="318"/>
                  </a:lnTo>
                  <a:lnTo>
                    <a:pt x="60" y="318"/>
                  </a:lnTo>
                  <a:lnTo>
                    <a:pt x="64" y="323"/>
                  </a:lnTo>
                  <a:lnTo>
                    <a:pt x="70" y="326"/>
                  </a:lnTo>
                  <a:lnTo>
                    <a:pt x="77" y="327"/>
                  </a:lnTo>
                  <a:lnTo>
                    <a:pt x="85" y="329"/>
                  </a:lnTo>
                  <a:lnTo>
                    <a:pt x="94" y="329"/>
                  </a:lnTo>
                  <a:lnTo>
                    <a:pt x="104" y="327"/>
                  </a:lnTo>
                  <a:lnTo>
                    <a:pt x="115" y="325"/>
                  </a:lnTo>
                  <a:lnTo>
                    <a:pt x="126" y="322"/>
                  </a:lnTo>
                  <a:lnTo>
                    <a:pt x="138" y="317"/>
                  </a:lnTo>
                  <a:lnTo>
                    <a:pt x="151" y="311"/>
                  </a:lnTo>
                  <a:lnTo>
                    <a:pt x="176" y="298"/>
                  </a:lnTo>
                  <a:lnTo>
                    <a:pt x="204" y="280"/>
                  </a:lnTo>
                  <a:lnTo>
                    <a:pt x="231" y="260"/>
                  </a:lnTo>
                  <a:lnTo>
                    <a:pt x="231" y="260"/>
                  </a:lnTo>
                  <a:lnTo>
                    <a:pt x="257" y="238"/>
                  </a:lnTo>
                  <a:lnTo>
                    <a:pt x="278" y="215"/>
                  </a:lnTo>
                  <a:lnTo>
                    <a:pt x="297" y="192"/>
                  </a:lnTo>
                  <a:lnTo>
                    <a:pt x="305" y="180"/>
                  </a:lnTo>
                  <a:lnTo>
                    <a:pt x="312" y="170"/>
                  </a:lnTo>
                  <a:lnTo>
                    <a:pt x="318" y="159"/>
                  </a:lnTo>
                  <a:lnTo>
                    <a:pt x="322" y="149"/>
                  </a:lnTo>
                  <a:lnTo>
                    <a:pt x="326" y="140"/>
                  </a:lnTo>
                  <a:lnTo>
                    <a:pt x="328" y="131"/>
                  </a:lnTo>
                  <a:lnTo>
                    <a:pt x="328" y="123"/>
                  </a:lnTo>
                  <a:lnTo>
                    <a:pt x="328" y="116"/>
                  </a:lnTo>
                  <a:lnTo>
                    <a:pt x="326" y="109"/>
                  </a:lnTo>
                  <a:lnTo>
                    <a:pt x="322" y="104"/>
                  </a:lnTo>
                  <a:lnTo>
                    <a:pt x="322" y="10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90">
              <a:extLst>
                <a:ext uri="{FF2B5EF4-FFF2-40B4-BE49-F238E27FC236}">
                  <a16:creationId xmlns:a16="http://schemas.microsoft.com/office/drawing/2014/main" id="{5D240DE8-BF9B-4765-84D6-CB935D1BEC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1063" y="2798763"/>
              <a:ext cx="217488" cy="187325"/>
            </a:xfrm>
            <a:custGeom>
              <a:avLst/>
              <a:gdLst>
                <a:gd name="T0" fmla="*/ 268 w 274"/>
                <a:gd name="T1" fmla="*/ 11 h 236"/>
                <a:gd name="T2" fmla="*/ 268 w 274"/>
                <a:gd name="T3" fmla="*/ 11 h 236"/>
                <a:gd name="T4" fmla="*/ 264 w 274"/>
                <a:gd name="T5" fmla="*/ 6 h 236"/>
                <a:gd name="T6" fmla="*/ 258 w 274"/>
                <a:gd name="T7" fmla="*/ 3 h 236"/>
                <a:gd name="T8" fmla="*/ 251 w 274"/>
                <a:gd name="T9" fmla="*/ 1 h 236"/>
                <a:gd name="T10" fmla="*/ 243 w 274"/>
                <a:gd name="T11" fmla="*/ 0 h 236"/>
                <a:gd name="T12" fmla="*/ 234 w 274"/>
                <a:gd name="T13" fmla="*/ 1 h 236"/>
                <a:gd name="T14" fmla="*/ 223 w 274"/>
                <a:gd name="T15" fmla="*/ 2 h 236"/>
                <a:gd name="T16" fmla="*/ 213 w 274"/>
                <a:gd name="T17" fmla="*/ 4 h 236"/>
                <a:gd name="T18" fmla="*/ 201 w 274"/>
                <a:gd name="T19" fmla="*/ 8 h 236"/>
                <a:gd name="T20" fmla="*/ 190 w 274"/>
                <a:gd name="T21" fmla="*/ 12 h 236"/>
                <a:gd name="T22" fmla="*/ 177 w 274"/>
                <a:gd name="T23" fmla="*/ 17 h 236"/>
                <a:gd name="T24" fmla="*/ 151 w 274"/>
                <a:gd name="T25" fmla="*/ 31 h 236"/>
                <a:gd name="T26" fmla="*/ 124 w 274"/>
                <a:gd name="T27" fmla="*/ 48 h 236"/>
                <a:gd name="T28" fmla="*/ 97 w 274"/>
                <a:gd name="T29" fmla="*/ 69 h 236"/>
                <a:gd name="T30" fmla="*/ 97 w 274"/>
                <a:gd name="T31" fmla="*/ 69 h 236"/>
                <a:gd name="T32" fmla="*/ 71 w 274"/>
                <a:gd name="T33" fmla="*/ 92 h 236"/>
                <a:gd name="T34" fmla="*/ 49 w 274"/>
                <a:gd name="T35" fmla="*/ 115 h 236"/>
                <a:gd name="T36" fmla="*/ 30 w 274"/>
                <a:gd name="T37" fmla="*/ 138 h 236"/>
                <a:gd name="T38" fmla="*/ 23 w 274"/>
                <a:gd name="T39" fmla="*/ 148 h 236"/>
                <a:gd name="T40" fmla="*/ 16 w 274"/>
                <a:gd name="T41" fmla="*/ 160 h 236"/>
                <a:gd name="T42" fmla="*/ 10 w 274"/>
                <a:gd name="T43" fmla="*/ 170 h 236"/>
                <a:gd name="T44" fmla="*/ 6 w 274"/>
                <a:gd name="T45" fmla="*/ 179 h 236"/>
                <a:gd name="T46" fmla="*/ 2 w 274"/>
                <a:gd name="T47" fmla="*/ 188 h 236"/>
                <a:gd name="T48" fmla="*/ 0 w 274"/>
                <a:gd name="T49" fmla="*/ 198 h 236"/>
                <a:gd name="T50" fmla="*/ 0 w 274"/>
                <a:gd name="T51" fmla="*/ 206 h 236"/>
                <a:gd name="T52" fmla="*/ 0 w 274"/>
                <a:gd name="T53" fmla="*/ 213 h 236"/>
                <a:gd name="T54" fmla="*/ 2 w 274"/>
                <a:gd name="T55" fmla="*/ 220 h 236"/>
                <a:gd name="T56" fmla="*/ 6 w 274"/>
                <a:gd name="T57" fmla="*/ 225 h 236"/>
                <a:gd name="T58" fmla="*/ 6 w 274"/>
                <a:gd name="T59" fmla="*/ 225 h 236"/>
                <a:gd name="T60" fmla="*/ 10 w 274"/>
                <a:gd name="T61" fmla="*/ 230 h 236"/>
                <a:gd name="T62" fmla="*/ 16 w 274"/>
                <a:gd name="T63" fmla="*/ 233 h 236"/>
                <a:gd name="T64" fmla="*/ 23 w 274"/>
                <a:gd name="T65" fmla="*/ 234 h 236"/>
                <a:gd name="T66" fmla="*/ 31 w 274"/>
                <a:gd name="T67" fmla="*/ 236 h 236"/>
                <a:gd name="T68" fmla="*/ 40 w 274"/>
                <a:gd name="T69" fmla="*/ 236 h 236"/>
                <a:gd name="T70" fmla="*/ 50 w 274"/>
                <a:gd name="T71" fmla="*/ 234 h 236"/>
                <a:gd name="T72" fmla="*/ 61 w 274"/>
                <a:gd name="T73" fmla="*/ 232 h 236"/>
                <a:gd name="T74" fmla="*/ 72 w 274"/>
                <a:gd name="T75" fmla="*/ 229 h 236"/>
                <a:gd name="T76" fmla="*/ 84 w 274"/>
                <a:gd name="T77" fmla="*/ 224 h 236"/>
                <a:gd name="T78" fmla="*/ 97 w 274"/>
                <a:gd name="T79" fmla="*/ 218 h 236"/>
                <a:gd name="T80" fmla="*/ 122 w 274"/>
                <a:gd name="T81" fmla="*/ 205 h 236"/>
                <a:gd name="T82" fmla="*/ 150 w 274"/>
                <a:gd name="T83" fmla="*/ 187 h 236"/>
                <a:gd name="T84" fmla="*/ 177 w 274"/>
                <a:gd name="T85" fmla="*/ 167 h 236"/>
                <a:gd name="T86" fmla="*/ 177 w 274"/>
                <a:gd name="T87" fmla="*/ 167 h 236"/>
                <a:gd name="T88" fmla="*/ 203 w 274"/>
                <a:gd name="T89" fmla="*/ 145 h 236"/>
                <a:gd name="T90" fmla="*/ 224 w 274"/>
                <a:gd name="T91" fmla="*/ 122 h 236"/>
                <a:gd name="T92" fmla="*/ 243 w 274"/>
                <a:gd name="T93" fmla="*/ 99 h 236"/>
                <a:gd name="T94" fmla="*/ 251 w 274"/>
                <a:gd name="T95" fmla="*/ 87 h 236"/>
                <a:gd name="T96" fmla="*/ 258 w 274"/>
                <a:gd name="T97" fmla="*/ 77 h 236"/>
                <a:gd name="T98" fmla="*/ 264 w 274"/>
                <a:gd name="T99" fmla="*/ 66 h 236"/>
                <a:gd name="T100" fmla="*/ 268 w 274"/>
                <a:gd name="T101" fmla="*/ 56 h 236"/>
                <a:gd name="T102" fmla="*/ 272 w 274"/>
                <a:gd name="T103" fmla="*/ 47 h 236"/>
                <a:gd name="T104" fmla="*/ 274 w 274"/>
                <a:gd name="T105" fmla="*/ 38 h 236"/>
                <a:gd name="T106" fmla="*/ 274 w 274"/>
                <a:gd name="T107" fmla="*/ 30 h 236"/>
                <a:gd name="T108" fmla="*/ 274 w 274"/>
                <a:gd name="T109" fmla="*/ 23 h 236"/>
                <a:gd name="T110" fmla="*/ 272 w 274"/>
                <a:gd name="T111" fmla="*/ 16 h 236"/>
                <a:gd name="T112" fmla="*/ 268 w 274"/>
                <a:gd name="T113" fmla="*/ 11 h 236"/>
                <a:gd name="T114" fmla="*/ 268 w 274"/>
                <a:gd name="T115" fmla="*/ 1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" h="236">
                  <a:moveTo>
                    <a:pt x="268" y="11"/>
                  </a:moveTo>
                  <a:lnTo>
                    <a:pt x="268" y="11"/>
                  </a:lnTo>
                  <a:lnTo>
                    <a:pt x="264" y="6"/>
                  </a:lnTo>
                  <a:lnTo>
                    <a:pt x="258" y="3"/>
                  </a:lnTo>
                  <a:lnTo>
                    <a:pt x="251" y="1"/>
                  </a:lnTo>
                  <a:lnTo>
                    <a:pt x="243" y="0"/>
                  </a:lnTo>
                  <a:lnTo>
                    <a:pt x="234" y="1"/>
                  </a:lnTo>
                  <a:lnTo>
                    <a:pt x="223" y="2"/>
                  </a:lnTo>
                  <a:lnTo>
                    <a:pt x="213" y="4"/>
                  </a:lnTo>
                  <a:lnTo>
                    <a:pt x="201" y="8"/>
                  </a:lnTo>
                  <a:lnTo>
                    <a:pt x="190" y="12"/>
                  </a:lnTo>
                  <a:lnTo>
                    <a:pt x="177" y="17"/>
                  </a:lnTo>
                  <a:lnTo>
                    <a:pt x="151" y="31"/>
                  </a:lnTo>
                  <a:lnTo>
                    <a:pt x="124" y="48"/>
                  </a:lnTo>
                  <a:lnTo>
                    <a:pt x="97" y="69"/>
                  </a:lnTo>
                  <a:lnTo>
                    <a:pt x="97" y="69"/>
                  </a:lnTo>
                  <a:lnTo>
                    <a:pt x="71" y="92"/>
                  </a:lnTo>
                  <a:lnTo>
                    <a:pt x="49" y="115"/>
                  </a:lnTo>
                  <a:lnTo>
                    <a:pt x="30" y="138"/>
                  </a:lnTo>
                  <a:lnTo>
                    <a:pt x="23" y="148"/>
                  </a:lnTo>
                  <a:lnTo>
                    <a:pt x="16" y="160"/>
                  </a:lnTo>
                  <a:lnTo>
                    <a:pt x="10" y="170"/>
                  </a:lnTo>
                  <a:lnTo>
                    <a:pt x="6" y="179"/>
                  </a:lnTo>
                  <a:lnTo>
                    <a:pt x="2" y="188"/>
                  </a:lnTo>
                  <a:lnTo>
                    <a:pt x="0" y="198"/>
                  </a:lnTo>
                  <a:lnTo>
                    <a:pt x="0" y="206"/>
                  </a:lnTo>
                  <a:lnTo>
                    <a:pt x="0" y="213"/>
                  </a:lnTo>
                  <a:lnTo>
                    <a:pt x="2" y="220"/>
                  </a:lnTo>
                  <a:lnTo>
                    <a:pt x="6" y="225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6" y="233"/>
                  </a:lnTo>
                  <a:lnTo>
                    <a:pt x="23" y="234"/>
                  </a:lnTo>
                  <a:lnTo>
                    <a:pt x="31" y="236"/>
                  </a:lnTo>
                  <a:lnTo>
                    <a:pt x="40" y="236"/>
                  </a:lnTo>
                  <a:lnTo>
                    <a:pt x="50" y="234"/>
                  </a:lnTo>
                  <a:lnTo>
                    <a:pt x="61" y="232"/>
                  </a:lnTo>
                  <a:lnTo>
                    <a:pt x="72" y="229"/>
                  </a:lnTo>
                  <a:lnTo>
                    <a:pt x="84" y="224"/>
                  </a:lnTo>
                  <a:lnTo>
                    <a:pt x="97" y="218"/>
                  </a:lnTo>
                  <a:lnTo>
                    <a:pt x="122" y="205"/>
                  </a:lnTo>
                  <a:lnTo>
                    <a:pt x="150" y="187"/>
                  </a:lnTo>
                  <a:lnTo>
                    <a:pt x="177" y="167"/>
                  </a:lnTo>
                  <a:lnTo>
                    <a:pt x="177" y="167"/>
                  </a:lnTo>
                  <a:lnTo>
                    <a:pt x="203" y="145"/>
                  </a:lnTo>
                  <a:lnTo>
                    <a:pt x="224" y="122"/>
                  </a:lnTo>
                  <a:lnTo>
                    <a:pt x="243" y="99"/>
                  </a:lnTo>
                  <a:lnTo>
                    <a:pt x="251" y="87"/>
                  </a:lnTo>
                  <a:lnTo>
                    <a:pt x="258" y="77"/>
                  </a:lnTo>
                  <a:lnTo>
                    <a:pt x="264" y="66"/>
                  </a:lnTo>
                  <a:lnTo>
                    <a:pt x="268" y="56"/>
                  </a:lnTo>
                  <a:lnTo>
                    <a:pt x="272" y="47"/>
                  </a:lnTo>
                  <a:lnTo>
                    <a:pt x="274" y="38"/>
                  </a:lnTo>
                  <a:lnTo>
                    <a:pt x="274" y="30"/>
                  </a:lnTo>
                  <a:lnTo>
                    <a:pt x="274" y="23"/>
                  </a:lnTo>
                  <a:lnTo>
                    <a:pt x="272" y="16"/>
                  </a:lnTo>
                  <a:lnTo>
                    <a:pt x="268" y="11"/>
                  </a:lnTo>
                  <a:lnTo>
                    <a:pt x="268" y="11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91">
              <a:extLst>
                <a:ext uri="{FF2B5EF4-FFF2-40B4-BE49-F238E27FC236}">
                  <a16:creationId xmlns:a16="http://schemas.microsoft.com/office/drawing/2014/main" id="{AB8D905F-532F-4A18-94D7-75DF1F7F78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0825" y="2620963"/>
              <a:ext cx="266700" cy="233363"/>
            </a:xfrm>
            <a:custGeom>
              <a:avLst/>
              <a:gdLst>
                <a:gd name="T0" fmla="*/ 1 w 335"/>
                <a:gd name="T1" fmla="*/ 142 h 296"/>
                <a:gd name="T2" fmla="*/ 11 w 335"/>
                <a:gd name="T3" fmla="*/ 119 h 296"/>
                <a:gd name="T4" fmla="*/ 30 w 335"/>
                <a:gd name="T5" fmla="*/ 92 h 296"/>
                <a:gd name="T6" fmla="*/ 54 w 335"/>
                <a:gd name="T7" fmla="*/ 66 h 296"/>
                <a:gd name="T8" fmla="*/ 83 w 335"/>
                <a:gd name="T9" fmla="*/ 41 h 296"/>
                <a:gd name="T10" fmla="*/ 116 w 335"/>
                <a:gd name="T11" fmla="*/ 21 h 296"/>
                <a:gd name="T12" fmla="*/ 151 w 335"/>
                <a:gd name="T13" fmla="*/ 7 h 296"/>
                <a:gd name="T14" fmla="*/ 188 w 335"/>
                <a:gd name="T15" fmla="*/ 0 h 296"/>
                <a:gd name="T16" fmla="*/ 214 w 335"/>
                <a:gd name="T17" fmla="*/ 1 h 296"/>
                <a:gd name="T18" fmla="*/ 222 w 335"/>
                <a:gd name="T19" fmla="*/ 2 h 296"/>
                <a:gd name="T20" fmla="*/ 238 w 335"/>
                <a:gd name="T21" fmla="*/ 8 h 296"/>
                <a:gd name="T22" fmla="*/ 267 w 335"/>
                <a:gd name="T23" fmla="*/ 25 h 296"/>
                <a:gd name="T24" fmla="*/ 291 w 335"/>
                <a:gd name="T25" fmla="*/ 51 h 296"/>
                <a:gd name="T26" fmla="*/ 310 w 335"/>
                <a:gd name="T27" fmla="*/ 82 h 296"/>
                <a:gd name="T28" fmla="*/ 322 w 335"/>
                <a:gd name="T29" fmla="*/ 115 h 296"/>
                <a:gd name="T30" fmla="*/ 331 w 335"/>
                <a:gd name="T31" fmla="*/ 149 h 296"/>
                <a:gd name="T32" fmla="*/ 335 w 335"/>
                <a:gd name="T33" fmla="*/ 181 h 296"/>
                <a:gd name="T34" fmla="*/ 334 w 335"/>
                <a:gd name="T35" fmla="*/ 210 h 296"/>
                <a:gd name="T36" fmla="*/ 332 w 335"/>
                <a:gd name="T37" fmla="*/ 221 h 296"/>
                <a:gd name="T38" fmla="*/ 324 w 335"/>
                <a:gd name="T39" fmla="*/ 243 h 296"/>
                <a:gd name="T40" fmla="*/ 309 w 335"/>
                <a:gd name="T41" fmla="*/ 260 h 296"/>
                <a:gd name="T42" fmla="*/ 289 w 335"/>
                <a:gd name="T43" fmla="*/ 275 h 296"/>
                <a:gd name="T44" fmla="*/ 265 w 335"/>
                <a:gd name="T45" fmla="*/ 286 h 296"/>
                <a:gd name="T46" fmla="*/ 237 w 335"/>
                <a:gd name="T47" fmla="*/ 293 h 296"/>
                <a:gd name="T48" fmla="*/ 207 w 335"/>
                <a:gd name="T49" fmla="*/ 296 h 296"/>
                <a:gd name="T50" fmla="*/ 175 w 335"/>
                <a:gd name="T51" fmla="*/ 295 h 296"/>
                <a:gd name="T52" fmla="*/ 140 w 335"/>
                <a:gd name="T53" fmla="*/ 289 h 296"/>
                <a:gd name="T54" fmla="*/ 124 w 335"/>
                <a:gd name="T55" fmla="*/ 284 h 296"/>
                <a:gd name="T56" fmla="*/ 93 w 335"/>
                <a:gd name="T57" fmla="*/ 273 h 296"/>
                <a:gd name="T58" fmla="*/ 66 w 335"/>
                <a:gd name="T59" fmla="*/ 257 h 296"/>
                <a:gd name="T60" fmla="*/ 41 w 335"/>
                <a:gd name="T61" fmla="*/ 240 h 296"/>
                <a:gd name="T62" fmla="*/ 23 w 335"/>
                <a:gd name="T63" fmla="*/ 219 h 296"/>
                <a:gd name="T64" fmla="*/ 9 w 335"/>
                <a:gd name="T65" fmla="*/ 198 h 296"/>
                <a:gd name="T66" fmla="*/ 1 w 335"/>
                <a:gd name="T67" fmla="*/ 176 h 296"/>
                <a:gd name="T68" fmla="*/ 0 w 335"/>
                <a:gd name="T69" fmla="*/ 153 h 296"/>
                <a:gd name="T70" fmla="*/ 1 w 335"/>
                <a:gd name="T71" fmla="*/ 14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5" h="296">
                  <a:moveTo>
                    <a:pt x="1" y="142"/>
                  </a:moveTo>
                  <a:lnTo>
                    <a:pt x="1" y="142"/>
                  </a:lnTo>
                  <a:lnTo>
                    <a:pt x="6" y="130"/>
                  </a:lnTo>
                  <a:lnTo>
                    <a:pt x="11" y="119"/>
                  </a:lnTo>
                  <a:lnTo>
                    <a:pt x="19" y="105"/>
                  </a:lnTo>
                  <a:lnTo>
                    <a:pt x="30" y="92"/>
                  </a:lnTo>
                  <a:lnTo>
                    <a:pt x="40" y="79"/>
                  </a:lnTo>
                  <a:lnTo>
                    <a:pt x="54" y="66"/>
                  </a:lnTo>
                  <a:lnTo>
                    <a:pt x="68" y="53"/>
                  </a:lnTo>
                  <a:lnTo>
                    <a:pt x="83" y="41"/>
                  </a:lnTo>
                  <a:lnTo>
                    <a:pt x="99" y="31"/>
                  </a:lnTo>
                  <a:lnTo>
                    <a:pt x="116" y="21"/>
                  </a:lnTo>
                  <a:lnTo>
                    <a:pt x="134" y="13"/>
                  </a:lnTo>
                  <a:lnTo>
                    <a:pt x="151" y="7"/>
                  </a:lnTo>
                  <a:lnTo>
                    <a:pt x="169" y="2"/>
                  </a:lnTo>
                  <a:lnTo>
                    <a:pt x="188" y="0"/>
                  </a:lnTo>
                  <a:lnTo>
                    <a:pt x="205" y="0"/>
                  </a:lnTo>
                  <a:lnTo>
                    <a:pt x="214" y="1"/>
                  </a:lnTo>
                  <a:lnTo>
                    <a:pt x="222" y="2"/>
                  </a:lnTo>
                  <a:lnTo>
                    <a:pt x="222" y="2"/>
                  </a:lnTo>
                  <a:lnTo>
                    <a:pt x="230" y="5"/>
                  </a:lnTo>
                  <a:lnTo>
                    <a:pt x="238" y="8"/>
                  </a:lnTo>
                  <a:lnTo>
                    <a:pt x="253" y="16"/>
                  </a:lnTo>
                  <a:lnTo>
                    <a:pt x="267" y="25"/>
                  </a:lnTo>
                  <a:lnTo>
                    <a:pt x="280" y="38"/>
                  </a:lnTo>
                  <a:lnTo>
                    <a:pt x="291" y="51"/>
                  </a:lnTo>
                  <a:lnTo>
                    <a:pt x="301" y="66"/>
                  </a:lnTo>
                  <a:lnTo>
                    <a:pt x="310" y="82"/>
                  </a:lnTo>
                  <a:lnTo>
                    <a:pt x="317" y="98"/>
                  </a:lnTo>
                  <a:lnTo>
                    <a:pt x="322" y="115"/>
                  </a:lnTo>
                  <a:lnTo>
                    <a:pt x="327" y="132"/>
                  </a:lnTo>
                  <a:lnTo>
                    <a:pt x="331" y="149"/>
                  </a:lnTo>
                  <a:lnTo>
                    <a:pt x="334" y="166"/>
                  </a:lnTo>
                  <a:lnTo>
                    <a:pt x="335" y="181"/>
                  </a:lnTo>
                  <a:lnTo>
                    <a:pt x="335" y="196"/>
                  </a:lnTo>
                  <a:lnTo>
                    <a:pt x="334" y="210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28" y="233"/>
                  </a:lnTo>
                  <a:lnTo>
                    <a:pt x="324" y="243"/>
                  </a:lnTo>
                  <a:lnTo>
                    <a:pt x="317" y="252"/>
                  </a:lnTo>
                  <a:lnTo>
                    <a:pt x="309" y="260"/>
                  </a:lnTo>
                  <a:lnTo>
                    <a:pt x="299" y="268"/>
                  </a:lnTo>
                  <a:lnTo>
                    <a:pt x="289" y="275"/>
                  </a:lnTo>
                  <a:lnTo>
                    <a:pt x="278" y="281"/>
                  </a:lnTo>
                  <a:lnTo>
                    <a:pt x="265" y="286"/>
                  </a:lnTo>
                  <a:lnTo>
                    <a:pt x="252" y="290"/>
                  </a:lnTo>
                  <a:lnTo>
                    <a:pt x="237" y="293"/>
                  </a:lnTo>
                  <a:lnTo>
                    <a:pt x="222" y="295"/>
                  </a:lnTo>
                  <a:lnTo>
                    <a:pt x="207" y="296"/>
                  </a:lnTo>
                  <a:lnTo>
                    <a:pt x="191" y="296"/>
                  </a:lnTo>
                  <a:lnTo>
                    <a:pt x="175" y="295"/>
                  </a:lnTo>
                  <a:lnTo>
                    <a:pt x="158" y="293"/>
                  </a:lnTo>
                  <a:lnTo>
                    <a:pt x="140" y="289"/>
                  </a:lnTo>
                  <a:lnTo>
                    <a:pt x="140" y="289"/>
                  </a:lnTo>
                  <a:lnTo>
                    <a:pt x="124" y="284"/>
                  </a:lnTo>
                  <a:lnTo>
                    <a:pt x="108" y="279"/>
                  </a:lnTo>
                  <a:lnTo>
                    <a:pt x="93" y="273"/>
                  </a:lnTo>
                  <a:lnTo>
                    <a:pt x="78" y="265"/>
                  </a:lnTo>
                  <a:lnTo>
                    <a:pt x="66" y="257"/>
                  </a:lnTo>
                  <a:lnTo>
                    <a:pt x="53" y="249"/>
                  </a:lnTo>
                  <a:lnTo>
                    <a:pt x="41" y="240"/>
                  </a:lnTo>
                  <a:lnTo>
                    <a:pt x="32" y="229"/>
                  </a:lnTo>
                  <a:lnTo>
                    <a:pt x="23" y="219"/>
                  </a:lnTo>
                  <a:lnTo>
                    <a:pt x="15" y="208"/>
                  </a:lnTo>
                  <a:lnTo>
                    <a:pt x="9" y="198"/>
                  </a:lnTo>
                  <a:lnTo>
                    <a:pt x="5" y="187"/>
                  </a:lnTo>
                  <a:lnTo>
                    <a:pt x="1" y="176"/>
                  </a:lnTo>
                  <a:lnTo>
                    <a:pt x="0" y="165"/>
                  </a:lnTo>
                  <a:lnTo>
                    <a:pt x="0" y="153"/>
                  </a:lnTo>
                  <a:lnTo>
                    <a:pt x="1" y="142"/>
                  </a:lnTo>
                  <a:lnTo>
                    <a:pt x="1" y="142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92">
              <a:extLst>
                <a:ext uri="{FF2B5EF4-FFF2-40B4-BE49-F238E27FC236}">
                  <a16:creationId xmlns:a16="http://schemas.microsoft.com/office/drawing/2014/main" id="{83875E36-4822-4555-82F5-5A7E2B059C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0825" y="2673351"/>
              <a:ext cx="265113" cy="180975"/>
            </a:xfrm>
            <a:custGeom>
              <a:avLst/>
              <a:gdLst>
                <a:gd name="T0" fmla="*/ 1 w 334"/>
                <a:gd name="T1" fmla="*/ 74 h 228"/>
                <a:gd name="T2" fmla="*/ 10 w 334"/>
                <a:gd name="T3" fmla="*/ 53 h 228"/>
                <a:gd name="T4" fmla="*/ 24 w 334"/>
                <a:gd name="T5" fmla="*/ 36 h 228"/>
                <a:gd name="T6" fmla="*/ 45 w 334"/>
                <a:gd name="T7" fmla="*/ 21 h 228"/>
                <a:gd name="T8" fmla="*/ 68 w 334"/>
                <a:gd name="T9" fmla="*/ 10 h 228"/>
                <a:gd name="T10" fmla="*/ 96 w 334"/>
                <a:gd name="T11" fmla="*/ 2 h 228"/>
                <a:gd name="T12" fmla="*/ 127 w 334"/>
                <a:gd name="T13" fmla="*/ 0 h 228"/>
                <a:gd name="T14" fmla="*/ 159 w 334"/>
                <a:gd name="T15" fmla="*/ 1 h 228"/>
                <a:gd name="T16" fmla="*/ 192 w 334"/>
                <a:gd name="T17" fmla="*/ 7 h 228"/>
                <a:gd name="T18" fmla="*/ 210 w 334"/>
                <a:gd name="T19" fmla="*/ 11 h 228"/>
                <a:gd name="T20" fmla="*/ 241 w 334"/>
                <a:gd name="T21" fmla="*/ 23 h 228"/>
                <a:gd name="T22" fmla="*/ 268 w 334"/>
                <a:gd name="T23" fmla="*/ 38 h 228"/>
                <a:gd name="T24" fmla="*/ 291 w 334"/>
                <a:gd name="T25" fmla="*/ 56 h 228"/>
                <a:gd name="T26" fmla="*/ 311 w 334"/>
                <a:gd name="T27" fmla="*/ 76 h 228"/>
                <a:gd name="T28" fmla="*/ 324 w 334"/>
                <a:gd name="T29" fmla="*/ 98 h 228"/>
                <a:gd name="T30" fmla="*/ 332 w 334"/>
                <a:gd name="T31" fmla="*/ 120 h 228"/>
                <a:gd name="T32" fmla="*/ 334 w 334"/>
                <a:gd name="T33" fmla="*/ 143 h 228"/>
                <a:gd name="T34" fmla="*/ 332 w 334"/>
                <a:gd name="T35" fmla="*/ 153 h 228"/>
                <a:gd name="T36" fmla="*/ 324 w 334"/>
                <a:gd name="T37" fmla="*/ 175 h 228"/>
                <a:gd name="T38" fmla="*/ 309 w 334"/>
                <a:gd name="T39" fmla="*/ 192 h 228"/>
                <a:gd name="T40" fmla="*/ 289 w 334"/>
                <a:gd name="T41" fmla="*/ 207 h 228"/>
                <a:gd name="T42" fmla="*/ 265 w 334"/>
                <a:gd name="T43" fmla="*/ 218 h 228"/>
                <a:gd name="T44" fmla="*/ 237 w 334"/>
                <a:gd name="T45" fmla="*/ 225 h 228"/>
                <a:gd name="T46" fmla="*/ 207 w 334"/>
                <a:gd name="T47" fmla="*/ 228 h 228"/>
                <a:gd name="T48" fmla="*/ 175 w 334"/>
                <a:gd name="T49" fmla="*/ 227 h 228"/>
                <a:gd name="T50" fmla="*/ 140 w 334"/>
                <a:gd name="T51" fmla="*/ 221 h 228"/>
                <a:gd name="T52" fmla="*/ 124 w 334"/>
                <a:gd name="T53" fmla="*/ 216 h 228"/>
                <a:gd name="T54" fmla="*/ 93 w 334"/>
                <a:gd name="T55" fmla="*/ 205 h 228"/>
                <a:gd name="T56" fmla="*/ 66 w 334"/>
                <a:gd name="T57" fmla="*/ 189 h 228"/>
                <a:gd name="T58" fmla="*/ 41 w 334"/>
                <a:gd name="T59" fmla="*/ 172 h 228"/>
                <a:gd name="T60" fmla="*/ 23 w 334"/>
                <a:gd name="T61" fmla="*/ 151 h 228"/>
                <a:gd name="T62" fmla="*/ 9 w 334"/>
                <a:gd name="T63" fmla="*/ 130 h 228"/>
                <a:gd name="T64" fmla="*/ 1 w 334"/>
                <a:gd name="T65" fmla="*/ 108 h 228"/>
                <a:gd name="T66" fmla="*/ 0 w 334"/>
                <a:gd name="T67" fmla="*/ 85 h 228"/>
                <a:gd name="T68" fmla="*/ 1 w 334"/>
                <a:gd name="T69" fmla="*/ 7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4" h="228">
                  <a:moveTo>
                    <a:pt x="1" y="74"/>
                  </a:moveTo>
                  <a:lnTo>
                    <a:pt x="1" y="74"/>
                  </a:lnTo>
                  <a:lnTo>
                    <a:pt x="6" y="63"/>
                  </a:lnTo>
                  <a:lnTo>
                    <a:pt x="10" y="53"/>
                  </a:lnTo>
                  <a:lnTo>
                    <a:pt x="17" y="44"/>
                  </a:lnTo>
                  <a:lnTo>
                    <a:pt x="24" y="36"/>
                  </a:lnTo>
                  <a:lnTo>
                    <a:pt x="33" y="28"/>
                  </a:lnTo>
                  <a:lnTo>
                    <a:pt x="45" y="21"/>
                  </a:lnTo>
                  <a:lnTo>
                    <a:pt x="55" y="15"/>
                  </a:lnTo>
                  <a:lnTo>
                    <a:pt x="68" y="10"/>
                  </a:lnTo>
                  <a:lnTo>
                    <a:pt x="82" y="6"/>
                  </a:lnTo>
                  <a:lnTo>
                    <a:pt x="96" y="2"/>
                  </a:lnTo>
                  <a:lnTo>
                    <a:pt x="110" y="1"/>
                  </a:lnTo>
                  <a:lnTo>
                    <a:pt x="127" y="0"/>
                  </a:lnTo>
                  <a:lnTo>
                    <a:pt x="143" y="0"/>
                  </a:lnTo>
                  <a:lnTo>
                    <a:pt x="159" y="1"/>
                  </a:lnTo>
                  <a:lnTo>
                    <a:pt x="175" y="3"/>
                  </a:lnTo>
                  <a:lnTo>
                    <a:pt x="192" y="7"/>
                  </a:lnTo>
                  <a:lnTo>
                    <a:pt x="192" y="7"/>
                  </a:lnTo>
                  <a:lnTo>
                    <a:pt x="210" y="11"/>
                  </a:lnTo>
                  <a:lnTo>
                    <a:pt x="226" y="17"/>
                  </a:lnTo>
                  <a:lnTo>
                    <a:pt x="241" y="23"/>
                  </a:lnTo>
                  <a:lnTo>
                    <a:pt x="254" y="31"/>
                  </a:lnTo>
                  <a:lnTo>
                    <a:pt x="268" y="38"/>
                  </a:lnTo>
                  <a:lnTo>
                    <a:pt x="281" y="47"/>
                  </a:lnTo>
                  <a:lnTo>
                    <a:pt x="291" y="56"/>
                  </a:lnTo>
                  <a:lnTo>
                    <a:pt x="302" y="67"/>
                  </a:lnTo>
                  <a:lnTo>
                    <a:pt x="311" y="76"/>
                  </a:lnTo>
                  <a:lnTo>
                    <a:pt x="318" y="87"/>
                  </a:lnTo>
                  <a:lnTo>
                    <a:pt x="324" y="98"/>
                  </a:lnTo>
                  <a:lnTo>
                    <a:pt x="329" y="109"/>
                  </a:lnTo>
                  <a:lnTo>
                    <a:pt x="332" y="120"/>
                  </a:lnTo>
                  <a:lnTo>
                    <a:pt x="334" y="131"/>
                  </a:lnTo>
                  <a:lnTo>
                    <a:pt x="334" y="143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28" y="165"/>
                  </a:lnTo>
                  <a:lnTo>
                    <a:pt x="324" y="175"/>
                  </a:lnTo>
                  <a:lnTo>
                    <a:pt x="317" y="184"/>
                  </a:lnTo>
                  <a:lnTo>
                    <a:pt x="309" y="192"/>
                  </a:lnTo>
                  <a:lnTo>
                    <a:pt x="299" y="200"/>
                  </a:lnTo>
                  <a:lnTo>
                    <a:pt x="289" y="207"/>
                  </a:lnTo>
                  <a:lnTo>
                    <a:pt x="278" y="213"/>
                  </a:lnTo>
                  <a:lnTo>
                    <a:pt x="265" y="218"/>
                  </a:lnTo>
                  <a:lnTo>
                    <a:pt x="252" y="222"/>
                  </a:lnTo>
                  <a:lnTo>
                    <a:pt x="237" y="225"/>
                  </a:lnTo>
                  <a:lnTo>
                    <a:pt x="222" y="227"/>
                  </a:lnTo>
                  <a:lnTo>
                    <a:pt x="207" y="228"/>
                  </a:lnTo>
                  <a:lnTo>
                    <a:pt x="191" y="228"/>
                  </a:lnTo>
                  <a:lnTo>
                    <a:pt x="175" y="227"/>
                  </a:lnTo>
                  <a:lnTo>
                    <a:pt x="158" y="225"/>
                  </a:lnTo>
                  <a:lnTo>
                    <a:pt x="140" y="221"/>
                  </a:lnTo>
                  <a:lnTo>
                    <a:pt x="140" y="221"/>
                  </a:lnTo>
                  <a:lnTo>
                    <a:pt x="124" y="216"/>
                  </a:lnTo>
                  <a:lnTo>
                    <a:pt x="108" y="211"/>
                  </a:lnTo>
                  <a:lnTo>
                    <a:pt x="93" y="205"/>
                  </a:lnTo>
                  <a:lnTo>
                    <a:pt x="78" y="197"/>
                  </a:lnTo>
                  <a:lnTo>
                    <a:pt x="66" y="189"/>
                  </a:lnTo>
                  <a:lnTo>
                    <a:pt x="53" y="181"/>
                  </a:lnTo>
                  <a:lnTo>
                    <a:pt x="41" y="172"/>
                  </a:lnTo>
                  <a:lnTo>
                    <a:pt x="32" y="161"/>
                  </a:lnTo>
                  <a:lnTo>
                    <a:pt x="23" y="151"/>
                  </a:lnTo>
                  <a:lnTo>
                    <a:pt x="15" y="140"/>
                  </a:lnTo>
                  <a:lnTo>
                    <a:pt x="9" y="130"/>
                  </a:lnTo>
                  <a:lnTo>
                    <a:pt x="5" y="119"/>
                  </a:lnTo>
                  <a:lnTo>
                    <a:pt x="1" y="108"/>
                  </a:lnTo>
                  <a:lnTo>
                    <a:pt x="0" y="97"/>
                  </a:lnTo>
                  <a:lnTo>
                    <a:pt x="0" y="85"/>
                  </a:lnTo>
                  <a:lnTo>
                    <a:pt x="1" y="74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93">
              <a:extLst>
                <a:ext uri="{FF2B5EF4-FFF2-40B4-BE49-F238E27FC236}">
                  <a16:creationId xmlns:a16="http://schemas.microsoft.com/office/drawing/2014/main" id="{51F90EBC-B06A-45EE-9BBC-B6EB1EA04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6088" y="2239963"/>
              <a:ext cx="263525" cy="176213"/>
            </a:xfrm>
            <a:custGeom>
              <a:avLst/>
              <a:gdLst>
                <a:gd name="T0" fmla="*/ 331 w 331"/>
                <a:gd name="T1" fmla="*/ 124 h 221"/>
                <a:gd name="T2" fmla="*/ 329 w 331"/>
                <a:gd name="T3" fmla="*/ 136 h 221"/>
                <a:gd name="T4" fmla="*/ 316 w 331"/>
                <a:gd name="T5" fmla="*/ 155 h 221"/>
                <a:gd name="T6" fmla="*/ 294 w 331"/>
                <a:gd name="T7" fmla="*/ 174 h 221"/>
                <a:gd name="T8" fmla="*/ 268 w 331"/>
                <a:gd name="T9" fmla="*/ 189 h 221"/>
                <a:gd name="T10" fmla="*/ 224 w 331"/>
                <a:gd name="T11" fmla="*/ 206 h 221"/>
                <a:gd name="T12" fmla="*/ 177 w 331"/>
                <a:gd name="T13" fmla="*/ 219 h 221"/>
                <a:gd name="T14" fmla="*/ 165 w 331"/>
                <a:gd name="T15" fmla="*/ 221 h 221"/>
                <a:gd name="T16" fmla="*/ 139 w 331"/>
                <a:gd name="T17" fmla="*/ 215 h 221"/>
                <a:gd name="T18" fmla="*/ 106 w 331"/>
                <a:gd name="T19" fmla="*/ 202 h 221"/>
                <a:gd name="T20" fmla="*/ 82 w 331"/>
                <a:gd name="T21" fmla="*/ 188 h 221"/>
                <a:gd name="T22" fmla="*/ 57 w 331"/>
                <a:gd name="T23" fmla="*/ 168 h 221"/>
                <a:gd name="T24" fmla="*/ 33 w 331"/>
                <a:gd name="T25" fmla="*/ 145 h 221"/>
                <a:gd name="T26" fmla="*/ 12 w 331"/>
                <a:gd name="T27" fmla="*/ 115 h 221"/>
                <a:gd name="T28" fmla="*/ 4 w 331"/>
                <a:gd name="T29" fmla="*/ 98 h 221"/>
                <a:gd name="T30" fmla="*/ 0 w 331"/>
                <a:gd name="T31" fmla="*/ 89 h 221"/>
                <a:gd name="T32" fmla="*/ 0 w 331"/>
                <a:gd name="T33" fmla="*/ 78 h 221"/>
                <a:gd name="T34" fmla="*/ 7 w 331"/>
                <a:gd name="T35" fmla="*/ 59 h 221"/>
                <a:gd name="T36" fmla="*/ 25 w 331"/>
                <a:gd name="T37" fmla="*/ 41 h 221"/>
                <a:gd name="T38" fmla="*/ 48 w 331"/>
                <a:gd name="T39" fmla="*/ 26 h 221"/>
                <a:gd name="T40" fmla="*/ 78 w 331"/>
                <a:gd name="T41" fmla="*/ 14 h 221"/>
                <a:gd name="T42" fmla="*/ 111 w 331"/>
                <a:gd name="T43" fmla="*/ 6 h 221"/>
                <a:gd name="T44" fmla="*/ 146 w 331"/>
                <a:gd name="T45" fmla="*/ 1 h 221"/>
                <a:gd name="T46" fmla="*/ 181 w 331"/>
                <a:gd name="T47" fmla="*/ 1 h 221"/>
                <a:gd name="T48" fmla="*/ 199 w 331"/>
                <a:gd name="T49" fmla="*/ 2 h 221"/>
                <a:gd name="T50" fmla="*/ 231 w 331"/>
                <a:gd name="T51" fmla="*/ 9 h 221"/>
                <a:gd name="T52" fmla="*/ 258 w 331"/>
                <a:gd name="T53" fmla="*/ 21 h 221"/>
                <a:gd name="T54" fmla="*/ 283 w 331"/>
                <a:gd name="T55" fmla="*/ 35 h 221"/>
                <a:gd name="T56" fmla="*/ 302 w 331"/>
                <a:gd name="T57" fmla="*/ 51 h 221"/>
                <a:gd name="T58" fmla="*/ 317 w 331"/>
                <a:gd name="T59" fmla="*/ 70 h 221"/>
                <a:gd name="T60" fmla="*/ 328 w 331"/>
                <a:gd name="T61" fmla="*/ 91 h 221"/>
                <a:gd name="T62" fmla="*/ 331 w 331"/>
                <a:gd name="T63" fmla="*/ 113 h 221"/>
                <a:gd name="T64" fmla="*/ 331 w 331"/>
                <a:gd name="T65" fmla="*/ 12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1" h="221">
                  <a:moveTo>
                    <a:pt x="331" y="124"/>
                  </a:moveTo>
                  <a:lnTo>
                    <a:pt x="331" y="124"/>
                  </a:lnTo>
                  <a:lnTo>
                    <a:pt x="331" y="130"/>
                  </a:lnTo>
                  <a:lnTo>
                    <a:pt x="329" y="136"/>
                  </a:lnTo>
                  <a:lnTo>
                    <a:pt x="324" y="146"/>
                  </a:lnTo>
                  <a:lnTo>
                    <a:pt x="316" y="155"/>
                  </a:lnTo>
                  <a:lnTo>
                    <a:pt x="306" y="165"/>
                  </a:lnTo>
                  <a:lnTo>
                    <a:pt x="294" y="174"/>
                  </a:lnTo>
                  <a:lnTo>
                    <a:pt x="282" y="182"/>
                  </a:lnTo>
                  <a:lnTo>
                    <a:pt x="268" y="189"/>
                  </a:lnTo>
                  <a:lnTo>
                    <a:pt x="253" y="196"/>
                  </a:lnTo>
                  <a:lnTo>
                    <a:pt x="224" y="206"/>
                  </a:lnTo>
                  <a:lnTo>
                    <a:pt x="197" y="214"/>
                  </a:lnTo>
                  <a:lnTo>
                    <a:pt x="177" y="219"/>
                  </a:lnTo>
                  <a:lnTo>
                    <a:pt x="165" y="221"/>
                  </a:lnTo>
                  <a:lnTo>
                    <a:pt x="165" y="221"/>
                  </a:lnTo>
                  <a:lnTo>
                    <a:pt x="155" y="220"/>
                  </a:lnTo>
                  <a:lnTo>
                    <a:pt x="139" y="215"/>
                  </a:lnTo>
                  <a:lnTo>
                    <a:pt x="118" y="207"/>
                  </a:lnTo>
                  <a:lnTo>
                    <a:pt x="106" y="202"/>
                  </a:lnTo>
                  <a:lnTo>
                    <a:pt x="95" y="195"/>
                  </a:lnTo>
                  <a:lnTo>
                    <a:pt x="82" y="188"/>
                  </a:lnTo>
                  <a:lnTo>
                    <a:pt x="70" y="178"/>
                  </a:lnTo>
                  <a:lnTo>
                    <a:pt x="57" y="168"/>
                  </a:lnTo>
                  <a:lnTo>
                    <a:pt x="44" y="158"/>
                  </a:lnTo>
                  <a:lnTo>
                    <a:pt x="33" y="145"/>
                  </a:lnTo>
                  <a:lnTo>
                    <a:pt x="22" y="130"/>
                  </a:lnTo>
                  <a:lnTo>
                    <a:pt x="12" y="115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78"/>
                  </a:lnTo>
                  <a:lnTo>
                    <a:pt x="3" y="68"/>
                  </a:lnTo>
                  <a:lnTo>
                    <a:pt x="7" y="59"/>
                  </a:lnTo>
                  <a:lnTo>
                    <a:pt x="15" y="50"/>
                  </a:lnTo>
                  <a:lnTo>
                    <a:pt x="25" y="41"/>
                  </a:lnTo>
                  <a:lnTo>
                    <a:pt x="35" y="33"/>
                  </a:lnTo>
                  <a:lnTo>
                    <a:pt x="48" y="26"/>
                  </a:lnTo>
                  <a:lnTo>
                    <a:pt x="63" y="20"/>
                  </a:lnTo>
                  <a:lnTo>
                    <a:pt x="78" y="14"/>
                  </a:lnTo>
                  <a:lnTo>
                    <a:pt x="94" y="9"/>
                  </a:lnTo>
                  <a:lnTo>
                    <a:pt x="111" y="6"/>
                  </a:lnTo>
                  <a:lnTo>
                    <a:pt x="128" y="2"/>
                  </a:lnTo>
                  <a:lnTo>
                    <a:pt x="146" y="1"/>
                  </a:lnTo>
                  <a:lnTo>
                    <a:pt x="164" y="0"/>
                  </a:lnTo>
                  <a:lnTo>
                    <a:pt x="181" y="1"/>
                  </a:lnTo>
                  <a:lnTo>
                    <a:pt x="181" y="1"/>
                  </a:lnTo>
                  <a:lnTo>
                    <a:pt x="199" y="2"/>
                  </a:lnTo>
                  <a:lnTo>
                    <a:pt x="215" y="6"/>
                  </a:lnTo>
                  <a:lnTo>
                    <a:pt x="231" y="9"/>
                  </a:lnTo>
                  <a:lnTo>
                    <a:pt x="245" y="15"/>
                  </a:lnTo>
                  <a:lnTo>
                    <a:pt x="258" y="21"/>
                  </a:lnTo>
                  <a:lnTo>
                    <a:pt x="271" y="26"/>
                  </a:lnTo>
                  <a:lnTo>
                    <a:pt x="283" y="35"/>
                  </a:lnTo>
                  <a:lnTo>
                    <a:pt x="293" y="43"/>
                  </a:lnTo>
                  <a:lnTo>
                    <a:pt x="302" y="51"/>
                  </a:lnTo>
                  <a:lnTo>
                    <a:pt x="310" y="60"/>
                  </a:lnTo>
                  <a:lnTo>
                    <a:pt x="317" y="70"/>
                  </a:lnTo>
                  <a:lnTo>
                    <a:pt x="323" y="81"/>
                  </a:lnTo>
                  <a:lnTo>
                    <a:pt x="328" y="91"/>
                  </a:lnTo>
                  <a:lnTo>
                    <a:pt x="330" y="101"/>
                  </a:lnTo>
                  <a:lnTo>
                    <a:pt x="331" y="113"/>
                  </a:lnTo>
                  <a:lnTo>
                    <a:pt x="331" y="124"/>
                  </a:lnTo>
                  <a:lnTo>
                    <a:pt x="331" y="12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94">
              <a:extLst>
                <a:ext uri="{FF2B5EF4-FFF2-40B4-BE49-F238E27FC236}">
                  <a16:creationId xmlns:a16="http://schemas.microsoft.com/office/drawing/2014/main" id="{7D2242EB-0DCB-4F37-B1B5-5A6E66D1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87675" y="2217738"/>
              <a:ext cx="268288" cy="174625"/>
            </a:xfrm>
            <a:custGeom>
              <a:avLst/>
              <a:gdLst>
                <a:gd name="T0" fmla="*/ 338 w 338"/>
                <a:gd name="T1" fmla="*/ 123 h 221"/>
                <a:gd name="T2" fmla="*/ 334 w 338"/>
                <a:gd name="T3" fmla="*/ 145 h 221"/>
                <a:gd name="T4" fmla="*/ 322 w 338"/>
                <a:gd name="T5" fmla="*/ 165 h 221"/>
                <a:gd name="T6" fmla="*/ 305 w 338"/>
                <a:gd name="T7" fmla="*/ 183 h 221"/>
                <a:gd name="T8" fmla="*/ 283 w 338"/>
                <a:gd name="T9" fmla="*/ 198 h 221"/>
                <a:gd name="T10" fmla="*/ 256 w 338"/>
                <a:gd name="T11" fmla="*/ 210 h 221"/>
                <a:gd name="T12" fmla="*/ 228 w 338"/>
                <a:gd name="T13" fmla="*/ 218 h 221"/>
                <a:gd name="T14" fmla="*/ 195 w 338"/>
                <a:gd name="T15" fmla="*/ 221 h 221"/>
                <a:gd name="T16" fmla="*/ 161 w 338"/>
                <a:gd name="T17" fmla="*/ 221 h 221"/>
                <a:gd name="T18" fmla="*/ 144 w 338"/>
                <a:gd name="T19" fmla="*/ 219 h 221"/>
                <a:gd name="T20" fmla="*/ 110 w 338"/>
                <a:gd name="T21" fmla="*/ 212 h 221"/>
                <a:gd name="T22" fmla="*/ 81 w 338"/>
                <a:gd name="T23" fmla="*/ 202 h 221"/>
                <a:gd name="T24" fmla="*/ 55 w 338"/>
                <a:gd name="T25" fmla="*/ 188 h 221"/>
                <a:gd name="T26" fmla="*/ 33 w 338"/>
                <a:gd name="T27" fmla="*/ 172 h 221"/>
                <a:gd name="T28" fmla="*/ 16 w 338"/>
                <a:gd name="T29" fmla="*/ 152 h 221"/>
                <a:gd name="T30" fmla="*/ 4 w 338"/>
                <a:gd name="T31" fmla="*/ 131 h 221"/>
                <a:gd name="T32" fmla="*/ 0 w 338"/>
                <a:gd name="T33" fmla="*/ 110 h 221"/>
                <a:gd name="T34" fmla="*/ 0 w 338"/>
                <a:gd name="T35" fmla="*/ 98 h 221"/>
                <a:gd name="T36" fmla="*/ 4 w 338"/>
                <a:gd name="T37" fmla="*/ 76 h 221"/>
                <a:gd name="T38" fmla="*/ 16 w 338"/>
                <a:gd name="T39" fmla="*/ 57 h 221"/>
                <a:gd name="T40" fmla="*/ 33 w 338"/>
                <a:gd name="T41" fmla="*/ 39 h 221"/>
                <a:gd name="T42" fmla="*/ 55 w 338"/>
                <a:gd name="T43" fmla="*/ 24 h 221"/>
                <a:gd name="T44" fmla="*/ 81 w 338"/>
                <a:gd name="T45" fmla="*/ 13 h 221"/>
                <a:gd name="T46" fmla="*/ 110 w 338"/>
                <a:gd name="T47" fmla="*/ 5 h 221"/>
                <a:gd name="T48" fmla="*/ 142 w 338"/>
                <a:gd name="T49" fmla="*/ 0 h 221"/>
                <a:gd name="T50" fmla="*/ 177 w 338"/>
                <a:gd name="T51" fmla="*/ 1 h 221"/>
                <a:gd name="T52" fmla="*/ 194 w 338"/>
                <a:gd name="T53" fmla="*/ 3 h 221"/>
                <a:gd name="T54" fmla="*/ 227 w 338"/>
                <a:gd name="T55" fmla="*/ 9 h 221"/>
                <a:gd name="T56" fmla="*/ 256 w 338"/>
                <a:gd name="T57" fmla="*/ 20 h 221"/>
                <a:gd name="T58" fmla="*/ 283 w 338"/>
                <a:gd name="T59" fmla="*/ 34 h 221"/>
                <a:gd name="T60" fmla="*/ 305 w 338"/>
                <a:gd name="T61" fmla="*/ 51 h 221"/>
                <a:gd name="T62" fmla="*/ 322 w 338"/>
                <a:gd name="T63" fmla="*/ 69 h 221"/>
                <a:gd name="T64" fmla="*/ 333 w 338"/>
                <a:gd name="T65" fmla="*/ 90 h 221"/>
                <a:gd name="T66" fmla="*/ 338 w 338"/>
                <a:gd name="T67" fmla="*/ 112 h 221"/>
                <a:gd name="T68" fmla="*/ 338 w 338"/>
                <a:gd name="T69" fmla="*/ 12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8" h="221">
                  <a:moveTo>
                    <a:pt x="338" y="123"/>
                  </a:moveTo>
                  <a:lnTo>
                    <a:pt x="338" y="123"/>
                  </a:lnTo>
                  <a:lnTo>
                    <a:pt x="336" y="135"/>
                  </a:lnTo>
                  <a:lnTo>
                    <a:pt x="334" y="145"/>
                  </a:lnTo>
                  <a:lnTo>
                    <a:pt x="328" y="156"/>
                  </a:lnTo>
                  <a:lnTo>
                    <a:pt x="322" y="165"/>
                  </a:lnTo>
                  <a:lnTo>
                    <a:pt x="314" y="174"/>
                  </a:lnTo>
                  <a:lnTo>
                    <a:pt x="305" y="183"/>
                  </a:lnTo>
                  <a:lnTo>
                    <a:pt x="294" y="190"/>
                  </a:lnTo>
                  <a:lnTo>
                    <a:pt x="283" y="198"/>
                  </a:lnTo>
                  <a:lnTo>
                    <a:pt x="270" y="204"/>
                  </a:lnTo>
                  <a:lnTo>
                    <a:pt x="256" y="210"/>
                  </a:lnTo>
                  <a:lnTo>
                    <a:pt x="243" y="213"/>
                  </a:lnTo>
                  <a:lnTo>
                    <a:pt x="228" y="218"/>
                  </a:lnTo>
                  <a:lnTo>
                    <a:pt x="212" y="220"/>
                  </a:lnTo>
                  <a:lnTo>
                    <a:pt x="195" y="221"/>
                  </a:lnTo>
                  <a:lnTo>
                    <a:pt x="178" y="221"/>
                  </a:lnTo>
                  <a:lnTo>
                    <a:pt x="161" y="221"/>
                  </a:lnTo>
                  <a:lnTo>
                    <a:pt x="161" y="221"/>
                  </a:lnTo>
                  <a:lnTo>
                    <a:pt x="144" y="219"/>
                  </a:lnTo>
                  <a:lnTo>
                    <a:pt x="126" y="217"/>
                  </a:lnTo>
                  <a:lnTo>
                    <a:pt x="110" y="212"/>
                  </a:lnTo>
                  <a:lnTo>
                    <a:pt x="95" y="207"/>
                  </a:lnTo>
                  <a:lnTo>
                    <a:pt x="81" y="202"/>
                  </a:lnTo>
                  <a:lnTo>
                    <a:pt x="68" y="195"/>
                  </a:lnTo>
                  <a:lnTo>
                    <a:pt x="55" y="188"/>
                  </a:lnTo>
                  <a:lnTo>
                    <a:pt x="43" y="180"/>
                  </a:lnTo>
                  <a:lnTo>
                    <a:pt x="33" y="172"/>
                  </a:lnTo>
                  <a:lnTo>
                    <a:pt x="24" y="163"/>
                  </a:lnTo>
                  <a:lnTo>
                    <a:pt x="16" y="152"/>
                  </a:lnTo>
                  <a:lnTo>
                    <a:pt x="10" y="142"/>
                  </a:lnTo>
                  <a:lnTo>
                    <a:pt x="4" y="131"/>
                  </a:lnTo>
                  <a:lnTo>
                    <a:pt x="1" y="121"/>
                  </a:lnTo>
                  <a:lnTo>
                    <a:pt x="0" y="11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88"/>
                  </a:lnTo>
                  <a:lnTo>
                    <a:pt x="4" y="76"/>
                  </a:lnTo>
                  <a:lnTo>
                    <a:pt x="10" y="66"/>
                  </a:lnTo>
                  <a:lnTo>
                    <a:pt x="16" y="57"/>
                  </a:lnTo>
                  <a:lnTo>
                    <a:pt x="24" y="47"/>
                  </a:lnTo>
                  <a:lnTo>
                    <a:pt x="33" y="39"/>
                  </a:lnTo>
                  <a:lnTo>
                    <a:pt x="43" y="31"/>
                  </a:lnTo>
                  <a:lnTo>
                    <a:pt x="55" y="24"/>
                  </a:lnTo>
                  <a:lnTo>
                    <a:pt x="68" y="19"/>
                  </a:lnTo>
                  <a:lnTo>
                    <a:pt x="81" y="13"/>
                  </a:lnTo>
                  <a:lnTo>
                    <a:pt x="95" y="8"/>
                  </a:lnTo>
                  <a:lnTo>
                    <a:pt x="110" y="5"/>
                  </a:lnTo>
                  <a:lnTo>
                    <a:pt x="126" y="3"/>
                  </a:lnTo>
                  <a:lnTo>
                    <a:pt x="142" y="0"/>
                  </a:lnTo>
                  <a:lnTo>
                    <a:pt x="160" y="0"/>
                  </a:lnTo>
                  <a:lnTo>
                    <a:pt x="177" y="1"/>
                  </a:lnTo>
                  <a:lnTo>
                    <a:pt x="177" y="1"/>
                  </a:lnTo>
                  <a:lnTo>
                    <a:pt x="194" y="3"/>
                  </a:lnTo>
                  <a:lnTo>
                    <a:pt x="212" y="6"/>
                  </a:lnTo>
                  <a:lnTo>
                    <a:pt x="227" y="9"/>
                  </a:lnTo>
                  <a:lnTo>
                    <a:pt x="243" y="14"/>
                  </a:lnTo>
                  <a:lnTo>
                    <a:pt x="256" y="20"/>
                  </a:lnTo>
                  <a:lnTo>
                    <a:pt x="270" y="27"/>
                  </a:lnTo>
                  <a:lnTo>
                    <a:pt x="283" y="34"/>
                  </a:lnTo>
                  <a:lnTo>
                    <a:pt x="294" y="42"/>
                  </a:lnTo>
                  <a:lnTo>
                    <a:pt x="305" y="51"/>
                  </a:lnTo>
                  <a:lnTo>
                    <a:pt x="314" y="60"/>
                  </a:lnTo>
                  <a:lnTo>
                    <a:pt x="322" y="69"/>
                  </a:lnTo>
                  <a:lnTo>
                    <a:pt x="328" y="80"/>
                  </a:lnTo>
                  <a:lnTo>
                    <a:pt x="333" y="90"/>
                  </a:lnTo>
                  <a:lnTo>
                    <a:pt x="336" y="102"/>
                  </a:lnTo>
                  <a:lnTo>
                    <a:pt x="338" y="112"/>
                  </a:lnTo>
                  <a:lnTo>
                    <a:pt x="338" y="123"/>
                  </a:lnTo>
                  <a:lnTo>
                    <a:pt x="338" y="123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95">
              <a:extLst>
                <a:ext uri="{FF2B5EF4-FFF2-40B4-BE49-F238E27FC236}">
                  <a16:creationId xmlns:a16="http://schemas.microsoft.com/office/drawing/2014/main" id="{98B7DCB0-BF98-4AEE-A9BA-D803EF145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67088" y="1947863"/>
              <a:ext cx="249238" cy="247650"/>
            </a:xfrm>
            <a:custGeom>
              <a:avLst/>
              <a:gdLst>
                <a:gd name="T0" fmla="*/ 277 w 313"/>
                <a:gd name="T1" fmla="*/ 290 h 313"/>
                <a:gd name="T2" fmla="*/ 254 w 313"/>
                <a:gd name="T3" fmla="*/ 301 h 313"/>
                <a:gd name="T4" fmla="*/ 224 w 313"/>
                <a:gd name="T5" fmla="*/ 309 h 313"/>
                <a:gd name="T6" fmla="*/ 189 w 313"/>
                <a:gd name="T7" fmla="*/ 313 h 313"/>
                <a:gd name="T8" fmla="*/ 151 w 313"/>
                <a:gd name="T9" fmla="*/ 312 h 313"/>
                <a:gd name="T10" fmla="*/ 111 w 313"/>
                <a:gd name="T11" fmla="*/ 306 h 313"/>
                <a:gd name="T12" fmla="*/ 76 w 313"/>
                <a:gd name="T13" fmla="*/ 293 h 313"/>
                <a:gd name="T14" fmla="*/ 45 w 313"/>
                <a:gd name="T15" fmla="*/ 275 h 313"/>
                <a:gd name="T16" fmla="*/ 25 w 313"/>
                <a:gd name="T17" fmla="*/ 257 h 313"/>
                <a:gd name="T18" fmla="*/ 19 w 313"/>
                <a:gd name="T19" fmla="*/ 251 h 313"/>
                <a:gd name="T20" fmla="*/ 11 w 313"/>
                <a:gd name="T21" fmla="*/ 236 h 313"/>
                <a:gd name="T22" fmla="*/ 1 w 313"/>
                <a:gd name="T23" fmla="*/ 203 h 313"/>
                <a:gd name="T24" fmla="*/ 0 w 313"/>
                <a:gd name="T25" fmla="*/ 169 h 313"/>
                <a:gd name="T26" fmla="*/ 7 w 313"/>
                <a:gd name="T27" fmla="*/ 133 h 313"/>
                <a:gd name="T28" fmla="*/ 18 w 313"/>
                <a:gd name="T29" fmla="*/ 100 h 313"/>
                <a:gd name="T30" fmla="*/ 34 w 313"/>
                <a:gd name="T31" fmla="*/ 69 h 313"/>
                <a:gd name="T32" fmla="*/ 53 w 313"/>
                <a:gd name="T33" fmla="*/ 41 h 313"/>
                <a:gd name="T34" fmla="*/ 72 w 313"/>
                <a:gd name="T35" fmla="*/ 20 h 313"/>
                <a:gd name="T36" fmla="*/ 81 w 313"/>
                <a:gd name="T37" fmla="*/ 13 h 313"/>
                <a:gd name="T38" fmla="*/ 101 w 313"/>
                <a:gd name="T39" fmla="*/ 3 h 313"/>
                <a:gd name="T40" fmla="*/ 124 w 313"/>
                <a:gd name="T41" fmla="*/ 0 h 313"/>
                <a:gd name="T42" fmla="*/ 148 w 313"/>
                <a:gd name="T43" fmla="*/ 1 h 313"/>
                <a:gd name="T44" fmla="*/ 174 w 313"/>
                <a:gd name="T45" fmla="*/ 9 h 313"/>
                <a:gd name="T46" fmla="*/ 199 w 313"/>
                <a:gd name="T47" fmla="*/ 21 h 313"/>
                <a:gd name="T48" fmla="*/ 224 w 313"/>
                <a:gd name="T49" fmla="*/ 39 h 313"/>
                <a:gd name="T50" fmla="*/ 248 w 313"/>
                <a:gd name="T51" fmla="*/ 61 h 313"/>
                <a:gd name="T52" fmla="*/ 269 w 313"/>
                <a:gd name="T53" fmla="*/ 88 h 313"/>
                <a:gd name="T54" fmla="*/ 280 w 313"/>
                <a:gd name="T55" fmla="*/ 102 h 313"/>
                <a:gd name="T56" fmla="*/ 295 w 313"/>
                <a:gd name="T57" fmla="*/ 132 h 313"/>
                <a:gd name="T58" fmla="*/ 306 w 313"/>
                <a:gd name="T59" fmla="*/ 162 h 313"/>
                <a:gd name="T60" fmla="*/ 312 w 313"/>
                <a:gd name="T61" fmla="*/ 191 h 313"/>
                <a:gd name="T62" fmla="*/ 313 w 313"/>
                <a:gd name="T63" fmla="*/ 218 h 313"/>
                <a:gd name="T64" fmla="*/ 308 w 313"/>
                <a:gd name="T65" fmla="*/ 242 h 313"/>
                <a:gd name="T66" fmla="*/ 300 w 313"/>
                <a:gd name="T67" fmla="*/ 264 h 313"/>
                <a:gd name="T68" fmla="*/ 287 w 313"/>
                <a:gd name="T69" fmla="*/ 283 h 313"/>
                <a:gd name="T70" fmla="*/ 277 w 313"/>
                <a:gd name="T71" fmla="*/ 29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3" h="313">
                  <a:moveTo>
                    <a:pt x="277" y="290"/>
                  </a:moveTo>
                  <a:lnTo>
                    <a:pt x="277" y="290"/>
                  </a:lnTo>
                  <a:lnTo>
                    <a:pt x="267" y="297"/>
                  </a:lnTo>
                  <a:lnTo>
                    <a:pt x="254" y="301"/>
                  </a:lnTo>
                  <a:lnTo>
                    <a:pt x="240" y="306"/>
                  </a:lnTo>
                  <a:lnTo>
                    <a:pt x="224" y="309"/>
                  </a:lnTo>
                  <a:lnTo>
                    <a:pt x="207" y="312"/>
                  </a:lnTo>
                  <a:lnTo>
                    <a:pt x="189" y="313"/>
                  </a:lnTo>
                  <a:lnTo>
                    <a:pt x="169" y="313"/>
                  </a:lnTo>
                  <a:lnTo>
                    <a:pt x="151" y="312"/>
                  </a:lnTo>
                  <a:lnTo>
                    <a:pt x="131" y="309"/>
                  </a:lnTo>
                  <a:lnTo>
                    <a:pt x="111" y="306"/>
                  </a:lnTo>
                  <a:lnTo>
                    <a:pt x="93" y="300"/>
                  </a:lnTo>
                  <a:lnTo>
                    <a:pt x="76" y="293"/>
                  </a:lnTo>
                  <a:lnTo>
                    <a:pt x="60" y="285"/>
                  </a:lnTo>
                  <a:lnTo>
                    <a:pt x="45" y="275"/>
                  </a:lnTo>
                  <a:lnTo>
                    <a:pt x="31" y="263"/>
                  </a:lnTo>
                  <a:lnTo>
                    <a:pt x="25" y="257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5" y="242"/>
                  </a:lnTo>
                  <a:lnTo>
                    <a:pt x="11" y="236"/>
                  </a:lnTo>
                  <a:lnTo>
                    <a:pt x="4" y="219"/>
                  </a:lnTo>
                  <a:lnTo>
                    <a:pt x="1" y="203"/>
                  </a:lnTo>
                  <a:lnTo>
                    <a:pt x="0" y="186"/>
                  </a:lnTo>
                  <a:lnTo>
                    <a:pt x="0" y="169"/>
                  </a:lnTo>
                  <a:lnTo>
                    <a:pt x="2" y="150"/>
                  </a:lnTo>
                  <a:lnTo>
                    <a:pt x="7" y="133"/>
                  </a:lnTo>
                  <a:lnTo>
                    <a:pt x="11" y="116"/>
                  </a:lnTo>
                  <a:lnTo>
                    <a:pt x="18" y="100"/>
                  </a:lnTo>
                  <a:lnTo>
                    <a:pt x="26" y="84"/>
                  </a:lnTo>
                  <a:lnTo>
                    <a:pt x="34" y="69"/>
                  </a:lnTo>
                  <a:lnTo>
                    <a:pt x="43" y="54"/>
                  </a:lnTo>
                  <a:lnTo>
                    <a:pt x="53" y="41"/>
                  </a:lnTo>
                  <a:lnTo>
                    <a:pt x="62" y="31"/>
                  </a:lnTo>
                  <a:lnTo>
                    <a:pt x="72" y="20"/>
                  </a:lnTo>
                  <a:lnTo>
                    <a:pt x="81" y="13"/>
                  </a:lnTo>
                  <a:lnTo>
                    <a:pt x="81" y="13"/>
                  </a:lnTo>
                  <a:lnTo>
                    <a:pt x="91" y="8"/>
                  </a:lnTo>
                  <a:lnTo>
                    <a:pt x="101" y="3"/>
                  </a:lnTo>
                  <a:lnTo>
                    <a:pt x="113" y="1"/>
                  </a:lnTo>
                  <a:lnTo>
                    <a:pt x="124" y="0"/>
                  </a:lnTo>
                  <a:lnTo>
                    <a:pt x="136" y="0"/>
                  </a:lnTo>
                  <a:lnTo>
                    <a:pt x="148" y="1"/>
                  </a:lnTo>
                  <a:lnTo>
                    <a:pt x="161" y="4"/>
                  </a:lnTo>
                  <a:lnTo>
                    <a:pt x="174" y="9"/>
                  </a:lnTo>
                  <a:lnTo>
                    <a:pt x="186" y="14"/>
                  </a:lnTo>
                  <a:lnTo>
                    <a:pt x="199" y="21"/>
                  </a:lnTo>
                  <a:lnTo>
                    <a:pt x="212" y="29"/>
                  </a:lnTo>
                  <a:lnTo>
                    <a:pt x="224" y="39"/>
                  </a:lnTo>
                  <a:lnTo>
                    <a:pt x="236" y="49"/>
                  </a:lnTo>
                  <a:lnTo>
                    <a:pt x="248" y="61"/>
                  </a:lnTo>
                  <a:lnTo>
                    <a:pt x="259" y="74"/>
                  </a:lnTo>
                  <a:lnTo>
                    <a:pt x="269" y="88"/>
                  </a:lnTo>
                  <a:lnTo>
                    <a:pt x="269" y="88"/>
                  </a:lnTo>
                  <a:lnTo>
                    <a:pt x="280" y="102"/>
                  </a:lnTo>
                  <a:lnTo>
                    <a:pt x="288" y="117"/>
                  </a:lnTo>
                  <a:lnTo>
                    <a:pt x="295" y="132"/>
                  </a:lnTo>
                  <a:lnTo>
                    <a:pt x="300" y="147"/>
                  </a:lnTo>
                  <a:lnTo>
                    <a:pt x="306" y="162"/>
                  </a:lnTo>
                  <a:lnTo>
                    <a:pt x="310" y="176"/>
                  </a:lnTo>
                  <a:lnTo>
                    <a:pt x="312" y="191"/>
                  </a:lnTo>
                  <a:lnTo>
                    <a:pt x="313" y="204"/>
                  </a:lnTo>
                  <a:lnTo>
                    <a:pt x="313" y="218"/>
                  </a:lnTo>
                  <a:lnTo>
                    <a:pt x="312" y="231"/>
                  </a:lnTo>
                  <a:lnTo>
                    <a:pt x="308" y="242"/>
                  </a:lnTo>
                  <a:lnTo>
                    <a:pt x="305" y="254"/>
                  </a:lnTo>
                  <a:lnTo>
                    <a:pt x="300" y="264"/>
                  </a:lnTo>
                  <a:lnTo>
                    <a:pt x="293" y="275"/>
                  </a:lnTo>
                  <a:lnTo>
                    <a:pt x="287" y="283"/>
                  </a:lnTo>
                  <a:lnTo>
                    <a:pt x="277" y="290"/>
                  </a:lnTo>
                  <a:lnTo>
                    <a:pt x="277" y="290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96">
              <a:extLst>
                <a:ext uri="{FF2B5EF4-FFF2-40B4-BE49-F238E27FC236}">
                  <a16:creationId xmlns:a16="http://schemas.microsoft.com/office/drawing/2014/main" id="{76B5F1B0-D7DE-49DD-89E9-5BB7D5073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3600" y="1947863"/>
              <a:ext cx="212725" cy="241300"/>
            </a:xfrm>
            <a:custGeom>
              <a:avLst/>
              <a:gdLst>
                <a:gd name="T0" fmla="*/ 230 w 266"/>
                <a:gd name="T1" fmla="*/ 290 h 304"/>
                <a:gd name="T2" fmla="*/ 211 w 266"/>
                <a:gd name="T3" fmla="*/ 300 h 304"/>
                <a:gd name="T4" fmla="*/ 188 w 266"/>
                <a:gd name="T5" fmla="*/ 304 h 304"/>
                <a:gd name="T6" fmla="*/ 163 w 266"/>
                <a:gd name="T7" fmla="*/ 302 h 304"/>
                <a:gd name="T8" fmla="*/ 138 w 266"/>
                <a:gd name="T9" fmla="*/ 294 h 304"/>
                <a:gd name="T10" fmla="*/ 113 w 266"/>
                <a:gd name="T11" fmla="*/ 282 h 304"/>
                <a:gd name="T12" fmla="*/ 87 w 266"/>
                <a:gd name="T13" fmla="*/ 264 h 304"/>
                <a:gd name="T14" fmla="*/ 64 w 266"/>
                <a:gd name="T15" fmla="*/ 241 h 304"/>
                <a:gd name="T16" fmla="*/ 43 w 266"/>
                <a:gd name="T17" fmla="*/ 215 h 304"/>
                <a:gd name="T18" fmla="*/ 33 w 266"/>
                <a:gd name="T19" fmla="*/ 201 h 304"/>
                <a:gd name="T20" fmla="*/ 17 w 266"/>
                <a:gd name="T21" fmla="*/ 171 h 304"/>
                <a:gd name="T22" fmla="*/ 7 w 266"/>
                <a:gd name="T23" fmla="*/ 141 h 304"/>
                <a:gd name="T24" fmla="*/ 1 w 266"/>
                <a:gd name="T25" fmla="*/ 112 h 304"/>
                <a:gd name="T26" fmla="*/ 0 w 266"/>
                <a:gd name="T27" fmla="*/ 85 h 304"/>
                <a:gd name="T28" fmla="*/ 3 w 266"/>
                <a:gd name="T29" fmla="*/ 61 h 304"/>
                <a:gd name="T30" fmla="*/ 13 w 266"/>
                <a:gd name="T31" fmla="*/ 39 h 304"/>
                <a:gd name="T32" fmla="*/ 25 w 266"/>
                <a:gd name="T33" fmla="*/ 20 h 304"/>
                <a:gd name="T34" fmla="*/ 34 w 266"/>
                <a:gd name="T35" fmla="*/ 13 h 304"/>
                <a:gd name="T36" fmla="*/ 54 w 266"/>
                <a:gd name="T37" fmla="*/ 3 h 304"/>
                <a:gd name="T38" fmla="*/ 77 w 266"/>
                <a:gd name="T39" fmla="*/ 0 h 304"/>
                <a:gd name="T40" fmla="*/ 101 w 266"/>
                <a:gd name="T41" fmla="*/ 1 h 304"/>
                <a:gd name="T42" fmla="*/ 127 w 266"/>
                <a:gd name="T43" fmla="*/ 9 h 304"/>
                <a:gd name="T44" fmla="*/ 152 w 266"/>
                <a:gd name="T45" fmla="*/ 21 h 304"/>
                <a:gd name="T46" fmla="*/ 177 w 266"/>
                <a:gd name="T47" fmla="*/ 39 h 304"/>
                <a:gd name="T48" fmla="*/ 201 w 266"/>
                <a:gd name="T49" fmla="*/ 61 h 304"/>
                <a:gd name="T50" fmla="*/ 222 w 266"/>
                <a:gd name="T51" fmla="*/ 88 h 304"/>
                <a:gd name="T52" fmla="*/ 233 w 266"/>
                <a:gd name="T53" fmla="*/ 102 h 304"/>
                <a:gd name="T54" fmla="*/ 248 w 266"/>
                <a:gd name="T55" fmla="*/ 132 h 304"/>
                <a:gd name="T56" fmla="*/ 259 w 266"/>
                <a:gd name="T57" fmla="*/ 162 h 304"/>
                <a:gd name="T58" fmla="*/ 265 w 266"/>
                <a:gd name="T59" fmla="*/ 191 h 304"/>
                <a:gd name="T60" fmla="*/ 266 w 266"/>
                <a:gd name="T61" fmla="*/ 218 h 304"/>
                <a:gd name="T62" fmla="*/ 261 w 266"/>
                <a:gd name="T63" fmla="*/ 242 h 304"/>
                <a:gd name="T64" fmla="*/ 253 w 266"/>
                <a:gd name="T65" fmla="*/ 264 h 304"/>
                <a:gd name="T66" fmla="*/ 240 w 266"/>
                <a:gd name="T67" fmla="*/ 283 h 304"/>
                <a:gd name="T68" fmla="*/ 230 w 266"/>
                <a:gd name="T69" fmla="*/ 29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6" h="304">
                  <a:moveTo>
                    <a:pt x="230" y="290"/>
                  </a:moveTo>
                  <a:lnTo>
                    <a:pt x="230" y="290"/>
                  </a:lnTo>
                  <a:lnTo>
                    <a:pt x="221" y="295"/>
                  </a:lnTo>
                  <a:lnTo>
                    <a:pt x="211" y="300"/>
                  </a:lnTo>
                  <a:lnTo>
                    <a:pt x="199" y="302"/>
                  </a:lnTo>
                  <a:lnTo>
                    <a:pt x="188" y="304"/>
                  </a:lnTo>
                  <a:lnTo>
                    <a:pt x="176" y="304"/>
                  </a:lnTo>
                  <a:lnTo>
                    <a:pt x="163" y="302"/>
                  </a:lnTo>
                  <a:lnTo>
                    <a:pt x="151" y="299"/>
                  </a:lnTo>
                  <a:lnTo>
                    <a:pt x="138" y="294"/>
                  </a:lnTo>
                  <a:lnTo>
                    <a:pt x="125" y="289"/>
                  </a:lnTo>
                  <a:lnTo>
                    <a:pt x="113" y="282"/>
                  </a:lnTo>
                  <a:lnTo>
                    <a:pt x="100" y="274"/>
                  </a:lnTo>
                  <a:lnTo>
                    <a:pt x="87" y="264"/>
                  </a:lnTo>
                  <a:lnTo>
                    <a:pt x="76" y="254"/>
                  </a:lnTo>
                  <a:lnTo>
                    <a:pt x="64" y="241"/>
                  </a:lnTo>
                  <a:lnTo>
                    <a:pt x="53" y="229"/>
                  </a:lnTo>
                  <a:lnTo>
                    <a:pt x="43" y="215"/>
                  </a:lnTo>
                  <a:lnTo>
                    <a:pt x="43" y="215"/>
                  </a:lnTo>
                  <a:lnTo>
                    <a:pt x="33" y="201"/>
                  </a:lnTo>
                  <a:lnTo>
                    <a:pt x="24" y="186"/>
                  </a:lnTo>
                  <a:lnTo>
                    <a:pt x="17" y="171"/>
                  </a:lnTo>
                  <a:lnTo>
                    <a:pt x="11" y="156"/>
                  </a:lnTo>
                  <a:lnTo>
                    <a:pt x="7" y="141"/>
                  </a:lnTo>
                  <a:lnTo>
                    <a:pt x="3" y="127"/>
                  </a:lnTo>
                  <a:lnTo>
                    <a:pt x="1" y="112"/>
                  </a:lnTo>
                  <a:lnTo>
                    <a:pt x="0" y="99"/>
                  </a:lnTo>
                  <a:lnTo>
                    <a:pt x="0" y="85"/>
                  </a:lnTo>
                  <a:lnTo>
                    <a:pt x="1" y="72"/>
                  </a:lnTo>
                  <a:lnTo>
                    <a:pt x="3" y="61"/>
                  </a:lnTo>
                  <a:lnTo>
                    <a:pt x="7" y="49"/>
                  </a:lnTo>
                  <a:lnTo>
                    <a:pt x="13" y="39"/>
                  </a:lnTo>
                  <a:lnTo>
                    <a:pt x="18" y="28"/>
                  </a:lnTo>
                  <a:lnTo>
                    <a:pt x="25" y="20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44" y="8"/>
                  </a:lnTo>
                  <a:lnTo>
                    <a:pt x="54" y="3"/>
                  </a:lnTo>
                  <a:lnTo>
                    <a:pt x="66" y="1"/>
                  </a:lnTo>
                  <a:lnTo>
                    <a:pt x="77" y="0"/>
                  </a:lnTo>
                  <a:lnTo>
                    <a:pt x="89" y="0"/>
                  </a:lnTo>
                  <a:lnTo>
                    <a:pt x="101" y="1"/>
                  </a:lnTo>
                  <a:lnTo>
                    <a:pt x="114" y="4"/>
                  </a:lnTo>
                  <a:lnTo>
                    <a:pt x="127" y="9"/>
                  </a:lnTo>
                  <a:lnTo>
                    <a:pt x="139" y="14"/>
                  </a:lnTo>
                  <a:lnTo>
                    <a:pt x="152" y="21"/>
                  </a:lnTo>
                  <a:lnTo>
                    <a:pt x="165" y="29"/>
                  </a:lnTo>
                  <a:lnTo>
                    <a:pt x="177" y="39"/>
                  </a:lnTo>
                  <a:lnTo>
                    <a:pt x="189" y="49"/>
                  </a:lnTo>
                  <a:lnTo>
                    <a:pt x="201" y="61"/>
                  </a:lnTo>
                  <a:lnTo>
                    <a:pt x="212" y="74"/>
                  </a:lnTo>
                  <a:lnTo>
                    <a:pt x="222" y="88"/>
                  </a:lnTo>
                  <a:lnTo>
                    <a:pt x="222" y="88"/>
                  </a:lnTo>
                  <a:lnTo>
                    <a:pt x="233" y="102"/>
                  </a:lnTo>
                  <a:lnTo>
                    <a:pt x="241" y="117"/>
                  </a:lnTo>
                  <a:lnTo>
                    <a:pt x="248" y="132"/>
                  </a:lnTo>
                  <a:lnTo>
                    <a:pt x="253" y="147"/>
                  </a:lnTo>
                  <a:lnTo>
                    <a:pt x="259" y="162"/>
                  </a:lnTo>
                  <a:lnTo>
                    <a:pt x="263" y="176"/>
                  </a:lnTo>
                  <a:lnTo>
                    <a:pt x="265" y="191"/>
                  </a:lnTo>
                  <a:lnTo>
                    <a:pt x="266" y="204"/>
                  </a:lnTo>
                  <a:lnTo>
                    <a:pt x="266" y="218"/>
                  </a:lnTo>
                  <a:lnTo>
                    <a:pt x="265" y="231"/>
                  </a:lnTo>
                  <a:lnTo>
                    <a:pt x="261" y="242"/>
                  </a:lnTo>
                  <a:lnTo>
                    <a:pt x="258" y="254"/>
                  </a:lnTo>
                  <a:lnTo>
                    <a:pt x="253" y="264"/>
                  </a:lnTo>
                  <a:lnTo>
                    <a:pt x="246" y="275"/>
                  </a:lnTo>
                  <a:lnTo>
                    <a:pt x="240" y="283"/>
                  </a:lnTo>
                  <a:lnTo>
                    <a:pt x="230" y="290"/>
                  </a:lnTo>
                  <a:lnTo>
                    <a:pt x="230" y="290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97">
              <a:extLst>
                <a:ext uri="{FF2B5EF4-FFF2-40B4-BE49-F238E27FC236}">
                  <a16:creationId xmlns:a16="http://schemas.microsoft.com/office/drawing/2014/main" id="{A7EB8536-C66B-452C-9A28-5E8DB0882F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0025" y="1724026"/>
              <a:ext cx="239713" cy="255588"/>
            </a:xfrm>
            <a:custGeom>
              <a:avLst/>
              <a:gdLst>
                <a:gd name="T0" fmla="*/ 232 w 302"/>
                <a:gd name="T1" fmla="*/ 14 h 324"/>
                <a:gd name="T2" fmla="*/ 250 w 302"/>
                <a:gd name="T3" fmla="*/ 33 h 324"/>
                <a:gd name="T4" fmla="*/ 268 w 302"/>
                <a:gd name="T5" fmla="*/ 59 h 324"/>
                <a:gd name="T6" fmla="*/ 283 w 302"/>
                <a:gd name="T7" fmla="*/ 91 h 324"/>
                <a:gd name="T8" fmla="*/ 294 w 302"/>
                <a:gd name="T9" fmla="*/ 128 h 324"/>
                <a:gd name="T10" fmla="*/ 301 w 302"/>
                <a:gd name="T11" fmla="*/ 166 h 324"/>
                <a:gd name="T12" fmla="*/ 302 w 302"/>
                <a:gd name="T13" fmla="*/ 204 h 324"/>
                <a:gd name="T14" fmla="*/ 295 w 302"/>
                <a:gd name="T15" fmla="*/ 240 h 324"/>
                <a:gd name="T16" fmla="*/ 284 w 302"/>
                <a:gd name="T17" fmla="*/ 264 h 324"/>
                <a:gd name="T18" fmla="*/ 279 w 302"/>
                <a:gd name="T19" fmla="*/ 271 h 324"/>
                <a:gd name="T20" fmla="*/ 269 w 302"/>
                <a:gd name="T21" fmla="*/ 285 h 324"/>
                <a:gd name="T22" fmla="*/ 241 w 302"/>
                <a:gd name="T23" fmla="*/ 304 h 324"/>
                <a:gd name="T24" fmla="*/ 209 w 302"/>
                <a:gd name="T25" fmla="*/ 317 h 324"/>
                <a:gd name="T26" fmla="*/ 173 w 302"/>
                <a:gd name="T27" fmla="*/ 323 h 324"/>
                <a:gd name="T28" fmla="*/ 137 w 302"/>
                <a:gd name="T29" fmla="*/ 323 h 324"/>
                <a:gd name="T30" fmla="*/ 103 w 302"/>
                <a:gd name="T31" fmla="*/ 318 h 324"/>
                <a:gd name="T32" fmla="*/ 72 w 302"/>
                <a:gd name="T33" fmla="*/ 309 h 324"/>
                <a:gd name="T34" fmla="*/ 45 w 302"/>
                <a:gd name="T35" fmla="*/ 297 h 324"/>
                <a:gd name="T36" fmla="*/ 35 w 302"/>
                <a:gd name="T37" fmla="*/ 292 h 324"/>
                <a:gd name="T38" fmla="*/ 19 w 302"/>
                <a:gd name="T39" fmla="*/ 276 h 324"/>
                <a:gd name="T40" fmla="*/ 7 w 302"/>
                <a:gd name="T41" fmla="*/ 256 h 324"/>
                <a:gd name="T42" fmla="*/ 2 w 302"/>
                <a:gd name="T43" fmla="*/ 232 h 324"/>
                <a:gd name="T44" fmla="*/ 0 w 302"/>
                <a:gd name="T45" fmla="*/ 205 h 324"/>
                <a:gd name="T46" fmla="*/ 4 w 302"/>
                <a:gd name="T47" fmla="*/ 178 h 324"/>
                <a:gd name="T48" fmla="*/ 12 w 302"/>
                <a:gd name="T49" fmla="*/ 148 h 324"/>
                <a:gd name="T50" fmla="*/ 26 w 302"/>
                <a:gd name="T51" fmla="*/ 119 h 324"/>
                <a:gd name="T52" fmla="*/ 43 w 302"/>
                <a:gd name="T53" fmla="*/ 89 h 324"/>
                <a:gd name="T54" fmla="*/ 53 w 302"/>
                <a:gd name="T55" fmla="*/ 75 h 324"/>
                <a:gd name="T56" fmla="*/ 76 w 302"/>
                <a:gd name="T57" fmla="*/ 51 h 324"/>
                <a:gd name="T58" fmla="*/ 101 w 302"/>
                <a:gd name="T59" fmla="*/ 32 h 324"/>
                <a:gd name="T60" fmla="*/ 126 w 302"/>
                <a:gd name="T61" fmla="*/ 15 h 324"/>
                <a:gd name="T62" fmla="*/ 152 w 302"/>
                <a:gd name="T63" fmla="*/ 6 h 324"/>
                <a:gd name="T64" fmla="*/ 177 w 302"/>
                <a:gd name="T65" fmla="*/ 2 h 324"/>
                <a:gd name="T66" fmla="*/ 201 w 302"/>
                <a:gd name="T67" fmla="*/ 2 h 324"/>
                <a:gd name="T68" fmla="*/ 222 w 302"/>
                <a:gd name="T69" fmla="*/ 8 h 324"/>
                <a:gd name="T70" fmla="*/ 232 w 302"/>
                <a:gd name="T71" fmla="*/ 1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2" h="324">
                  <a:moveTo>
                    <a:pt x="232" y="14"/>
                  </a:moveTo>
                  <a:lnTo>
                    <a:pt x="232" y="14"/>
                  </a:lnTo>
                  <a:lnTo>
                    <a:pt x="241" y="22"/>
                  </a:lnTo>
                  <a:lnTo>
                    <a:pt x="250" y="33"/>
                  </a:lnTo>
                  <a:lnTo>
                    <a:pt x="260" y="45"/>
                  </a:lnTo>
                  <a:lnTo>
                    <a:pt x="268" y="59"/>
                  </a:lnTo>
                  <a:lnTo>
                    <a:pt x="276" y="74"/>
                  </a:lnTo>
                  <a:lnTo>
                    <a:pt x="283" y="91"/>
                  </a:lnTo>
                  <a:lnTo>
                    <a:pt x="290" y="109"/>
                  </a:lnTo>
                  <a:lnTo>
                    <a:pt x="294" y="128"/>
                  </a:lnTo>
                  <a:lnTo>
                    <a:pt x="299" y="147"/>
                  </a:lnTo>
                  <a:lnTo>
                    <a:pt x="301" y="166"/>
                  </a:lnTo>
                  <a:lnTo>
                    <a:pt x="302" y="185"/>
                  </a:lnTo>
                  <a:lnTo>
                    <a:pt x="302" y="204"/>
                  </a:lnTo>
                  <a:lnTo>
                    <a:pt x="300" y="223"/>
                  </a:lnTo>
                  <a:lnTo>
                    <a:pt x="295" y="240"/>
                  </a:lnTo>
                  <a:lnTo>
                    <a:pt x="288" y="256"/>
                  </a:lnTo>
                  <a:lnTo>
                    <a:pt x="284" y="264"/>
                  </a:lnTo>
                  <a:lnTo>
                    <a:pt x="279" y="271"/>
                  </a:lnTo>
                  <a:lnTo>
                    <a:pt x="279" y="271"/>
                  </a:lnTo>
                  <a:lnTo>
                    <a:pt x="275" y="278"/>
                  </a:lnTo>
                  <a:lnTo>
                    <a:pt x="269" y="285"/>
                  </a:lnTo>
                  <a:lnTo>
                    <a:pt x="255" y="295"/>
                  </a:lnTo>
                  <a:lnTo>
                    <a:pt x="241" y="304"/>
                  </a:lnTo>
                  <a:lnTo>
                    <a:pt x="225" y="311"/>
                  </a:lnTo>
                  <a:lnTo>
                    <a:pt x="209" y="317"/>
                  </a:lnTo>
                  <a:lnTo>
                    <a:pt x="192" y="321"/>
                  </a:lnTo>
                  <a:lnTo>
                    <a:pt x="173" y="323"/>
                  </a:lnTo>
                  <a:lnTo>
                    <a:pt x="156" y="324"/>
                  </a:lnTo>
                  <a:lnTo>
                    <a:pt x="137" y="323"/>
                  </a:lnTo>
                  <a:lnTo>
                    <a:pt x="120" y="321"/>
                  </a:lnTo>
                  <a:lnTo>
                    <a:pt x="103" y="318"/>
                  </a:lnTo>
                  <a:lnTo>
                    <a:pt x="87" y="314"/>
                  </a:lnTo>
                  <a:lnTo>
                    <a:pt x="72" y="309"/>
                  </a:lnTo>
                  <a:lnTo>
                    <a:pt x="58" y="304"/>
                  </a:lnTo>
                  <a:lnTo>
                    <a:pt x="45" y="297"/>
                  </a:lnTo>
                  <a:lnTo>
                    <a:pt x="35" y="292"/>
                  </a:lnTo>
                  <a:lnTo>
                    <a:pt x="35" y="292"/>
                  </a:lnTo>
                  <a:lnTo>
                    <a:pt x="27" y="285"/>
                  </a:lnTo>
                  <a:lnTo>
                    <a:pt x="19" y="276"/>
                  </a:lnTo>
                  <a:lnTo>
                    <a:pt x="13" y="266"/>
                  </a:lnTo>
                  <a:lnTo>
                    <a:pt x="7" y="256"/>
                  </a:lnTo>
                  <a:lnTo>
                    <a:pt x="4" y="245"/>
                  </a:lnTo>
                  <a:lnTo>
                    <a:pt x="2" y="232"/>
                  </a:lnTo>
                  <a:lnTo>
                    <a:pt x="0" y="219"/>
                  </a:lnTo>
                  <a:lnTo>
                    <a:pt x="0" y="205"/>
                  </a:lnTo>
                  <a:lnTo>
                    <a:pt x="2" y="192"/>
                  </a:lnTo>
                  <a:lnTo>
                    <a:pt x="4" y="178"/>
                  </a:lnTo>
                  <a:lnTo>
                    <a:pt x="7" y="163"/>
                  </a:lnTo>
                  <a:lnTo>
                    <a:pt x="12" y="148"/>
                  </a:lnTo>
                  <a:lnTo>
                    <a:pt x="18" y="133"/>
                  </a:lnTo>
                  <a:lnTo>
                    <a:pt x="26" y="119"/>
                  </a:lnTo>
                  <a:lnTo>
                    <a:pt x="34" y="104"/>
                  </a:lnTo>
                  <a:lnTo>
                    <a:pt x="43" y="89"/>
                  </a:lnTo>
                  <a:lnTo>
                    <a:pt x="43" y="89"/>
                  </a:lnTo>
                  <a:lnTo>
                    <a:pt x="53" y="75"/>
                  </a:lnTo>
                  <a:lnTo>
                    <a:pt x="65" y="63"/>
                  </a:lnTo>
                  <a:lnTo>
                    <a:pt x="76" y="51"/>
                  </a:lnTo>
                  <a:lnTo>
                    <a:pt x="89" y="41"/>
                  </a:lnTo>
                  <a:lnTo>
                    <a:pt x="101" y="32"/>
                  </a:lnTo>
                  <a:lnTo>
                    <a:pt x="113" y="22"/>
                  </a:lnTo>
                  <a:lnTo>
                    <a:pt x="126" y="15"/>
                  </a:lnTo>
                  <a:lnTo>
                    <a:pt x="139" y="10"/>
                  </a:lnTo>
                  <a:lnTo>
                    <a:pt x="152" y="6"/>
                  </a:lnTo>
                  <a:lnTo>
                    <a:pt x="164" y="3"/>
                  </a:lnTo>
                  <a:lnTo>
                    <a:pt x="177" y="2"/>
                  </a:lnTo>
                  <a:lnTo>
                    <a:pt x="189" y="0"/>
                  </a:lnTo>
                  <a:lnTo>
                    <a:pt x="201" y="2"/>
                  </a:lnTo>
                  <a:lnTo>
                    <a:pt x="211" y="5"/>
                  </a:lnTo>
                  <a:lnTo>
                    <a:pt x="222" y="8"/>
                  </a:lnTo>
                  <a:lnTo>
                    <a:pt x="232" y="14"/>
                  </a:lnTo>
                  <a:lnTo>
                    <a:pt x="232" y="14"/>
                  </a:lnTo>
                  <a:close/>
                </a:path>
              </a:pathLst>
            </a:custGeom>
            <a:solidFill>
              <a:srgbClr val="76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98">
              <a:extLst>
                <a:ext uri="{FF2B5EF4-FFF2-40B4-BE49-F238E27FC236}">
                  <a16:creationId xmlns:a16="http://schemas.microsoft.com/office/drawing/2014/main" id="{857440EE-CD7C-4007-BD82-5F5A5C0678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0025" y="1724026"/>
              <a:ext cx="211138" cy="241300"/>
            </a:xfrm>
            <a:custGeom>
              <a:avLst/>
              <a:gdLst>
                <a:gd name="T0" fmla="*/ 232 w 267"/>
                <a:gd name="T1" fmla="*/ 14 h 306"/>
                <a:gd name="T2" fmla="*/ 248 w 267"/>
                <a:gd name="T3" fmla="*/ 30 h 306"/>
                <a:gd name="T4" fmla="*/ 258 w 267"/>
                <a:gd name="T5" fmla="*/ 50 h 306"/>
                <a:gd name="T6" fmla="*/ 265 w 267"/>
                <a:gd name="T7" fmla="*/ 74 h 306"/>
                <a:gd name="T8" fmla="*/ 267 w 267"/>
                <a:gd name="T9" fmla="*/ 101 h 306"/>
                <a:gd name="T10" fmla="*/ 263 w 267"/>
                <a:gd name="T11" fmla="*/ 128 h 306"/>
                <a:gd name="T12" fmla="*/ 255 w 267"/>
                <a:gd name="T13" fmla="*/ 158 h 306"/>
                <a:gd name="T14" fmla="*/ 241 w 267"/>
                <a:gd name="T15" fmla="*/ 188 h 306"/>
                <a:gd name="T16" fmla="*/ 224 w 267"/>
                <a:gd name="T17" fmla="*/ 217 h 306"/>
                <a:gd name="T18" fmla="*/ 212 w 267"/>
                <a:gd name="T19" fmla="*/ 231 h 306"/>
                <a:gd name="T20" fmla="*/ 190 w 267"/>
                <a:gd name="T21" fmla="*/ 255 h 306"/>
                <a:gd name="T22" fmla="*/ 165 w 267"/>
                <a:gd name="T23" fmla="*/ 276 h 306"/>
                <a:gd name="T24" fmla="*/ 140 w 267"/>
                <a:gd name="T25" fmla="*/ 291 h 306"/>
                <a:gd name="T26" fmla="*/ 114 w 267"/>
                <a:gd name="T27" fmla="*/ 301 h 306"/>
                <a:gd name="T28" fmla="*/ 90 w 267"/>
                <a:gd name="T29" fmla="*/ 306 h 306"/>
                <a:gd name="T30" fmla="*/ 66 w 267"/>
                <a:gd name="T31" fmla="*/ 304 h 306"/>
                <a:gd name="T32" fmla="*/ 44 w 267"/>
                <a:gd name="T33" fmla="*/ 297 h 306"/>
                <a:gd name="T34" fmla="*/ 35 w 267"/>
                <a:gd name="T35" fmla="*/ 292 h 306"/>
                <a:gd name="T36" fmla="*/ 19 w 267"/>
                <a:gd name="T37" fmla="*/ 276 h 306"/>
                <a:gd name="T38" fmla="*/ 7 w 267"/>
                <a:gd name="T39" fmla="*/ 256 h 306"/>
                <a:gd name="T40" fmla="*/ 2 w 267"/>
                <a:gd name="T41" fmla="*/ 232 h 306"/>
                <a:gd name="T42" fmla="*/ 0 w 267"/>
                <a:gd name="T43" fmla="*/ 205 h 306"/>
                <a:gd name="T44" fmla="*/ 4 w 267"/>
                <a:gd name="T45" fmla="*/ 178 h 306"/>
                <a:gd name="T46" fmla="*/ 12 w 267"/>
                <a:gd name="T47" fmla="*/ 148 h 306"/>
                <a:gd name="T48" fmla="*/ 26 w 267"/>
                <a:gd name="T49" fmla="*/ 119 h 306"/>
                <a:gd name="T50" fmla="*/ 43 w 267"/>
                <a:gd name="T51" fmla="*/ 89 h 306"/>
                <a:gd name="T52" fmla="*/ 53 w 267"/>
                <a:gd name="T53" fmla="*/ 75 h 306"/>
                <a:gd name="T54" fmla="*/ 76 w 267"/>
                <a:gd name="T55" fmla="*/ 51 h 306"/>
                <a:gd name="T56" fmla="*/ 101 w 267"/>
                <a:gd name="T57" fmla="*/ 32 h 306"/>
                <a:gd name="T58" fmla="*/ 126 w 267"/>
                <a:gd name="T59" fmla="*/ 15 h 306"/>
                <a:gd name="T60" fmla="*/ 152 w 267"/>
                <a:gd name="T61" fmla="*/ 6 h 306"/>
                <a:gd name="T62" fmla="*/ 177 w 267"/>
                <a:gd name="T63" fmla="*/ 2 h 306"/>
                <a:gd name="T64" fmla="*/ 201 w 267"/>
                <a:gd name="T65" fmla="*/ 2 h 306"/>
                <a:gd name="T66" fmla="*/ 222 w 267"/>
                <a:gd name="T67" fmla="*/ 8 h 306"/>
                <a:gd name="T68" fmla="*/ 232 w 267"/>
                <a:gd name="T69" fmla="*/ 1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" h="306">
                  <a:moveTo>
                    <a:pt x="232" y="14"/>
                  </a:moveTo>
                  <a:lnTo>
                    <a:pt x="232" y="14"/>
                  </a:lnTo>
                  <a:lnTo>
                    <a:pt x="240" y="22"/>
                  </a:lnTo>
                  <a:lnTo>
                    <a:pt x="248" y="30"/>
                  </a:lnTo>
                  <a:lnTo>
                    <a:pt x="254" y="40"/>
                  </a:lnTo>
                  <a:lnTo>
                    <a:pt x="258" y="50"/>
                  </a:lnTo>
                  <a:lnTo>
                    <a:pt x="263" y="61"/>
                  </a:lnTo>
                  <a:lnTo>
                    <a:pt x="265" y="74"/>
                  </a:lnTo>
                  <a:lnTo>
                    <a:pt x="267" y="87"/>
                  </a:lnTo>
                  <a:lnTo>
                    <a:pt x="267" y="101"/>
                  </a:lnTo>
                  <a:lnTo>
                    <a:pt x="265" y="114"/>
                  </a:lnTo>
                  <a:lnTo>
                    <a:pt x="263" y="128"/>
                  </a:lnTo>
                  <a:lnTo>
                    <a:pt x="260" y="143"/>
                  </a:lnTo>
                  <a:lnTo>
                    <a:pt x="255" y="158"/>
                  </a:lnTo>
                  <a:lnTo>
                    <a:pt x="248" y="173"/>
                  </a:lnTo>
                  <a:lnTo>
                    <a:pt x="241" y="188"/>
                  </a:lnTo>
                  <a:lnTo>
                    <a:pt x="233" y="203"/>
                  </a:lnTo>
                  <a:lnTo>
                    <a:pt x="224" y="217"/>
                  </a:lnTo>
                  <a:lnTo>
                    <a:pt x="224" y="217"/>
                  </a:lnTo>
                  <a:lnTo>
                    <a:pt x="212" y="231"/>
                  </a:lnTo>
                  <a:lnTo>
                    <a:pt x="202" y="243"/>
                  </a:lnTo>
                  <a:lnTo>
                    <a:pt x="190" y="255"/>
                  </a:lnTo>
                  <a:lnTo>
                    <a:pt x="178" y="266"/>
                  </a:lnTo>
                  <a:lnTo>
                    <a:pt x="165" y="276"/>
                  </a:lnTo>
                  <a:lnTo>
                    <a:pt x="152" y="284"/>
                  </a:lnTo>
                  <a:lnTo>
                    <a:pt x="140" y="291"/>
                  </a:lnTo>
                  <a:lnTo>
                    <a:pt x="127" y="296"/>
                  </a:lnTo>
                  <a:lnTo>
                    <a:pt x="114" y="301"/>
                  </a:lnTo>
                  <a:lnTo>
                    <a:pt x="102" y="303"/>
                  </a:lnTo>
                  <a:lnTo>
                    <a:pt x="90" y="306"/>
                  </a:lnTo>
                  <a:lnTo>
                    <a:pt x="78" y="306"/>
                  </a:lnTo>
                  <a:lnTo>
                    <a:pt x="66" y="304"/>
                  </a:lnTo>
                  <a:lnTo>
                    <a:pt x="56" y="302"/>
                  </a:lnTo>
                  <a:lnTo>
                    <a:pt x="44" y="297"/>
                  </a:lnTo>
                  <a:lnTo>
                    <a:pt x="35" y="292"/>
                  </a:lnTo>
                  <a:lnTo>
                    <a:pt x="35" y="292"/>
                  </a:lnTo>
                  <a:lnTo>
                    <a:pt x="27" y="285"/>
                  </a:lnTo>
                  <a:lnTo>
                    <a:pt x="19" y="276"/>
                  </a:lnTo>
                  <a:lnTo>
                    <a:pt x="13" y="266"/>
                  </a:lnTo>
                  <a:lnTo>
                    <a:pt x="7" y="256"/>
                  </a:lnTo>
                  <a:lnTo>
                    <a:pt x="4" y="245"/>
                  </a:lnTo>
                  <a:lnTo>
                    <a:pt x="2" y="232"/>
                  </a:lnTo>
                  <a:lnTo>
                    <a:pt x="0" y="219"/>
                  </a:lnTo>
                  <a:lnTo>
                    <a:pt x="0" y="205"/>
                  </a:lnTo>
                  <a:lnTo>
                    <a:pt x="2" y="192"/>
                  </a:lnTo>
                  <a:lnTo>
                    <a:pt x="4" y="178"/>
                  </a:lnTo>
                  <a:lnTo>
                    <a:pt x="7" y="163"/>
                  </a:lnTo>
                  <a:lnTo>
                    <a:pt x="12" y="148"/>
                  </a:lnTo>
                  <a:lnTo>
                    <a:pt x="18" y="133"/>
                  </a:lnTo>
                  <a:lnTo>
                    <a:pt x="26" y="119"/>
                  </a:lnTo>
                  <a:lnTo>
                    <a:pt x="34" y="104"/>
                  </a:lnTo>
                  <a:lnTo>
                    <a:pt x="43" y="89"/>
                  </a:lnTo>
                  <a:lnTo>
                    <a:pt x="43" y="89"/>
                  </a:lnTo>
                  <a:lnTo>
                    <a:pt x="53" y="75"/>
                  </a:lnTo>
                  <a:lnTo>
                    <a:pt x="65" y="63"/>
                  </a:lnTo>
                  <a:lnTo>
                    <a:pt x="76" y="51"/>
                  </a:lnTo>
                  <a:lnTo>
                    <a:pt x="89" y="41"/>
                  </a:lnTo>
                  <a:lnTo>
                    <a:pt x="101" y="32"/>
                  </a:lnTo>
                  <a:lnTo>
                    <a:pt x="113" y="22"/>
                  </a:lnTo>
                  <a:lnTo>
                    <a:pt x="126" y="15"/>
                  </a:lnTo>
                  <a:lnTo>
                    <a:pt x="139" y="10"/>
                  </a:lnTo>
                  <a:lnTo>
                    <a:pt x="152" y="6"/>
                  </a:lnTo>
                  <a:lnTo>
                    <a:pt x="164" y="3"/>
                  </a:lnTo>
                  <a:lnTo>
                    <a:pt x="177" y="2"/>
                  </a:lnTo>
                  <a:lnTo>
                    <a:pt x="189" y="0"/>
                  </a:lnTo>
                  <a:lnTo>
                    <a:pt x="201" y="2"/>
                  </a:lnTo>
                  <a:lnTo>
                    <a:pt x="211" y="5"/>
                  </a:lnTo>
                  <a:lnTo>
                    <a:pt x="222" y="8"/>
                  </a:lnTo>
                  <a:lnTo>
                    <a:pt x="232" y="14"/>
                  </a:lnTo>
                  <a:lnTo>
                    <a:pt x="232" y="14"/>
                  </a:lnTo>
                  <a:close/>
                </a:path>
              </a:pathLst>
            </a:custGeom>
            <a:solidFill>
              <a:srgbClr val="86D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BFBBD65-A87A-42AE-8A08-D7B0D660FF63}"/>
              </a:ext>
            </a:extLst>
          </p:cNvPr>
          <p:cNvGrpSpPr/>
          <p:nvPr userDrawn="1"/>
        </p:nvGrpSpPr>
        <p:grpSpPr>
          <a:xfrm>
            <a:off x="5891213" y="2798763"/>
            <a:ext cx="806450" cy="808038"/>
            <a:chOff x="5891213" y="2798763"/>
            <a:chExt cx="806450" cy="808038"/>
          </a:xfrm>
        </p:grpSpPr>
        <p:sp>
          <p:nvSpPr>
            <p:cNvPr id="314" name="Freeform 199">
              <a:extLst>
                <a:ext uri="{FF2B5EF4-FFF2-40B4-BE49-F238E27FC236}">
                  <a16:creationId xmlns:a16="http://schemas.microsoft.com/office/drawing/2014/main" id="{5B4AD37C-2B4A-4E0C-96C2-1E7FE45ECB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213" y="2798763"/>
              <a:ext cx="806450" cy="808038"/>
            </a:xfrm>
            <a:custGeom>
              <a:avLst/>
              <a:gdLst>
                <a:gd name="T0" fmla="*/ 1017 w 1017"/>
                <a:gd name="T1" fmla="*/ 534 h 1016"/>
                <a:gd name="T2" fmla="*/ 1007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9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2 w 1017"/>
                <a:gd name="T19" fmla="*/ 1006 h 1016"/>
                <a:gd name="T20" fmla="*/ 536 w 1017"/>
                <a:gd name="T21" fmla="*/ 1016 h 1016"/>
                <a:gd name="T22" fmla="*/ 483 w 1017"/>
                <a:gd name="T23" fmla="*/ 1016 h 1016"/>
                <a:gd name="T24" fmla="*/ 407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5 w 1017"/>
                <a:gd name="T31" fmla="*/ 916 h 1016"/>
                <a:gd name="T32" fmla="*/ 150 w 1017"/>
                <a:gd name="T33" fmla="*/ 868 h 1016"/>
                <a:gd name="T34" fmla="*/ 102 w 1017"/>
                <a:gd name="T35" fmla="*/ 813 h 1016"/>
                <a:gd name="T36" fmla="*/ 62 w 1017"/>
                <a:gd name="T37" fmla="*/ 750 h 1016"/>
                <a:gd name="T38" fmla="*/ 31 w 1017"/>
                <a:gd name="T39" fmla="*/ 684 h 1016"/>
                <a:gd name="T40" fmla="*/ 11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1 w 1017"/>
                <a:gd name="T47" fmla="*/ 406 h 1016"/>
                <a:gd name="T48" fmla="*/ 31 w 1017"/>
                <a:gd name="T49" fmla="*/ 334 h 1016"/>
                <a:gd name="T50" fmla="*/ 62 w 1017"/>
                <a:gd name="T51" fmla="*/ 266 h 1016"/>
                <a:gd name="T52" fmla="*/ 102 w 1017"/>
                <a:gd name="T53" fmla="*/ 204 h 1016"/>
                <a:gd name="T54" fmla="*/ 150 w 1017"/>
                <a:gd name="T55" fmla="*/ 148 h 1016"/>
                <a:gd name="T56" fmla="*/ 205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7 w 1017"/>
                <a:gd name="T63" fmla="*/ 10 h 1016"/>
                <a:gd name="T64" fmla="*/ 483 w 1017"/>
                <a:gd name="T65" fmla="*/ 1 h 1016"/>
                <a:gd name="T66" fmla="*/ 536 w 1017"/>
                <a:gd name="T67" fmla="*/ 1 h 1016"/>
                <a:gd name="T68" fmla="*/ 612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9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7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2" y="635"/>
                  </a:lnTo>
                  <a:lnTo>
                    <a:pt x="996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2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8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7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8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0"/>
                  </a:lnTo>
                  <a:lnTo>
                    <a:pt x="11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6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8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7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8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6" y="357"/>
                  </a:lnTo>
                  <a:lnTo>
                    <a:pt x="1002" y="381"/>
                  </a:lnTo>
                  <a:lnTo>
                    <a:pt x="1007" y="406"/>
                  </a:lnTo>
                  <a:lnTo>
                    <a:pt x="1012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00">
              <a:extLst>
                <a:ext uri="{FF2B5EF4-FFF2-40B4-BE49-F238E27FC236}">
                  <a16:creationId xmlns:a16="http://schemas.microsoft.com/office/drawing/2014/main" id="{3F3B292A-540C-431E-AB63-55B67BFBC1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1713" y="3062288"/>
              <a:ext cx="384175" cy="442913"/>
            </a:xfrm>
            <a:custGeom>
              <a:avLst/>
              <a:gdLst>
                <a:gd name="T0" fmla="*/ 415 w 484"/>
                <a:gd name="T1" fmla="*/ 358 h 558"/>
                <a:gd name="T2" fmla="*/ 385 w 484"/>
                <a:gd name="T3" fmla="*/ 387 h 558"/>
                <a:gd name="T4" fmla="*/ 350 w 484"/>
                <a:gd name="T5" fmla="*/ 410 h 558"/>
                <a:gd name="T6" fmla="*/ 332 w 484"/>
                <a:gd name="T7" fmla="*/ 395 h 558"/>
                <a:gd name="T8" fmla="*/ 213 w 484"/>
                <a:gd name="T9" fmla="*/ 391 h 558"/>
                <a:gd name="T10" fmla="*/ 191 w 484"/>
                <a:gd name="T11" fmla="*/ 395 h 558"/>
                <a:gd name="T12" fmla="*/ 173 w 484"/>
                <a:gd name="T13" fmla="*/ 408 h 558"/>
                <a:gd name="T14" fmla="*/ 136 w 484"/>
                <a:gd name="T15" fmla="*/ 383 h 558"/>
                <a:gd name="T16" fmla="*/ 105 w 484"/>
                <a:gd name="T17" fmla="*/ 350 h 558"/>
                <a:gd name="T18" fmla="*/ 81 w 484"/>
                <a:gd name="T19" fmla="*/ 314 h 558"/>
                <a:gd name="T20" fmla="*/ 64 w 484"/>
                <a:gd name="T21" fmla="*/ 272 h 558"/>
                <a:gd name="T22" fmla="*/ 56 w 484"/>
                <a:gd name="T23" fmla="*/ 228 h 558"/>
                <a:gd name="T24" fmla="*/ 58 w 484"/>
                <a:gd name="T25" fmla="*/ 189 h 558"/>
                <a:gd name="T26" fmla="*/ 75 w 484"/>
                <a:gd name="T27" fmla="*/ 124 h 558"/>
                <a:gd name="T28" fmla="*/ 113 w 484"/>
                <a:gd name="T29" fmla="*/ 66 h 558"/>
                <a:gd name="T30" fmla="*/ 129 w 484"/>
                <a:gd name="T31" fmla="*/ 49 h 558"/>
                <a:gd name="T32" fmla="*/ 130 w 484"/>
                <a:gd name="T33" fmla="*/ 45 h 558"/>
                <a:gd name="T34" fmla="*/ 129 w 484"/>
                <a:gd name="T35" fmla="*/ 41 h 558"/>
                <a:gd name="T36" fmla="*/ 115 w 484"/>
                <a:gd name="T37" fmla="*/ 23 h 558"/>
                <a:gd name="T38" fmla="*/ 107 w 484"/>
                <a:gd name="T39" fmla="*/ 4 h 558"/>
                <a:gd name="T40" fmla="*/ 102 w 484"/>
                <a:gd name="T41" fmla="*/ 0 h 558"/>
                <a:gd name="T42" fmla="*/ 98 w 484"/>
                <a:gd name="T43" fmla="*/ 2 h 558"/>
                <a:gd name="T44" fmla="*/ 63 w 484"/>
                <a:gd name="T45" fmla="*/ 36 h 558"/>
                <a:gd name="T46" fmla="*/ 22 w 484"/>
                <a:gd name="T47" fmla="*/ 106 h 558"/>
                <a:gd name="T48" fmla="*/ 2 w 484"/>
                <a:gd name="T49" fmla="*/ 185 h 558"/>
                <a:gd name="T50" fmla="*/ 2 w 484"/>
                <a:gd name="T51" fmla="*/ 240 h 558"/>
                <a:gd name="T52" fmla="*/ 22 w 484"/>
                <a:gd name="T53" fmla="*/ 319 h 558"/>
                <a:gd name="T54" fmla="*/ 63 w 484"/>
                <a:gd name="T55" fmla="*/ 390 h 558"/>
                <a:gd name="T56" fmla="*/ 97 w 484"/>
                <a:gd name="T57" fmla="*/ 424 h 558"/>
                <a:gd name="T58" fmla="*/ 147 w 484"/>
                <a:gd name="T59" fmla="*/ 459 h 558"/>
                <a:gd name="T60" fmla="*/ 376 w 484"/>
                <a:gd name="T61" fmla="*/ 460 h 558"/>
                <a:gd name="T62" fmla="*/ 401 w 484"/>
                <a:gd name="T63" fmla="*/ 445 h 558"/>
                <a:gd name="T64" fmla="*/ 435 w 484"/>
                <a:gd name="T65" fmla="*/ 418 h 558"/>
                <a:gd name="T66" fmla="*/ 465 w 484"/>
                <a:gd name="T67" fmla="*/ 385 h 558"/>
                <a:gd name="T68" fmla="*/ 484 w 484"/>
                <a:gd name="T69" fmla="*/ 360 h 558"/>
                <a:gd name="T70" fmla="*/ 484 w 484"/>
                <a:gd name="T71" fmla="*/ 357 h 558"/>
                <a:gd name="T72" fmla="*/ 286 w 484"/>
                <a:gd name="T73" fmla="*/ 463 h 558"/>
                <a:gd name="T74" fmla="*/ 283 w 484"/>
                <a:gd name="T75" fmla="*/ 472 h 558"/>
                <a:gd name="T76" fmla="*/ 275 w 484"/>
                <a:gd name="T77" fmla="*/ 483 h 558"/>
                <a:gd name="T78" fmla="*/ 261 w 484"/>
                <a:gd name="T79" fmla="*/ 487 h 558"/>
                <a:gd name="T80" fmla="*/ 252 w 484"/>
                <a:gd name="T81" fmla="*/ 485 h 558"/>
                <a:gd name="T82" fmla="*/ 244 w 484"/>
                <a:gd name="T83" fmla="*/ 481 h 558"/>
                <a:gd name="T84" fmla="*/ 236 w 484"/>
                <a:gd name="T85" fmla="*/ 467 h 558"/>
                <a:gd name="T86" fmla="*/ 236 w 484"/>
                <a:gd name="T87" fmla="*/ 457 h 558"/>
                <a:gd name="T88" fmla="*/ 243 w 484"/>
                <a:gd name="T89" fmla="*/ 445 h 558"/>
                <a:gd name="T90" fmla="*/ 256 w 484"/>
                <a:gd name="T91" fmla="*/ 438 h 558"/>
                <a:gd name="T92" fmla="*/ 267 w 484"/>
                <a:gd name="T93" fmla="*/ 438 h 558"/>
                <a:gd name="T94" fmla="*/ 282 w 484"/>
                <a:gd name="T95" fmla="*/ 448 h 558"/>
                <a:gd name="T96" fmla="*/ 286 w 484"/>
                <a:gd name="T97" fmla="*/ 462 h 558"/>
                <a:gd name="T98" fmla="*/ 286 w 484"/>
                <a:gd name="T99" fmla="*/ 46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558">
                  <a:moveTo>
                    <a:pt x="483" y="357"/>
                  </a:moveTo>
                  <a:lnTo>
                    <a:pt x="417" y="357"/>
                  </a:lnTo>
                  <a:lnTo>
                    <a:pt x="415" y="358"/>
                  </a:lnTo>
                  <a:lnTo>
                    <a:pt x="415" y="358"/>
                  </a:lnTo>
                  <a:lnTo>
                    <a:pt x="401" y="373"/>
                  </a:lnTo>
                  <a:lnTo>
                    <a:pt x="385" y="387"/>
                  </a:lnTo>
                  <a:lnTo>
                    <a:pt x="369" y="400"/>
                  </a:lnTo>
                  <a:lnTo>
                    <a:pt x="350" y="410"/>
                  </a:lnTo>
                  <a:lnTo>
                    <a:pt x="350" y="410"/>
                  </a:lnTo>
                  <a:lnTo>
                    <a:pt x="342" y="402"/>
                  </a:lnTo>
                  <a:lnTo>
                    <a:pt x="332" y="395"/>
                  </a:lnTo>
                  <a:lnTo>
                    <a:pt x="332" y="395"/>
                  </a:lnTo>
                  <a:lnTo>
                    <a:pt x="320" y="392"/>
                  </a:lnTo>
                  <a:lnTo>
                    <a:pt x="309" y="391"/>
                  </a:lnTo>
                  <a:lnTo>
                    <a:pt x="213" y="391"/>
                  </a:lnTo>
                  <a:lnTo>
                    <a:pt x="213" y="391"/>
                  </a:lnTo>
                  <a:lnTo>
                    <a:pt x="202" y="392"/>
                  </a:lnTo>
                  <a:lnTo>
                    <a:pt x="191" y="395"/>
                  </a:lnTo>
                  <a:lnTo>
                    <a:pt x="182" y="401"/>
                  </a:lnTo>
                  <a:lnTo>
                    <a:pt x="173" y="408"/>
                  </a:lnTo>
                  <a:lnTo>
                    <a:pt x="173" y="408"/>
                  </a:lnTo>
                  <a:lnTo>
                    <a:pt x="160" y="401"/>
                  </a:lnTo>
                  <a:lnTo>
                    <a:pt x="147" y="392"/>
                  </a:lnTo>
                  <a:lnTo>
                    <a:pt x="136" y="383"/>
                  </a:lnTo>
                  <a:lnTo>
                    <a:pt x="124" y="372"/>
                  </a:lnTo>
                  <a:lnTo>
                    <a:pt x="114" y="362"/>
                  </a:lnTo>
                  <a:lnTo>
                    <a:pt x="105" y="350"/>
                  </a:lnTo>
                  <a:lnTo>
                    <a:pt x="96" y="339"/>
                  </a:lnTo>
                  <a:lnTo>
                    <a:pt x="88" y="326"/>
                  </a:lnTo>
                  <a:lnTo>
                    <a:pt x="81" y="314"/>
                  </a:lnTo>
                  <a:lnTo>
                    <a:pt x="75" y="301"/>
                  </a:lnTo>
                  <a:lnTo>
                    <a:pt x="69" y="287"/>
                  </a:lnTo>
                  <a:lnTo>
                    <a:pt x="64" y="272"/>
                  </a:lnTo>
                  <a:lnTo>
                    <a:pt x="61" y="258"/>
                  </a:lnTo>
                  <a:lnTo>
                    <a:pt x="59" y="243"/>
                  </a:lnTo>
                  <a:lnTo>
                    <a:pt x="56" y="228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8" y="189"/>
                  </a:lnTo>
                  <a:lnTo>
                    <a:pt x="61" y="167"/>
                  </a:lnTo>
                  <a:lnTo>
                    <a:pt x="67" y="144"/>
                  </a:lnTo>
                  <a:lnTo>
                    <a:pt x="75" y="124"/>
                  </a:lnTo>
                  <a:lnTo>
                    <a:pt x="85" y="103"/>
                  </a:lnTo>
                  <a:lnTo>
                    <a:pt x="98" y="83"/>
                  </a:lnTo>
                  <a:lnTo>
                    <a:pt x="113" y="66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130" y="48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0" y="43"/>
                  </a:lnTo>
                  <a:lnTo>
                    <a:pt x="129" y="41"/>
                  </a:lnTo>
                  <a:lnTo>
                    <a:pt x="129" y="41"/>
                  </a:lnTo>
                  <a:lnTo>
                    <a:pt x="129" y="41"/>
                  </a:lnTo>
                  <a:lnTo>
                    <a:pt x="122" y="33"/>
                  </a:lnTo>
                  <a:lnTo>
                    <a:pt x="115" y="23"/>
                  </a:lnTo>
                  <a:lnTo>
                    <a:pt x="111" y="14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5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3" y="36"/>
                  </a:lnTo>
                  <a:lnTo>
                    <a:pt x="47" y="58"/>
                  </a:lnTo>
                  <a:lnTo>
                    <a:pt x="33" y="82"/>
                  </a:lnTo>
                  <a:lnTo>
                    <a:pt x="22" y="106"/>
                  </a:lnTo>
                  <a:lnTo>
                    <a:pt x="13" y="132"/>
                  </a:lnTo>
                  <a:lnTo>
                    <a:pt x="6" y="158"/>
                  </a:lnTo>
                  <a:lnTo>
                    <a:pt x="2" y="18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40"/>
                  </a:lnTo>
                  <a:lnTo>
                    <a:pt x="6" y="267"/>
                  </a:lnTo>
                  <a:lnTo>
                    <a:pt x="13" y="294"/>
                  </a:lnTo>
                  <a:lnTo>
                    <a:pt x="22" y="319"/>
                  </a:lnTo>
                  <a:lnTo>
                    <a:pt x="33" y="343"/>
                  </a:lnTo>
                  <a:lnTo>
                    <a:pt x="47" y="368"/>
                  </a:lnTo>
                  <a:lnTo>
                    <a:pt x="63" y="390"/>
                  </a:lnTo>
                  <a:lnTo>
                    <a:pt x="82" y="409"/>
                  </a:lnTo>
                  <a:lnTo>
                    <a:pt x="82" y="409"/>
                  </a:lnTo>
                  <a:lnTo>
                    <a:pt x="97" y="424"/>
                  </a:lnTo>
                  <a:lnTo>
                    <a:pt x="113" y="437"/>
                  </a:lnTo>
                  <a:lnTo>
                    <a:pt x="130" y="448"/>
                  </a:lnTo>
                  <a:lnTo>
                    <a:pt x="147" y="459"/>
                  </a:lnTo>
                  <a:lnTo>
                    <a:pt x="102" y="558"/>
                  </a:lnTo>
                  <a:lnTo>
                    <a:pt x="420" y="558"/>
                  </a:lnTo>
                  <a:lnTo>
                    <a:pt x="376" y="460"/>
                  </a:lnTo>
                  <a:lnTo>
                    <a:pt x="376" y="460"/>
                  </a:lnTo>
                  <a:lnTo>
                    <a:pt x="388" y="453"/>
                  </a:lnTo>
                  <a:lnTo>
                    <a:pt x="401" y="445"/>
                  </a:lnTo>
                  <a:lnTo>
                    <a:pt x="414" y="437"/>
                  </a:lnTo>
                  <a:lnTo>
                    <a:pt x="425" y="428"/>
                  </a:lnTo>
                  <a:lnTo>
                    <a:pt x="435" y="418"/>
                  </a:lnTo>
                  <a:lnTo>
                    <a:pt x="446" y="408"/>
                  </a:lnTo>
                  <a:lnTo>
                    <a:pt x="456" y="396"/>
                  </a:lnTo>
                  <a:lnTo>
                    <a:pt x="465" y="385"/>
                  </a:lnTo>
                  <a:lnTo>
                    <a:pt x="465" y="385"/>
                  </a:lnTo>
                  <a:lnTo>
                    <a:pt x="480" y="365"/>
                  </a:lnTo>
                  <a:lnTo>
                    <a:pt x="484" y="360"/>
                  </a:lnTo>
                  <a:lnTo>
                    <a:pt x="484" y="360"/>
                  </a:lnTo>
                  <a:lnTo>
                    <a:pt x="484" y="357"/>
                  </a:lnTo>
                  <a:lnTo>
                    <a:pt x="484" y="357"/>
                  </a:lnTo>
                  <a:lnTo>
                    <a:pt x="483" y="357"/>
                  </a:lnTo>
                  <a:lnTo>
                    <a:pt x="483" y="357"/>
                  </a:lnTo>
                  <a:close/>
                  <a:moveTo>
                    <a:pt x="286" y="463"/>
                  </a:moveTo>
                  <a:lnTo>
                    <a:pt x="286" y="463"/>
                  </a:lnTo>
                  <a:lnTo>
                    <a:pt x="286" y="468"/>
                  </a:lnTo>
                  <a:lnTo>
                    <a:pt x="283" y="472"/>
                  </a:lnTo>
                  <a:lnTo>
                    <a:pt x="281" y="477"/>
                  </a:lnTo>
                  <a:lnTo>
                    <a:pt x="279" y="481"/>
                  </a:lnTo>
                  <a:lnTo>
                    <a:pt x="275" y="483"/>
                  </a:lnTo>
                  <a:lnTo>
                    <a:pt x="271" y="485"/>
                  </a:lnTo>
                  <a:lnTo>
                    <a:pt x="266" y="486"/>
                  </a:lnTo>
                  <a:lnTo>
                    <a:pt x="261" y="487"/>
                  </a:lnTo>
                  <a:lnTo>
                    <a:pt x="261" y="487"/>
                  </a:lnTo>
                  <a:lnTo>
                    <a:pt x="257" y="486"/>
                  </a:lnTo>
                  <a:lnTo>
                    <a:pt x="252" y="485"/>
                  </a:lnTo>
                  <a:lnTo>
                    <a:pt x="248" y="484"/>
                  </a:lnTo>
                  <a:lnTo>
                    <a:pt x="244" y="481"/>
                  </a:lnTo>
                  <a:lnTo>
                    <a:pt x="244" y="481"/>
                  </a:lnTo>
                  <a:lnTo>
                    <a:pt x="240" y="475"/>
                  </a:lnTo>
                  <a:lnTo>
                    <a:pt x="236" y="467"/>
                  </a:lnTo>
                  <a:lnTo>
                    <a:pt x="236" y="467"/>
                  </a:lnTo>
                  <a:lnTo>
                    <a:pt x="236" y="462"/>
                  </a:lnTo>
                  <a:lnTo>
                    <a:pt x="236" y="462"/>
                  </a:lnTo>
                  <a:lnTo>
                    <a:pt x="236" y="457"/>
                  </a:lnTo>
                  <a:lnTo>
                    <a:pt x="238" y="453"/>
                  </a:lnTo>
                  <a:lnTo>
                    <a:pt x="241" y="448"/>
                  </a:lnTo>
                  <a:lnTo>
                    <a:pt x="243" y="445"/>
                  </a:lnTo>
                  <a:lnTo>
                    <a:pt x="248" y="441"/>
                  </a:lnTo>
                  <a:lnTo>
                    <a:pt x="251" y="439"/>
                  </a:lnTo>
                  <a:lnTo>
                    <a:pt x="256" y="438"/>
                  </a:lnTo>
                  <a:lnTo>
                    <a:pt x="261" y="437"/>
                  </a:lnTo>
                  <a:lnTo>
                    <a:pt x="261" y="437"/>
                  </a:lnTo>
                  <a:lnTo>
                    <a:pt x="267" y="438"/>
                  </a:lnTo>
                  <a:lnTo>
                    <a:pt x="273" y="440"/>
                  </a:lnTo>
                  <a:lnTo>
                    <a:pt x="278" y="444"/>
                  </a:lnTo>
                  <a:lnTo>
                    <a:pt x="282" y="448"/>
                  </a:lnTo>
                  <a:lnTo>
                    <a:pt x="282" y="448"/>
                  </a:lnTo>
                  <a:lnTo>
                    <a:pt x="284" y="455"/>
                  </a:lnTo>
                  <a:lnTo>
                    <a:pt x="286" y="462"/>
                  </a:lnTo>
                  <a:lnTo>
                    <a:pt x="286" y="462"/>
                  </a:lnTo>
                  <a:lnTo>
                    <a:pt x="286" y="463"/>
                  </a:lnTo>
                  <a:lnTo>
                    <a:pt x="286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01">
              <a:extLst>
                <a:ext uri="{FF2B5EF4-FFF2-40B4-BE49-F238E27FC236}">
                  <a16:creationId xmlns:a16="http://schemas.microsoft.com/office/drawing/2014/main" id="{C41C9A63-EDE8-406E-9B4F-05E868263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45238" y="3279776"/>
              <a:ext cx="180975" cy="55563"/>
            </a:xfrm>
            <a:custGeom>
              <a:avLst/>
              <a:gdLst>
                <a:gd name="T0" fmla="*/ 214 w 228"/>
                <a:gd name="T1" fmla="*/ 23 h 70"/>
                <a:gd name="T2" fmla="*/ 195 w 228"/>
                <a:gd name="T3" fmla="*/ 23 h 70"/>
                <a:gd name="T4" fmla="*/ 195 w 228"/>
                <a:gd name="T5" fmla="*/ 7 h 70"/>
                <a:gd name="T6" fmla="*/ 195 w 228"/>
                <a:gd name="T7" fmla="*/ 7 h 70"/>
                <a:gd name="T8" fmla="*/ 193 w 228"/>
                <a:gd name="T9" fmla="*/ 4 h 70"/>
                <a:gd name="T10" fmla="*/ 192 w 228"/>
                <a:gd name="T11" fmla="*/ 1 h 70"/>
                <a:gd name="T12" fmla="*/ 190 w 228"/>
                <a:gd name="T13" fmla="*/ 0 h 70"/>
                <a:gd name="T14" fmla="*/ 188 w 228"/>
                <a:gd name="T15" fmla="*/ 0 h 70"/>
                <a:gd name="T16" fmla="*/ 44 w 228"/>
                <a:gd name="T17" fmla="*/ 0 h 70"/>
                <a:gd name="T18" fmla="*/ 44 w 228"/>
                <a:gd name="T19" fmla="*/ 0 h 70"/>
                <a:gd name="T20" fmla="*/ 41 w 228"/>
                <a:gd name="T21" fmla="*/ 0 h 70"/>
                <a:gd name="T22" fmla="*/ 39 w 228"/>
                <a:gd name="T23" fmla="*/ 1 h 70"/>
                <a:gd name="T24" fmla="*/ 37 w 228"/>
                <a:gd name="T25" fmla="*/ 4 h 70"/>
                <a:gd name="T26" fmla="*/ 37 w 228"/>
                <a:gd name="T27" fmla="*/ 7 h 70"/>
                <a:gd name="T28" fmla="*/ 37 w 228"/>
                <a:gd name="T29" fmla="*/ 23 h 70"/>
                <a:gd name="T30" fmla="*/ 13 w 228"/>
                <a:gd name="T31" fmla="*/ 23 h 70"/>
                <a:gd name="T32" fmla="*/ 13 w 228"/>
                <a:gd name="T33" fmla="*/ 23 h 70"/>
                <a:gd name="T34" fmla="*/ 8 w 228"/>
                <a:gd name="T35" fmla="*/ 24 h 70"/>
                <a:gd name="T36" fmla="*/ 3 w 228"/>
                <a:gd name="T37" fmla="*/ 28 h 70"/>
                <a:gd name="T38" fmla="*/ 0 w 228"/>
                <a:gd name="T39" fmla="*/ 32 h 70"/>
                <a:gd name="T40" fmla="*/ 0 w 228"/>
                <a:gd name="T41" fmla="*/ 37 h 70"/>
                <a:gd name="T42" fmla="*/ 0 w 228"/>
                <a:gd name="T43" fmla="*/ 57 h 70"/>
                <a:gd name="T44" fmla="*/ 0 w 228"/>
                <a:gd name="T45" fmla="*/ 57 h 70"/>
                <a:gd name="T46" fmla="*/ 0 w 228"/>
                <a:gd name="T47" fmla="*/ 62 h 70"/>
                <a:gd name="T48" fmla="*/ 3 w 228"/>
                <a:gd name="T49" fmla="*/ 66 h 70"/>
                <a:gd name="T50" fmla="*/ 8 w 228"/>
                <a:gd name="T51" fmla="*/ 69 h 70"/>
                <a:gd name="T52" fmla="*/ 13 w 228"/>
                <a:gd name="T53" fmla="*/ 70 h 70"/>
                <a:gd name="T54" fmla="*/ 214 w 228"/>
                <a:gd name="T55" fmla="*/ 70 h 70"/>
                <a:gd name="T56" fmla="*/ 214 w 228"/>
                <a:gd name="T57" fmla="*/ 70 h 70"/>
                <a:gd name="T58" fmla="*/ 220 w 228"/>
                <a:gd name="T59" fmla="*/ 69 h 70"/>
                <a:gd name="T60" fmla="*/ 225 w 228"/>
                <a:gd name="T61" fmla="*/ 66 h 70"/>
                <a:gd name="T62" fmla="*/ 227 w 228"/>
                <a:gd name="T63" fmla="*/ 62 h 70"/>
                <a:gd name="T64" fmla="*/ 228 w 228"/>
                <a:gd name="T65" fmla="*/ 57 h 70"/>
                <a:gd name="T66" fmla="*/ 228 w 228"/>
                <a:gd name="T67" fmla="*/ 37 h 70"/>
                <a:gd name="T68" fmla="*/ 228 w 228"/>
                <a:gd name="T69" fmla="*/ 37 h 70"/>
                <a:gd name="T70" fmla="*/ 227 w 228"/>
                <a:gd name="T71" fmla="*/ 32 h 70"/>
                <a:gd name="T72" fmla="*/ 225 w 228"/>
                <a:gd name="T73" fmla="*/ 28 h 70"/>
                <a:gd name="T74" fmla="*/ 220 w 228"/>
                <a:gd name="T75" fmla="*/ 24 h 70"/>
                <a:gd name="T76" fmla="*/ 214 w 228"/>
                <a:gd name="T77" fmla="*/ 23 h 70"/>
                <a:gd name="T78" fmla="*/ 214 w 228"/>
                <a:gd name="T79" fmla="*/ 23 h 70"/>
                <a:gd name="T80" fmla="*/ 48 w 228"/>
                <a:gd name="T81" fmla="*/ 12 h 70"/>
                <a:gd name="T82" fmla="*/ 183 w 228"/>
                <a:gd name="T83" fmla="*/ 12 h 70"/>
                <a:gd name="T84" fmla="*/ 183 w 228"/>
                <a:gd name="T85" fmla="*/ 23 h 70"/>
                <a:gd name="T86" fmla="*/ 48 w 228"/>
                <a:gd name="T87" fmla="*/ 23 h 70"/>
                <a:gd name="T88" fmla="*/ 48 w 228"/>
                <a:gd name="T8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8" h="70">
                  <a:moveTo>
                    <a:pt x="214" y="23"/>
                  </a:moveTo>
                  <a:lnTo>
                    <a:pt x="195" y="23"/>
                  </a:lnTo>
                  <a:lnTo>
                    <a:pt x="195" y="7"/>
                  </a:lnTo>
                  <a:lnTo>
                    <a:pt x="195" y="7"/>
                  </a:lnTo>
                  <a:lnTo>
                    <a:pt x="193" y="4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4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6"/>
                  </a:lnTo>
                  <a:lnTo>
                    <a:pt x="8" y="69"/>
                  </a:lnTo>
                  <a:lnTo>
                    <a:pt x="13" y="70"/>
                  </a:lnTo>
                  <a:lnTo>
                    <a:pt x="214" y="70"/>
                  </a:lnTo>
                  <a:lnTo>
                    <a:pt x="214" y="70"/>
                  </a:lnTo>
                  <a:lnTo>
                    <a:pt x="220" y="69"/>
                  </a:lnTo>
                  <a:lnTo>
                    <a:pt x="225" y="66"/>
                  </a:lnTo>
                  <a:lnTo>
                    <a:pt x="227" y="62"/>
                  </a:lnTo>
                  <a:lnTo>
                    <a:pt x="228" y="57"/>
                  </a:lnTo>
                  <a:lnTo>
                    <a:pt x="228" y="37"/>
                  </a:lnTo>
                  <a:lnTo>
                    <a:pt x="228" y="37"/>
                  </a:lnTo>
                  <a:lnTo>
                    <a:pt x="227" y="32"/>
                  </a:lnTo>
                  <a:lnTo>
                    <a:pt x="225" y="28"/>
                  </a:lnTo>
                  <a:lnTo>
                    <a:pt x="220" y="24"/>
                  </a:lnTo>
                  <a:lnTo>
                    <a:pt x="214" y="23"/>
                  </a:lnTo>
                  <a:lnTo>
                    <a:pt x="214" y="23"/>
                  </a:lnTo>
                  <a:close/>
                  <a:moveTo>
                    <a:pt x="48" y="12"/>
                  </a:moveTo>
                  <a:lnTo>
                    <a:pt x="183" y="12"/>
                  </a:lnTo>
                  <a:lnTo>
                    <a:pt x="183" y="23"/>
                  </a:lnTo>
                  <a:lnTo>
                    <a:pt x="48" y="23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02">
              <a:extLst>
                <a:ext uri="{FF2B5EF4-FFF2-40B4-BE49-F238E27FC236}">
                  <a16:creationId xmlns:a16="http://schemas.microsoft.com/office/drawing/2014/main" id="{FDACCE70-2696-4529-B5D8-9E507415B4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70613" y="2900363"/>
              <a:ext cx="261938" cy="311150"/>
            </a:xfrm>
            <a:custGeom>
              <a:avLst/>
              <a:gdLst>
                <a:gd name="T0" fmla="*/ 3 w 328"/>
                <a:gd name="T1" fmla="*/ 205 h 391"/>
                <a:gd name="T2" fmla="*/ 15 w 328"/>
                <a:gd name="T3" fmla="*/ 228 h 391"/>
                <a:gd name="T4" fmla="*/ 33 w 328"/>
                <a:gd name="T5" fmla="*/ 245 h 391"/>
                <a:gd name="T6" fmla="*/ 42 w 328"/>
                <a:gd name="T7" fmla="*/ 251 h 391"/>
                <a:gd name="T8" fmla="*/ 66 w 328"/>
                <a:gd name="T9" fmla="*/ 257 h 391"/>
                <a:gd name="T10" fmla="*/ 77 w 328"/>
                <a:gd name="T11" fmla="*/ 259 h 391"/>
                <a:gd name="T12" fmla="*/ 86 w 328"/>
                <a:gd name="T13" fmla="*/ 257 h 391"/>
                <a:gd name="T14" fmla="*/ 102 w 328"/>
                <a:gd name="T15" fmla="*/ 254 h 391"/>
                <a:gd name="T16" fmla="*/ 119 w 328"/>
                <a:gd name="T17" fmla="*/ 246 h 391"/>
                <a:gd name="T18" fmla="*/ 131 w 328"/>
                <a:gd name="T19" fmla="*/ 236 h 391"/>
                <a:gd name="T20" fmla="*/ 142 w 328"/>
                <a:gd name="T21" fmla="*/ 222 h 391"/>
                <a:gd name="T22" fmla="*/ 228 w 328"/>
                <a:gd name="T23" fmla="*/ 378 h 391"/>
                <a:gd name="T24" fmla="*/ 236 w 328"/>
                <a:gd name="T25" fmla="*/ 388 h 391"/>
                <a:gd name="T26" fmla="*/ 249 w 328"/>
                <a:gd name="T27" fmla="*/ 391 h 391"/>
                <a:gd name="T28" fmla="*/ 254 w 328"/>
                <a:gd name="T29" fmla="*/ 390 h 391"/>
                <a:gd name="T30" fmla="*/ 268 w 328"/>
                <a:gd name="T31" fmla="*/ 384 h 391"/>
                <a:gd name="T32" fmla="*/ 301 w 328"/>
                <a:gd name="T33" fmla="*/ 366 h 391"/>
                <a:gd name="T34" fmla="*/ 315 w 328"/>
                <a:gd name="T35" fmla="*/ 358 h 391"/>
                <a:gd name="T36" fmla="*/ 319 w 328"/>
                <a:gd name="T37" fmla="*/ 355 h 391"/>
                <a:gd name="T38" fmla="*/ 325 w 328"/>
                <a:gd name="T39" fmla="*/ 347 h 391"/>
                <a:gd name="T40" fmla="*/ 328 w 328"/>
                <a:gd name="T41" fmla="*/ 338 h 391"/>
                <a:gd name="T42" fmla="*/ 327 w 328"/>
                <a:gd name="T43" fmla="*/ 329 h 391"/>
                <a:gd name="T44" fmla="*/ 146 w 328"/>
                <a:gd name="T45" fmla="*/ 0 h 391"/>
                <a:gd name="T46" fmla="*/ 78 w 328"/>
                <a:gd name="T47" fmla="*/ 105 h 391"/>
                <a:gd name="T48" fmla="*/ 68 w 328"/>
                <a:gd name="T49" fmla="*/ 105 h 391"/>
                <a:gd name="T50" fmla="*/ 60 w 328"/>
                <a:gd name="T51" fmla="*/ 107 h 391"/>
                <a:gd name="T52" fmla="*/ 46 w 328"/>
                <a:gd name="T53" fmla="*/ 111 h 391"/>
                <a:gd name="T54" fmla="*/ 33 w 328"/>
                <a:gd name="T55" fmla="*/ 119 h 391"/>
                <a:gd name="T56" fmla="*/ 22 w 328"/>
                <a:gd name="T57" fmla="*/ 129 h 391"/>
                <a:gd name="T58" fmla="*/ 13 w 328"/>
                <a:gd name="T59" fmla="*/ 140 h 391"/>
                <a:gd name="T60" fmla="*/ 6 w 328"/>
                <a:gd name="T61" fmla="*/ 154 h 391"/>
                <a:gd name="T62" fmla="*/ 1 w 328"/>
                <a:gd name="T63" fmla="*/ 168 h 391"/>
                <a:gd name="T64" fmla="*/ 0 w 328"/>
                <a:gd name="T65" fmla="*/ 183 h 391"/>
                <a:gd name="T66" fmla="*/ 1 w 328"/>
                <a:gd name="T67" fmla="*/ 191 h 391"/>
                <a:gd name="T68" fmla="*/ 3 w 328"/>
                <a:gd name="T69" fmla="*/ 205 h 391"/>
                <a:gd name="T70" fmla="*/ 57 w 328"/>
                <a:gd name="T71" fmla="*/ 167 h 391"/>
                <a:gd name="T72" fmla="*/ 61 w 328"/>
                <a:gd name="T73" fmla="*/ 163 h 391"/>
                <a:gd name="T74" fmla="*/ 69 w 328"/>
                <a:gd name="T75" fmla="*/ 157 h 391"/>
                <a:gd name="T76" fmla="*/ 74 w 328"/>
                <a:gd name="T77" fmla="*/ 157 h 391"/>
                <a:gd name="T78" fmla="*/ 77 w 328"/>
                <a:gd name="T79" fmla="*/ 156 h 391"/>
                <a:gd name="T80" fmla="*/ 87 w 328"/>
                <a:gd name="T81" fmla="*/ 158 h 391"/>
                <a:gd name="T82" fmla="*/ 95 w 328"/>
                <a:gd name="T83" fmla="*/ 165 h 391"/>
                <a:gd name="T84" fmla="*/ 100 w 328"/>
                <a:gd name="T85" fmla="*/ 171 h 391"/>
                <a:gd name="T86" fmla="*/ 101 w 328"/>
                <a:gd name="T87" fmla="*/ 179 h 391"/>
                <a:gd name="T88" fmla="*/ 102 w 328"/>
                <a:gd name="T89" fmla="*/ 180 h 391"/>
                <a:gd name="T90" fmla="*/ 101 w 328"/>
                <a:gd name="T91" fmla="*/ 190 h 391"/>
                <a:gd name="T92" fmla="*/ 97 w 328"/>
                <a:gd name="T93" fmla="*/ 198 h 391"/>
                <a:gd name="T94" fmla="*/ 89 w 328"/>
                <a:gd name="T95" fmla="*/ 203 h 391"/>
                <a:gd name="T96" fmla="*/ 79 w 328"/>
                <a:gd name="T97" fmla="*/ 207 h 391"/>
                <a:gd name="T98" fmla="*/ 75 w 328"/>
                <a:gd name="T99" fmla="*/ 207 h 391"/>
                <a:gd name="T100" fmla="*/ 67 w 328"/>
                <a:gd name="T101" fmla="*/ 205 h 391"/>
                <a:gd name="T102" fmla="*/ 62 w 328"/>
                <a:gd name="T103" fmla="*/ 202 h 391"/>
                <a:gd name="T104" fmla="*/ 53 w 328"/>
                <a:gd name="T105" fmla="*/ 190 h 391"/>
                <a:gd name="T106" fmla="*/ 52 w 328"/>
                <a:gd name="T107" fmla="*/ 185 h 391"/>
                <a:gd name="T108" fmla="*/ 52 w 328"/>
                <a:gd name="T109" fmla="*/ 179 h 391"/>
                <a:gd name="T110" fmla="*/ 54 w 328"/>
                <a:gd name="T111" fmla="*/ 170 h 391"/>
                <a:gd name="T112" fmla="*/ 57 w 328"/>
                <a:gd name="T113" fmla="*/ 1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8" h="391">
                  <a:moveTo>
                    <a:pt x="3" y="205"/>
                  </a:moveTo>
                  <a:lnTo>
                    <a:pt x="3" y="205"/>
                  </a:lnTo>
                  <a:lnTo>
                    <a:pt x="9" y="216"/>
                  </a:lnTo>
                  <a:lnTo>
                    <a:pt x="15" y="228"/>
                  </a:lnTo>
                  <a:lnTo>
                    <a:pt x="23" y="237"/>
                  </a:lnTo>
                  <a:lnTo>
                    <a:pt x="33" y="245"/>
                  </a:lnTo>
                  <a:lnTo>
                    <a:pt x="33" y="245"/>
                  </a:lnTo>
                  <a:lnTo>
                    <a:pt x="42" y="251"/>
                  </a:lnTo>
                  <a:lnTo>
                    <a:pt x="54" y="255"/>
                  </a:lnTo>
                  <a:lnTo>
                    <a:pt x="66" y="257"/>
                  </a:lnTo>
                  <a:lnTo>
                    <a:pt x="77" y="259"/>
                  </a:lnTo>
                  <a:lnTo>
                    <a:pt x="77" y="259"/>
                  </a:lnTo>
                  <a:lnTo>
                    <a:pt x="86" y="257"/>
                  </a:lnTo>
                  <a:lnTo>
                    <a:pt x="86" y="257"/>
                  </a:lnTo>
                  <a:lnTo>
                    <a:pt x="94" y="256"/>
                  </a:lnTo>
                  <a:lnTo>
                    <a:pt x="102" y="254"/>
                  </a:lnTo>
                  <a:lnTo>
                    <a:pt x="110" y="251"/>
                  </a:lnTo>
                  <a:lnTo>
                    <a:pt x="119" y="246"/>
                  </a:lnTo>
                  <a:lnTo>
                    <a:pt x="125" y="241"/>
                  </a:lnTo>
                  <a:lnTo>
                    <a:pt x="131" y="236"/>
                  </a:lnTo>
                  <a:lnTo>
                    <a:pt x="137" y="229"/>
                  </a:lnTo>
                  <a:lnTo>
                    <a:pt x="142" y="222"/>
                  </a:lnTo>
                  <a:lnTo>
                    <a:pt x="228" y="378"/>
                  </a:lnTo>
                  <a:lnTo>
                    <a:pt x="228" y="378"/>
                  </a:lnTo>
                  <a:lnTo>
                    <a:pt x="231" y="383"/>
                  </a:lnTo>
                  <a:lnTo>
                    <a:pt x="236" y="388"/>
                  </a:lnTo>
                  <a:lnTo>
                    <a:pt x="243" y="390"/>
                  </a:lnTo>
                  <a:lnTo>
                    <a:pt x="249" y="391"/>
                  </a:lnTo>
                  <a:lnTo>
                    <a:pt x="249" y="391"/>
                  </a:lnTo>
                  <a:lnTo>
                    <a:pt x="254" y="390"/>
                  </a:lnTo>
                  <a:lnTo>
                    <a:pt x="260" y="388"/>
                  </a:lnTo>
                  <a:lnTo>
                    <a:pt x="268" y="384"/>
                  </a:lnTo>
                  <a:lnTo>
                    <a:pt x="277" y="378"/>
                  </a:lnTo>
                  <a:lnTo>
                    <a:pt x="301" y="366"/>
                  </a:lnTo>
                  <a:lnTo>
                    <a:pt x="310" y="360"/>
                  </a:lnTo>
                  <a:lnTo>
                    <a:pt x="315" y="358"/>
                  </a:lnTo>
                  <a:lnTo>
                    <a:pt x="315" y="358"/>
                  </a:lnTo>
                  <a:lnTo>
                    <a:pt x="319" y="355"/>
                  </a:lnTo>
                  <a:lnTo>
                    <a:pt x="322" y="352"/>
                  </a:lnTo>
                  <a:lnTo>
                    <a:pt x="325" y="347"/>
                  </a:lnTo>
                  <a:lnTo>
                    <a:pt x="327" y="343"/>
                  </a:lnTo>
                  <a:lnTo>
                    <a:pt x="328" y="338"/>
                  </a:lnTo>
                  <a:lnTo>
                    <a:pt x="328" y="333"/>
                  </a:lnTo>
                  <a:lnTo>
                    <a:pt x="327" y="329"/>
                  </a:lnTo>
                  <a:lnTo>
                    <a:pt x="325" y="324"/>
                  </a:lnTo>
                  <a:lnTo>
                    <a:pt x="146" y="0"/>
                  </a:lnTo>
                  <a:lnTo>
                    <a:pt x="49" y="53"/>
                  </a:lnTo>
                  <a:lnTo>
                    <a:pt x="78" y="105"/>
                  </a:lnTo>
                  <a:lnTo>
                    <a:pt x="78" y="105"/>
                  </a:lnTo>
                  <a:lnTo>
                    <a:pt x="68" y="105"/>
                  </a:lnTo>
                  <a:lnTo>
                    <a:pt x="68" y="105"/>
                  </a:lnTo>
                  <a:lnTo>
                    <a:pt x="60" y="107"/>
                  </a:lnTo>
                  <a:lnTo>
                    <a:pt x="53" y="109"/>
                  </a:lnTo>
                  <a:lnTo>
                    <a:pt x="46" y="111"/>
                  </a:lnTo>
                  <a:lnTo>
                    <a:pt x="39" y="115"/>
                  </a:lnTo>
                  <a:lnTo>
                    <a:pt x="33" y="119"/>
                  </a:lnTo>
                  <a:lnTo>
                    <a:pt x="26" y="124"/>
                  </a:lnTo>
                  <a:lnTo>
                    <a:pt x="22" y="129"/>
                  </a:lnTo>
                  <a:lnTo>
                    <a:pt x="17" y="134"/>
                  </a:lnTo>
                  <a:lnTo>
                    <a:pt x="13" y="140"/>
                  </a:lnTo>
                  <a:lnTo>
                    <a:pt x="9" y="147"/>
                  </a:lnTo>
                  <a:lnTo>
                    <a:pt x="6" y="154"/>
                  </a:lnTo>
                  <a:lnTo>
                    <a:pt x="3" y="161"/>
                  </a:lnTo>
                  <a:lnTo>
                    <a:pt x="1" y="168"/>
                  </a:lnTo>
                  <a:lnTo>
                    <a:pt x="1" y="175"/>
                  </a:lnTo>
                  <a:lnTo>
                    <a:pt x="0" y="183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2" y="198"/>
                  </a:lnTo>
                  <a:lnTo>
                    <a:pt x="3" y="205"/>
                  </a:lnTo>
                  <a:lnTo>
                    <a:pt x="3" y="205"/>
                  </a:lnTo>
                  <a:close/>
                  <a:moveTo>
                    <a:pt x="57" y="167"/>
                  </a:moveTo>
                  <a:lnTo>
                    <a:pt x="57" y="167"/>
                  </a:lnTo>
                  <a:lnTo>
                    <a:pt x="61" y="163"/>
                  </a:lnTo>
                  <a:lnTo>
                    <a:pt x="64" y="160"/>
                  </a:lnTo>
                  <a:lnTo>
                    <a:pt x="69" y="157"/>
                  </a:lnTo>
                  <a:lnTo>
                    <a:pt x="74" y="157"/>
                  </a:lnTo>
                  <a:lnTo>
                    <a:pt x="74" y="157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82" y="157"/>
                  </a:lnTo>
                  <a:lnTo>
                    <a:pt x="87" y="158"/>
                  </a:lnTo>
                  <a:lnTo>
                    <a:pt x="92" y="162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00" y="171"/>
                  </a:lnTo>
                  <a:lnTo>
                    <a:pt x="101" y="179"/>
                  </a:lnTo>
                  <a:lnTo>
                    <a:pt x="101" y="179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1" y="185"/>
                  </a:lnTo>
                  <a:lnTo>
                    <a:pt x="101" y="190"/>
                  </a:lnTo>
                  <a:lnTo>
                    <a:pt x="99" y="194"/>
                  </a:lnTo>
                  <a:lnTo>
                    <a:pt x="97" y="198"/>
                  </a:lnTo>
                  <a:lnTo>
                    <a:pt x="93" y="201"/>
                  </a:lnTo>
                  <a:lnTo>
                    <a:pt x="89" y="203"/>
                  </a:lnTo>
                  <a:lnTo>
                    <a:pt x="85" y="206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75" y="207"/>
                  </a:lnTo>
                  <a:lnTo>
                    <a:pt x="71" y="206"/>
                  </a:lnTo>
                  <a:lnTo>
                    <a:pt x="67" y="205"/>
                  </a:lnTo>
                  <a:lnTo>
                    <a:pt x="62" y="202"/>
                  </a:lnTo>
                  <a:lnTo>
                    <a:pt x="62" y="202"/>
                  </a:lnTo>
                  <a:lnTo>
                    <a:pt x="56" y="196"/>
                  </a:lnTo>
                  <a:lnTo>
                    <a:pt x="53" y="190"/>
                  </a:lnTo>
                  <a:lnTo>
                    <a:pt x="53" y="190"/>
                  </a:lnTo>
                  <a:lnTo>
                    <a:pt x="52" y="185"/>
                  </a:lnTo>
                  <a:lnTo>
                    <a:pt x="52" y="185"/>
                  </a:lnTo>
                  <a:lnTo>
                    <a:pt x="52" y="179"/>
                  </a:lnTo>
                  <a:lnTo>
                    <a:pt x="53" y="175"/>
                  </a:lnTo>
                  <a:lnTo>
                    <a:pt x="54" y="170"/>
                  </a:lnTo>
                  <a:lnTo>
                    <a:pt x="57" y="167"/>
                  </a:lnTo>
                  <a:lnTo>
                    <a:pt x="5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03">
              <a:extLst>
                <a:ext uri="{FF2B5EF4-FFF2-40B4-BE49-F238E27FC236}">
                  <a16:creationId xmlns:a16="http://schemas.microsoft.com/office/drawing/2014/main" id="{218D3605-7F6B-4FE3-B996-C53A3E544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4925" y="3186113"/>
              <a:ext cx="41275" cy="38100"/>
            </a:xfrm>
            <a:custGeom>
              <a:avLst/>
              <a:gdLst>
                <a:gd name="T0" fmla="*/ 41 w 52"/>
                <a:gd name="T1" fmla="*/ 24 h 46"/>
                <a:gd name="T2" fmla="*/ 20 w 52"/>
                <a:gd name="T3" fmla="*/ 35 h 46"/>
                <a:gd name="T4" fmla="*/ 20 w 52"/>
                <a:gd name="T5" fmla="*/ 35 h 46"/>
                <a:gd name="T6" fmla="*/ 20 w 52"/>
                <a:gd name="T7" fmla="*/ 35 h 46"/>
                <a:gd name="T8" fmla="*/ 20 w 52"/>
                <a:gd name="T9" fmla="*/ 35 h 46"/>
                <a:gd name="T10" fmla="*/ 19 w 52"/>
                <a:gd name="T11" fmla="*/ 35 h 46"/>
                <a:gd name="T12" fmla="*/ 9 w 52"/>
                <a:gd name="T13" fmla="*/ 18 h 46"/>
                <a:gd name="T14" fmla="*/ 0 w 52"/>
                <a:gd name="T15" fmla="*/ 24 h 46"/>
                <a:gd name="T16" fmla="*/ 8 w 52"/>
                <a:gd name="T17" fmla="*/ 40 h 46"/>
                <a:gd name="T18" fmla="*/ 8 w 52"/>
                <a:gd name="T19" fmla="*/ 40 h 46"/>
                <a:gd name="T20" fmla="*/ 12 w 52"/>
                <a:gd name="T21" fmla="*/ 44 h 46"/>
                <a:gd name="T22" fmla="*/ 16 w 52"/>
                <a:gd name="T23" fmla="*/ 46 h 46"/>
                <a:gd name="T24" fmla="*/ 16 w 52"/>
                <a:gd name="T25" fmla="*/ 46 h 46"/>
                <a:gd name="T26" fmla="*/ 20 w 52"/>
                <a:gd name="T27" fmla="*/ 46 h 46"/>
                <a:gd name="T28" fmla="*/ 20 w 52"/>
                <a:gd name="T29" fmla="*/ 46 h 46"/>
                <a:gd name="T30" fmla="*/ 23 w 52"/>
                <a:gd name="T31" fmla="*/ 46 h 46"/>
                <a:gd name="T32" fmla="*/ 26 w 52"/>
                <a:gd name="T33" fmla="*/ 45 h 46"/>
                <a:gd name="T34" fmla="*/ 46 w 52"/>
                <a:gd name="T35" fmla="*/ 33 h 46"/>
                <a:gd name="T36" fmla="*/ 46 w 52"/>
                <a:gd name="T37" fmla="*/ 33 h 46"/>
                <a:gd name="T38" fmla="*/ 50 w 52"/>
                <a:gd name="T39" fmla="*/ 30 h 46"/>
                <a:gd name="T40" fmla="*/ 52 w 52"/>
                <a:gd name="T41" fmla="*/ 26 h 46"/>
                <a:gd name="T42" fmla="*/ 52 w 52"/>
                <a:gd name="T43" fmla="*/ 22 h 46"/>
                <a:gd name="T44" fmla="*/ 51 w 52"/>
                <a:gd name="T45" fmla="*/ 16 h 46"/>
                <a:gd name="T46" fmla="*/ 42 w 52"/>
                <a:gd name="T47" fmla="*/ 0 h 46"/>
                <a:gd name="T48" fmla="*/ 33 w 52"/>
                <a:gd name="T49" fmla="*/ 6 h 46"/>
                <a:gd name="T50" fmla="*/ 41 w 52"/>
                <a:gd name="T51" fmla="*/ 22 h 46"/>
                <a:gd name="T52" fmla="*/ 41 w 52"/>
                <a:gd name="T53" fmla="*/ 22 h 46"/>
                <a:gd name="T54" fmla="*/ 41 w 52"/>
                <a:gd name="T55" fmla="*/ 24 h 46"/>
                <a:gd name="T56" fmla="*/ 41 w 52"/>
                <a:gd name="T5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46">
                  <a:moveTo>
                    <a:pt x="41" y="24"/>
                  </a:move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9" y="18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3" y="46"/>
                  </a:lnTo>
                  <a:lnTo>
                    <a:pt x="26" y="45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50" y="30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51" y="16"/>
                  </a:lnTo>
                  <a:lnTo>
                    <a:pt x="42" y="0"/>
                  </a:lnTo>
                  <a:lnTo>
                    <a:pt x="33" y="6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1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04">
              <a:extLst>
                <a:ext uri="{FF2B5EF4-FFF2-40B4-BE49-F238E27FC236}">
                  <a16:creationId xmlns:a16="http://schemas.microsoft.com/office/drawing/2014/main" id="{29F60283-1E2A-4C06-A662-16EA190F2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0775" y="2878138"/>
              <a:ext cx="82550" cy="57150"/>
            </a:xfrm>
            <a:custGeom>
              <a:avLst/>
              <a:gdLst>
                <a:gd name="T0" fmla="*/ 104 w 104"/>
                <a:gd name="T1" fmla="*/ 18 h 71"/>
                <a:gd name="T2" fmla="*/ 6 w 104"/>
                <a:gd name="T3" fmla="*/ 71 h 71"/>
                <a:gd name="T4" fmla="*/ 3 w 104"/>
                <a:gd name="T5" fmla="*/ 67 h 71"/>
                <a:gd name="T6" fmla="*/ 3 w 104"/>
                <a:gd name="T7" fmla="*/ 67 h 71"/>
                <a:gd name="T8" fmla="*/ 1 w 104"/>
                <a:gd name="T9" fmla="*/ 62 h 71"/>
                <a:gd name="T10" fmla="*/ 0 w 104"/>
                <a:gd name="T11" fmla="*/ 57 h 71"/>
                <a:gd name="T12" fmla="*/ 0 w 104"/>
                <a:gd name="T13" fmla="*/ 53 h 71"/>
                <a:gd name="T14" fmla="*/ 1 w 104"/>
                <a:gd name="T15" fmla="*/ 48 h 71"/>
                <a:gd name="T16" fmla="*/ 1 w 104"/>
                <a:gd name="T17" fmla="*/ 48 h 71"/>
                <a:gd name="T18" fmla="*/ 3 w 104"/>
                <a:gd name="T19" fmla="*/ 44 h 71"/>
                <a:gd name="T20" fmla="*/ 6 w 104"/>
                <a:gd name="T21" fmla="*/ 39 h 71"/>
                <a:gd name="T22" fmla="*/ 9 w 104"/>
                <a:gd name="T23" fmla="*/ 36 h 71"/>
                <a:gd name="T24" fmla="*/ 13 w 104"/>
                <a:gd name="T25" fmla="*/ 33 h 71"/>
                <a:gd name="T26" fmla="*/ 68 w 104"/>
                <a:gd name="T27" fmla="*/ 3 h 71"/>
                <a:gd name="T28" fmla="*/ 68 w 104"/>
                <a:gd name="T29" fmla="*/ 3 h 71"/>
                <a:gd name="T30" fmla="*/ 74 w 104"/>
                <a:gd name="T31" fmla="*/ 1 h 71"/>
                <a:gd name="T32" fmla="*/ 79 w 104"/>
                <a:gd name="T33" fmla="*/ 0 h 71"/>
                <a:gd name="T34" fmla="*/ 79 w 104"/>
                <a:gd name="T35" fmla="*/ 0 h 71"/>
                <a:gd name="T36" fmla="*/ 85 w 104"/>
                <a:gd name="T37" fmla="*/ 1 h 71"/>
                <a:gd name="T38" fmla="*/ 92 w 104"/>
                <a:gd name="T39" fmla="*/ 3 h 71"/>
                <a:gd name="T40" fmla="*/ 97 w 104"/>
                <a:gd name="T41" fmla="*/ 8 h 71"/>
                <a:gd name="T42" fmla="*/ 100 w 104"/>
                <a:gd name="T43" fmla="*/ 13 h 71"/>
                <a:gd name="T44" fmla="*/ 104 w 104"/>
                <a:gd name="T45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71">
                  <a:moveTo>
                    <a:pt x="104" y="18"/>
                  </a:moveTo>
                  <a:lnTo>
                    <a:pt x="6" y="71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3" y="44"/>
                  </a:lnTo>
                  <a:lnTo>
                    <a:pt x="6" y="39"/>
                  </a:lnTo>
                  <a:lnTo>
                    <a:pt x="9" y="36"/>
                  </a:lnTo>
                  <a:lnTo>
                    <a:pt x="13" y="33"/>
                  </a:lnTo>
                  <a:lnTo>
                    <a:pt x="68" y="3"/>
                  </a:lnTo>
                  <a:lnTo>
                    <a:pt x="68" y="3"/>
                  </a:lnTo>
                  <a:lnTo>
                    <a:pt x="74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5" y="1"/>
                  </a:lnTo>
                  <a:lnTo>
                    <a:pt x="92" y="3"/>
                  </a:lnTo>
                  <a:lnTo>
                    <a:pt x="97" y="8"/>
                  </a:lnTo>
                  <a:lnTo>
                    <a:pt x="100" y="13"/>
                  </a:lnTo>
                  <a:lnTo>
                    <a:pt x="104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C1B9F68D-8997-49D8-BDF9-6A58C61839D4}"/>
              </a:ext>
            </a:extLst>
          </p:cNvPr>
          <p:cNvGrpSpPr/>
          <p:nvPr userDrawn="1"/>
        </p:nvGrpSpPr>
        <p:grpSpPr>
          <a:xfrm>
            <a:off x="4918075" y="2798763"/>
            <a:ext cx="808038" cy="808038"/>
            <a:chOff x="4918075" y="2798763"/>
            <a:chExt cx="808038" cy="808038"/>
          </a:xfrm>
        </p:grpSpPr>
        <p:sp>
          <p:nvSpPr>
            <p:cNvPr id="11" name="Freeform 207">
              <a:extLst>
                <a:ext uri="{FF2B5EF4-FFF2-40B4-BE49-F238E27FC236}">
                  <a16:creationId xmlns:a16="http://schemas.microsoft.com/office/drawing/2014/main" id="{3EDF919B-63C3-4C6F-B67A-5152271B74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8075" y="2798763"/>
              <a:ext cx="808038" cy="808038"/>
            </a:xfrm>
            <a:custGeom>
              <a:avLst/>
              <a:gdLst>
                <a:gd name="T0" fmla="*/ 1017 w 1017"/>
                <a:gd name="T1" fmla="*/ 534 h 1016"/>
                <a:gd name="T2" fmla="*/ 1006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8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1 w 1017"/>
                <a:gd name="T19" fmla="*/ 1006 h 1016"/>
                <a:gd name="T20" fmla="*/ 534 w 1017"/>
                <a:gd name="T21" fmla="*/ 1016 h 1016"/>
                <a:gd name="T22" fmla="*/ 482 w 1017"/>
                <a:gd name="T23" fmla="*/ 1016 h 1016"/>
                <a:gd name="T24" fmla="*/ 406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4 w 1017"/>
                <a:gd name="T31" fmla="*/ 916 h 1016"/>
                <a:gd name="T32" fmla="*/ 148 w 1017"/>
                <a:gd name="T33" fmla="*/ 868 h 1016"/>
                <a:gd name="T34" fmla="*/ 101 w 1017"/>
                <a:gd name="T35" fmla="*/ 813 h 1016"/>
                <a:gd name="T36" fmla="*/ 61 w 1017"/>
                <a:gd name="T37" fmla="*/ 750 h 1016"/>
                <a:gd name="T38" fmla="*/ 31 w 1017"/>
                <a:gd name="T39" fmla="*/ 684 h 1016"/>
                <a:gd name="T40" fmla="*/ 10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0 w 1017"/>
                <a:gd name="T47" fmla="*/ 406 h 1016"/>
                <a:gd name="T48" fmla="*/ 31 w 1017"/>
                <a:gd name="T49" fmla="*/ 334 h 1016"/>
                <a:gd name="T50" fmla="*/ 61 w 1017"/>
                <a:gd name="T51" fmla="*/ 266 h 1016"/>
                <a:gd name="T52" fmla="*/ 101 w 1017"/>
                <a:gd name="T53" fmla="*/ 204 h 1016"/>
                <a:gd name="T54" fmla="*/ 148 w 1017"/>
                <a:gd name="T55" fmla="*/ 148 h 1016"/>
                <a:gd name="T56" fmla="*/ 204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6 w 1017"/>
                <a:gd name="T63" fmla="*/ 10 h 1016"/>
                <a:gd name="T64" fmla="*/ 482 w 1017"/>
                <a:gd name="T65" fmla="*/ 1 h 1016"/>
                <a:gd name="T66" fmla="*/ 534 w 1017"/>
                <a:gd name="T67" fmla="*/ 1 h 1016"/>
                <a:gd name="T68" fmla="*/ 611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8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6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0"/>
                  </a:lnTo>
                  <a:lnTo>
                    <a:pt x="943" y="772"/>
                  </a:lnTo>
                  <a:lnTo>
                    <a:pt x="930" y="793"/>
                  </a:lnTo>
                  <a:lnTo>
                    <a:pt x="917" y="813"/>
                  </a:lnTo>
                  <a:lnTo>
                    <a:pt x="900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8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7" y="793"/>
                  </a:lnTo>
                  <a:lnTo>
                    <a:pt x="73" y="772"/>
                  </a:lnTo>
                  <a:lnTo>
                    <a:pt x="61" y="750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5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5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5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8"/>
                  </a:lnTo>
                  <a:lnTo>
                    <a:pt x="885" y="167"/>
                  </a:lnTo>
                  <a:lnTo>
                    <a:pt x="900" y="185"/>
                  </a:lnTo>
                  <a:lnTo>
                    <a:pt x="917" y="204"/>
                  </a:lnTo>
                  <a:lnTo>
                    <a:pt x="930" y="224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6"/>
                  </a:lnTo>
                  <a:lnTo>
                    <a:pt x="1011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8">
              <a:extLst>
                <a:ext uri="{FF2B5EF4-FFF2-40B4-BE49-F238E27FC236}">
                  <a16:creationId xmlns:a16="http://schemas.microsoft.com/office/drawing/2014/main" id="{870B64C7-AC83-48D2-B140-9ACF7DD220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7450" y="3143251"/>
              <a:ext cx="508000" cy="396875"/>
            </a:xfrm>
            <a:custGeom>
              <a:avLst/>
              <a:gdLst>
                <a:gd name="T0" fmla="*/ 421 w 638"/>
                <a:gd name="T1" fmla="*/ 497 h 501"/>
                <a:gd name="T2" fmla="*/ 355 w 638"/>
                <a:gd name="T3" fmla="*/ 469 h 501"/>
                <a:gd name="T4" fmla="*/ 314 w 638"/>
                <a:gd name="T5" fmla="*/ 434 h 501"/>
                <a:gd name="T6" fmla="*/ 286 w 638"/>
                <a:gd name="T7" fmla="*/ 387 h 501"/>
                <a:gd name="T8" fmla="*/ 275 w 638"/>
                <a:gd name="T9" fmla="*/ 345 h 501"/>
                <a:gd name="T10" fmla="*/ 211 w 638"/>
                <a:gd name="T11" fmla="*/ 351 h 501"/>
                <a:gd name="T12" fmla="*/ 143 w 638"/>
                <a:gd name="T13" fmla="*/ 342 h 501"/>
                <a:gd name="T14" fmla="*/ 74 w 638"/>
                <a:gd name="T15" fmla="*/ 311 h 501"/>
                <a:gd name="T16" fmla="*/ 2 w 638"/>
                <a:gd name="T17" fmla="*/ 254 h 501"/>
                <a:gd name="T18" fmla="*/ 1 w 638"/>
                <a:gd name="T19" fmla="*/ 247 h 501"/>
                <a:gd name="T20" fmla="*/ 7 w 638"/>
                <a:gd name="T21" fmla="*/ 243 h 501"/>
                <a:gd name="T22" fmla="*/ 29 w 638"/>
                <a:gd name="T23" fmla="*/ 261 h 501"/>
                <a:gd name="T24" fmla="*/ 97 w 638"/>
                <a:gd name="T25" fmla="*/ 308 h 501"/>
                <a:gd name="T26" fmla="*/ 163 w 638"/>
                <a:gd name="T27" fmla="*/ 331 h 501"/>
                <a:gd name="T28" fmla="*/ 228 w 638"/>
                <a:gd name="T29" fmla="*/ 337 h 501"/>
                <a:gd name="T30" fmla="*/ 274 w 638"/>
                <a:gd name="T31" fmla="*/ 331 h 501"/>
                <a:gd name="T32" fmla="*/ 283 w 638"/>
                <a:gd name="T33" fmla="*/ 253 h 501"/>
                <a:gd name="T34" fmla="*/ 315 w 638"/>
                <a:gd name="T35" fmla="*/ 164 h 501"/>
                <a:gd name="T36" fmla="*/ 368 w 638"/>
                <a:gd name="T37" fmla="*/ 73 h 501"/>
                <a:gd name="T38" fmla="*/ 423 w 638"/>
                <a:gd name="T39" fmla="*/ 2 h 501"/>
                <a:gd name="T40" fmla="*/ 432 w 638"/>
                <a:gd name="T41" fmla="*/ 1 h 501"/>
                <a:gd name="T42" fmla="*/ 434 w 638"/>
                <a:gd name="T43" fmla="*/ 8 h 501"/>
                <a:gd name="T44" fmla="*/ 409 w 638"/>
                <a:gd name="T45" fmla="*/ 41 h 501"/>
                <a:gd name="T46" fmla="*/ 344 w 638"/>
                <a:gd name="T47" fmla="*/ 140 h 501"/>
                <a:gd name="T48" fmla="*/ 299 w 638"/>
                <a:gd name="T49" fmla="*/ 246 h 501"/>
                <a:gd name="T50" fmla="*/ 288 w 638"/>
                <a:gd name="T51" fmla="*/ 315 h 501"/>
                <a:gd name="T52" fmla="*/ 351 w 638"/>
                <a:gd name="T53" fmla="*/ 311 h 501"/>
                <a:gd name="T54" fmla="*/ 439 w 638"/>
                <a:gd name="T55" fmla="*/ 277 h 501"/>
                <a:gd name="T56" fmla="*/ 519 w 638"/>
                <a:gd name="T57" fmla="*/ 253 h 501"/>
                <a:gd name="T58" fmla="*/ 567 w 638"/>
                <a:gd name="T59" fmla="*/ 255 h 501"/>
                <a:gd name="T60" fmla="*/ 606 w 638"/>
                <a:gd name="T61" fmla="*/ 278 h 501"/>
                <a:gd name="T62" fmla="*/ 629 w 638"/>
                <a:gd name="T63" fmla="*/ 309 h 501"/>
                <a:gd name="T64" fmla="*/ 638 w 638"/>
                <a:gd name="T65" fmla="*/ 353 h 501"/>
                <a:gd name="T66" fmla="*/ 628 w 638"/>
                <a:gd name="T67" fmla="*/ 396 h 501"/>
                <a:gd name="T68" fmla="*/ 602 w 638"/>
                <a:gd name="T69" fmla="*/ 434 h 501"/>
                <a:gd name="T70" fmla="*/ 565 w 638"/>
                <a:gd name="T71" fmla="*/ 467 h 501"/>
                <a:gd name="T72" fmla="*/ 494 w 638"/>
                <a:gd name="T73" fmla="*/ 497 h 501"/>
                <a:gd name="T74" fmla="*/ 289 w 638"/>
                <a:gd name="T75" fmla="*/ 343 h 501"/>
                <a:gd name="T76" fmla="*/ 298 w 638"/>
                <a:gd name="T77" fmla="*/ 380 h 501"/>
                <a:gd name="T78" fmla="*/ 324 w 638"/>
                <a:gd name="T79" fmla="*/ 425 h 501"/>
                <a:gd name="T80" fmla="*/ 365 w 638"/>
                <a:gd name="T81" fmla="*/ 460 h 501"/>
                <a:gd name="T82" fmla="*/ 432 w 638"/>
                <a:gd name="T83" fmla="*/ 486 h 501"/>
                <a:gd name="T84" fmla="*/ 500 w 638"/>
                <a:gd name="T85" fmla="*/ 482 h 501"/>
                <a:gd name="T86" fmla="*/ 560 w 638"/>
                <a:gd name="T87" fmla="*/ 453 h 501"/>
                <a:gd name="T88" fmla="*/ 598 w 638"/>
                <a:gd name="T89" fmla="*/ 418 h 501"/>
                <a:gd name="T90" fmla="*/ 621 w 638"/>
                <a:gd name="T91" fmla="*/ 375 h 501"/>
                <a:gd name="T92" fmla="*/ 623 w 638"/>
                <a:gd name="T93" fmla="*/ 336 h 501"/>
                <a:gd name="T94" fmla="*/ 605 w 638"/>
                <a:gd name="T95" fmla="*/ 298 h 501"/>
                <a:gd name="T96" fmla="*/ 579 w 638"/>
                <a:gd name="T97" fmla="*/ 276 h 501"/>
                <a:gd name="T98" fmla="*/ 541 w 638"/>
                <a:gd name="T99" fmla="*/ 266 h 501"/>
                <a:gd name="T100" fmla="*/ 495 w 638"/>
                <a:gd name="T101" fmla="*/ 273 h 501"/>
                <a:gd name="T102" fmla="*/ 416 w 638"/>
                <a:gd name="T103" fmla="*/ 301 h 501"/>
                <a:gd name="T104" fmla="*/ 289 w 638"/>
                <a:gd name="T105" fmla="*/ 34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8" h="501">
                  <a:moveTo>
                    <a:pt x="455" y="501"/>
                  </a:moveTo>
                  <a:lnTo>
                    <a:pt x="455" y="501"/>
                  </a:lnTo>
                  <a:lnTo>
                    <a:pt x="439" y="499"/>
                  </a:lnTo>
                  <a:lnTo>
                    <a:pt x="421" y="497"/>
                  </a:lnTo>
                  <a:lnTo>
                    <a:pt x="404" y="494"/>
                  </a:lnTo>
                  <a:lnTo>
                    <a:pt x="387" y="487"/>
                  </a:lnTo>
                  <a:lnTo>
                    <a:pt x="371" y="480"/>
                  </a:lnTo>
                  <a:lnTo>
                    <a:pt x="355" y="469"/>
                  </a:lnTo>
                  <a:lnTo>
                    <a:pt x="339" y="458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14" y="434"/>
                  </a:lnTo>
                  <a:lnTo>
                    <a:pt x="305" y="423"/>
                  </a:lnTo>
                  <a:lnTo>
                    <a:pt x="298" y="412"/>
                  </a:lnTo>
                  <a:lnTo>
                    <a:pt x="291" y="399"/>
                  </a:lnTo>
                  <a:lnTo>
                    <a:pt x="286" y="387"/>
                  </a:lnTo>
                  <a:lnTo>
                    <a:pt x="281" y="374"/>
                  </a:lnTo>
                  <a:lnTo>
                    <a:pt x="277" y="360"/>
                  </a:lnTo>
                  <a:lnTo>
                    <a:pt x="275" y="345"/>
                  </a:lnTo>
                  <a:lnTo>
                    <a:pt x="275" y="345"/>
                  </a:lnTo>
                  <a:lnTo>
                    <a:pt x="260" y="349"/>
                  </a:lnTo>
                  <a:lnTo>
                    <a:pt x="243" y="350"/>
                  </a:lnTo>
                  <a:lnTo>
                    <a:pt x="227" y="351"/>
                  </a:lnTo>
                  <a:lnTo>
                    <a:pt x="211" y="351"/>
                  </a:lnTo>
                  <a:lnTo>
                    <a:pt x="193" y="351"/>
                  </a:lnTo>
                  <a:lnTo>
                    <a:pt x="177" y="349"/>
                  </a:lnTo>
                  <a:lnTo>
                    <a:pt x="160" y="346"/>
                  </a:lnTo>
                  <a:lnTo>
                    <a:pt x="143" y="342"/>
                  </a:lnTo>
                  <a:lnTo>
                    <a:pt x="125" y="336"/>
                  </a:lnTo>
                  <a:lnTo>
                    <a:pt x="108" y="329"/>
                  </a:lnTo>
                  <a:lnTo>
                    <a:pt x="91" y="321"/>
                  </a:lnTo>
                  <a:lnTo>
                    <a:pt x="74" y="311"/>
                  </a:lnTo>
                  <a:lnTo>
                    <a:pt x="55" y="299"/>
                  </a:lnTo>
                  <a:lnTo>
                    <a:pt x="38" y="286"/>
                  </a:lnTo>
                  <a:lnTo>
                    <a:pt x="19" y="271"/>
                  </a:lnTo>
                  <a:lnTo>
                    <a:pt x="2" y="254"/>
                  </a:lnTo>
                  <a:lnTo>
                    <a:pt x="2" y="254"/>
                  </a:lnTo>
                  <a:lnTo>
                    <a:pt x="1" y="252"/>
                  </a:lnTo>
                  <a:lnTo>
                    <a:pt x="0" y="250"/>
                  </a:lnTo>
                  <a:lnTo>
                    <a:pt x="1" y="247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4" y="243"/>
                  </a:lnTo>
                  <a:lnTo>
                    <a:pt x="7" y="243"/>
                  </a:lnTo>
                  <a:lnTo>
                    <a:pt x="10" y="243"/>
                  </a:lnTo>
                  <a:lnTo>
                    <a:pt x="13" y="245"/>
                  </a:lnTo>
                  <a:lnTo>
                    <a:pt x="13" y="245"/>
                  </a:lnTo>
                  <a:lnTo>
                    <a:pt x="29" y="261"/>
                  </a:lnTo>
                  <a:lnTo>
                    <a:pt x="46" y="275"/>
                  </a:lnTo>
                  <a:lnTo>
                    <a:pt x="63" y="288"/>
                  </a:lnTo>
                  <a:lnTo>
                    <a:pt x="79" y="299"/>
                  </a:lnTo>
                  <a:lnTo>
                    <a:pt x="97" y="308"/>
                  </a:lnTo>
                  <a:lnTo>
                    <a:pt x="113" y="316"/>
                  </a:lnTo>
                  <a:lnTo>
                    <a:pt x="130" y="322"/>
                  </a:lnTo>
                  <a:lnTo>
                    <a:pt x="146" y="328"/>
                  </a:lnTo>
                  <a:lnTo>
                    <a:pt x="163" y="331"/>
                  </a:lnTo>
                  <a:lnTo>
                    <a:pt x="180" y="335"/>
                  </a:lnTo>
                  <a:lnTo>
                    <a:pt x="196" y="336"/>
                  </a:lnTo>
                  <a:lnTo>
                    <a:pt x="212" y="337"/>
                  </a:lnTo>
                  <a:lnTo>
                    <a:pt x="228" y="337"/>
                  </a:lnTo>
                  <a:lnTo>
                    <a:pt x="243" y="336"/>
                  </a:lnTo>
                  <a:lnTo>
                    <a:pt x="259" y="334"/>
                  </a:lnTo>
                  <a:lnTo>
                    <a:pt x="274" y="331"/>
                  </a:lnTo>
                  <a:lnTo>
                    <a:pt x="274" y="331"/>
                  </a:lnTo>
                  <a:lnTo>
                    <a:pt x="274" y="313"/>
                  </a:lnTo>
                  <a:lnTo>
                    <a:pt x="275" y="293"/>
                  </a:lnTo>
                  <a:lnTo>
                    <a:pt x="279" y="274"/>
                  </a:lnTo>
                  <a:lnTo>
                    <a:pt x="283" y="253"/>
                  </a:lnTo>
                  <a:lnTo>
                    <a:pt x="289" y="232"/>
                  </a:lnTo>
                  <a:lnTo>
                    <a:pt x="296" y="209"/>
                  </a:lnTo>
                  <a:lnTo>
                    <a:pt x="305" y="187"/>
                  </a:lnTo>
                  <a:lnTo>
                    <a:pt x="315" y="164"/>
                  </a:lnTo>
                  <a:lnTo>
                    <a:pt x="315" y="164"/>
                  </a:lnTo>
                  <a:lnTo>
                    <a:pt x="333" y="131"/>
                  </a:lnTo>
                  <a:lnTo>
                    <a:pt x="351" y="101"/>
                  </a:lnTo>
                  <a:lnTo>
                    <a:pt x="368" y="73"/>
                  </a:lnTo>
                  <a:lnTo>
                    <a:pt x="386" y="49"/>
                  </a:lnTo>
                  <a:lnTo>
                    <a:pt x="412" y="15"/>
                  </a:lnTo>
                  <a:lnTo>
                    <a:pt x="423" y="2"/>
                  </a:lnTo>
                  <a:lnTo>
                    <a:pt x="423" y="2"/>
                  </a:lnTo>
                  <a:lnTo>
                    <a:pt x="425" y="0"/>
                  </a:lnTo>
                  <a:lnTo>
                    <a:pt x="427" y="0"/>
                  </a:lnTo>
                  <a:lnTo>
                    <a:pt x="430" y="0"/>
                  </a:lnTo>
                  <a:lnTo>
                    <a:pt x="432" y="1"/>
                  </a:lnTo>
                  <a:lnTo>
                    <a:pt x="432" y="1"/>
                  </a:lnTo>
                  <a:lnTo>
                    <a:pt x="434" y="3"/>
                  </a:lnTo>
                  <a:lnTo>
                    <a:pt x="434" y="5"/>
                  </a:lnTo>
                  <a:lnTo>
                    <a:pt x="434" y="8"/>
                  </a:lnTo>
                  <a:lnTo>
                    <a:pt x="433" y="10"/>
                  </a:lnTo>
                  <a:lnTo>
                    <a:pt x="433" y="10"/>
                  </a:lnTo>
                  <a:lnTo>
                    <a:pt x="426" y="19"/>
                  </a:lnTo>
                  <a:lnTo>
                    <a:pt x="409" y="41"/>
                  </a:lnTo>
                  <a:lnTo>
                    <a:pt x="385" y="75"/>
                  </a:lnTo>
                  <a:lnTo>
                    <a:pt x="372" y="95"/>
                  </a:lnTo>
                  <a:lnTo>
                    <a:pt x="358" y="117"/>
                  </a:lnTo>
                  <a:lnTo>
                    <a:pt x="344" y="140"/>
                  </a:lnTo>
                  <a:lnTo>
                    <a:pt x="330" y="165"/>
                  </a:lnTo>
                  <a:lnTo>
                    <a:pt x="319" y="192"/>
                  </a:lnTo>
                  <a:lnTo>
                    <a:pt x="309" y="218"/>
                  </a:lnTo>
                  <a:lnTo>
                    <a:pt x="299" y="246"/>
                  </a:lnTo>
                  <a:lnTo>
                    <a:pt x="292" y="274"/>
                  </a:lnTo>
                  <a:lnTo>
                    <a:pt x="290" y="288"/>
                  </a:lnTo>
                  <a:lnTo>
                    <a:pt x="289" y="301"/>
                  </a:lnTo>
                  <a:lnTo>
                    <a:pt x="288" y="315"/>
                  </a:lnTo>
                  <a:lnTo>
                    <a:pt x="288" y="329"/>
                  </a:lnTo>
                  <a:lnTo>
                    <a:pt x="288" y="329"/>
                  </a:lnTo>
                  <a:lnTo>
                    <a:pt x="320" y="321"/>
                  </a:lnTo>
                  <a:lnTo>
                    <a:pt x="351" y="311"/>
                  </a:lnTo>
                  <a:lnTo>
                    <a:pt x="381" y="299"/>
                  </a:lnTo>
                  <a:lnTo>
                    <a:pt x="410" y="289"/>
                  </a:lnTo>
                  <a:lnTo>
                    <a:pt x="410" y="289"/>
                  </a:lnTo>
                  <a:lnTo>
                    <a:pt x="439" y="277"/>
                  </a:lnTo>
                  <a:lnTo>
                    <a:pt x="468" y="267"/>
                  </a:lnTo>
                  <a:lnTo>
                    <a:pt x="494" y="259"/>
                  </a:lnTo>
                  <a:lnTo>
                    <a:pt x="507" y="255"/>
                  </a:lnTo>
                  <a:lnTo>
                    <a:pt x="519" y="253"/>
                  </a:lnTo>
                  <a:lnTo>
                    <a:pt x="532" y="252"/>
                  </a:lnTo>
                  <a:lnTo>
                    <a:pt x="544" y="252"/>
                  </a:lnTo>
                  <a:lnTo>
                    <a:pt x="555" y="253"/>
                  </a:lnTo>
                  <a:lnTo>
                    <a:pt x="567" y="255"/>
                  </a:lnTo>
                  <a:lnTo>
                    <a:pt x="577" y="259"/>
                  </a:lnTo>
                  <a:lnTo>
                    <a:pt x="587" y="263"/>
                  </a:lnTo>
                  <a:lnTo>
                    <a:pt x="597" y="270"/>
                  </a:lnTo>
                  <a:lnTo>
                    <a:pt x="606" y="278"/>
                  </a:lnTo>
                  <a:lnTo>
                    <a:pt x="606" y="278"/>
                  </a:lnTo>
                  <a:lnTo>
                    <a:pt x="615" y="289"/>
                  </a:lnTo>
                  <a:lnTo>
                    <a:pt x="623" y="299"/>
                  </a:lnTo>
                  <a:lnTo>
                    <a:pt x="629" y="309"/>
                  </a:lnTo>
                  <a:lnTo>
                    <a:pt x="633" y="320"/>
                  </a:lnTo>
                  <a:lnTo>
                    <a:pt x="636" y="331"/>
                  </a:lnTo>
                  <a:lnTo>
                    <a:pt x="637" y="342"/>
                  </a:lnTo>
                  <a:lnTo>
                    <a:pt x="638" y="353"/>
                  </a:lnTo>
                  <a:lnTo>
                    <a:pt x="637" y="364"/>
                  </a:lnTo>
                  <a:lnTo>
                    <a:pt x="635" y="375"/>
                  </a:lnTo>
                  <a:lnTo>
                    <a:pt x="631" y="385"/>
                  </a:lnTo>
                  <a:lnTo>
                    <a:pt x="628" y="396"/>
                  </a:lnTo>
                  <a:lnTo>
                    <a:pt x="622" y="406"/>
                  </a:lnTo>
                  <a:lnTo>
                    <a:pt x="616" y="415"/>
                  </a:lnTo>
                  <a:lnTo>
                    <a:pt x="610" y="425"/>
                  </a:lnTo>
                  <a:lnTo>
                    <a:pt x="602" y="434"/>
                  </a:lnTo>
                  <a:lnTo>
                    <a:pt x="595" y="443"/>
                  </a:lnTo>
                  <a:lnTo>
                    <a:pt x="595" y="443"/>
                  </a:lnTo>
                  <a:lnTo>
                    <a:pt x="580" y="456"/>
                  </a:lnTo>
                  <a:lnTo>
                    <a:pt x="565" y="467"/>
                  </a:lnTo>
                  <a:lnTo>
                    <a:pt x="549" y="476"/>
                  </a:lnTo>
                  <a:lnTo>
                    <a:pt x="531" y="484"/>
                  </a:lnTo>
                  <a:lnTo>
                    <a:pt x="514" y="491"/>
                  </a:lnTo>
                  <a:lnTo>
                    <a:pt x="494" y="497"/>
                  </a:lnTo>
                  <a:lnTo>
                    <a:pt x="474" y="499"/>
                  </a:lnTo>
                  <a:lnTo>
                    <a:pt x="455" y="501"/>
                  </a:lnTo>
                  <a:lnTo>
                    <a:pt x="455" y="501"/>
                  </a:lnTo>
                  <a:close/>
                  <a:moveTo>
                    <a:pt x="289" y="343"/>
                  </a:moveTo>
                  <a:lnTo>
                    <a:pt x="289" y="343"/>
                  </a:lnTo>
                  <a:lnTo>
                    <a:pt x="291" y="355"/>
                  </a:lnTo>
                  <a:lnTo>
                    <a:pt x="294" y="368"/>
                  </a:lnTo>
                  <a:lnTo>
                    <a:pt x="298" y="380"/>
                  </a:lnTo>
                  <a:lnTo>
                    <a:pt x="303" y="391"/>
                  </a:lnTo>
                  <a:lnTo>
                    <a:pt x="309" y="403"/>
                  </a:lnTo>
                  <a:lnTo>
                    <a:pt x="315" y="414"/>
                  </a:lnTo>
                  <a:lnTo>
                    <a:pt x="324" y="425"/>
                  </a:lnTo>
                  <a:lnTo>
                    <a:pt x="333" y="435"/>
                  </a:lnTo>
                  <a:lnTo>
                    <a:pt x="333" y="435"/>
                  </a:lnTo>
                  <a:lnTo>
                    <a:pt x="349" y="449"/>
                  </a:lnTo>
                  <a:lnTo>
                    <a:pt x="365" y="460"/>
                  </a:lnTo>
                  <a:lnTo>
                    <a:pt x="381" y="469"/>
                  </a:lnTo>
                  <a:lnTo>
                    <a:pt x="398" y="478"/>
                  </a:lnTo>
                  <a:lnTo>
                    <a:pt x="416" y="482"/>
                  </a:lnTo>
                  <a:lnTo>
                    <a:pt x="432" y="486"/>
                  </a:lnTo>
                  <a:lnTo>
                    <a:pt x="449" y="488"/>
                  </a:lnTo>
                  <a:lnTo>
                    <a:pt x="466" y="487"/>
                  </a:lnTo>
                  <a:lnTo>
                    <a:pt x="484" y="486"/>
                  </a:lnTo>
                  <a:lnTo>
                    <a:pt x="500" y="482"/>
                  </a:lnTo>
                  <a:lnTo>
                    <a:pt x="516" y="476"/>
                  </a:lnTo>
                  <a:lnTo>
                    <a:pt x="531" y="471"/>
                  </a:lnTo>
                  <a:lnTo>
                    <a:pt x="546" y="463"/>
                  </a:lnTo>
                  <a:lnTo>
                    <a:pt x="560" y="453"/>
                  </a:lnTo>
                  <a:lnTo>
                    <a:pt x="574" y="444"/>
                  </a:lnTo>
                  <a:lnTo>
                    <a:pt x="585" y="433"/>
                  </a:lnTo>
                  <a:lnTo>
                    <a:pt x="585" y="433"/>
                  </a:lnTo>
                  <a:lnTo>
                    <a:pt x="598" y="418"/>
                  </a:lnTo>
                  <a:lnTo>
                    <a:pt x="609" y="402"/>
                  </a:lnTo>
                  <a:lnTo>
                    <a:pt x="614" y="393"/>
                  </a:lnTo>
                  <a:lnTo>
                    <a:pt x="617" y="384"/>
                  </a:lnTo>
                  <a:lnTo>
                    <a:pt x="621" y="375"/>
                  </a:lnTo>
                  <a:lnTo>
                    <a:pt x="623" y="366"/>
                  </a:lnTo>
                  <a:lnTo>
                    <a:pt x="624" y="355"/>
                  </a:lnTo>
                  <a:lnTo>
                    <a:pt x="624" y="346"/>
                  </a:lnTo>
                  <a:lnTo>
                    <a:pt x="623" y="336"/>
                  </a:lnTo>
                  <a:lnTo>
                    <a:pt x="621" y="327"/>
                  </a:lnTo>
                  <a:lnTo>
                    <a:pt x="617" y="316"/>
                  </a:lnTo>
                  <a:lnTo>
                    <a:pt x="612" y="307"/>
                  </a:lnTo>
                  <a:lnTo>
                    <a:pt x="605" y="298"/>
                  </a:lnTo>
                  <a:lnTo>
                    <a:pt x="597" y="289"/>
                  </a:lnTo>
                  <a:lnTo>
                    <a:pt x="597" y="289"/>
                  </a:lnTo>
                  <a:lnTo>
                    <a:pt x="589" y="282"/>
                  </a:lnTo>
                  <a:lnTo>
                    <a:pt x="579" y="276"/>
                  </a:lnTo>
                  <a:lnTo>
                    <a:pt x="571" y="271"/>
                  </a:lnTo>
                  <a:lnTo>
                    <a:pt x="561" y="268"/>
                  </a:lnTo>
                  <a:lnTo>
                    <a:pt x="552" y="267"/>
                  </a:lnTo>
                  <a:lnTo>
                    <a:pt x="541" y="266"/>
                  </a:lnTo>
                  <a:lnTo>
                    <a:pt x="531" y="266"/>
                  </a:lnTo>
                  <a:lnTo>
                    <a:pt x="519" y="268"/>
                  </a:lnTo>
                  <a:lnTo>
                    <a:pt x="508" y="269"/>
                  </a:lnTo>
                  <a:lnTo>
                    <a:pt x="495" y="273"/>
                  </a:lnTo>
                  <a:lnTo>
                    <a:pt x="470" y="281"/>
                  </a:lnTo>
                  <a:lnTo>
                    <a:pt x="443" y="290"/>
                  </a:lnTo>
                  <a:lnTo>
                    <a:pt x="416" y="301"/>
                  </a:lnTo>
                  <a:lnTo>
                    <a:pt x="416" y="301"/>
                  </a:lnTo>
                  <a:lnTo>
                    <a:pt x="386" y="313"/>
                  </a:lnTo>
                  <a:lnTo>
                    <a:pt x="355" y="324"/>
                  </a:lnTo>
                  <a:lnTo>
                    <a:pt x="322" y="335"/>
                  </a:lnTo>
                  <a:lnTo>
                    <a:pt x="289" y="343"/>
                  </a:lnTo>
                  <a:lnTo>
                    <a:pt x="289" y="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9">
              <a:extLst>
                <a:ext uri="{FF2B5EF4-FFF2-40B4-BE49-F238E27FC236}">
                  <a16:creationId xmlns:a16="http://schemas.microsoft.com/office/drawing/2014/main" id="{D476D33D-D0E0-498F-A397-3795247F2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84788" y="2909888"/>
              <a:ext cx="223838" cy="292100"/>
            </a:xfrm>
            <a:custGeom>
              <a:avLst/>
              <a:gdLst>
                <a:gd name="T0" fmla="*/ 254 w 282"/>
                <a:gd name="T1" fmla="*/ 9 h 367"/>
                <a:gd name="T2" fmla="*/ 231 w 282"/>
                <a:gd name="T3" fmla="*/ 0 h 367"/>
                <a:gd name="T4" fmla="*/ 208 w 282"/>
                <a:gd name="T5" fmla="*/ 1 h 367"/>
                <a:gd name="T6" fmla="*/ 186 w 282"/>
                <a:gd name="T7" fmla="*/ 10 h 367"/>
                <a:gd name="T8" fmla="*/ 169 w 282"/>
                <a:gd name="T9" fmla="*/ 28 h 367"/>
                <a:gd name="T10" fmla="*/ 10 w 282"/>
                <a:gd name="T11" fmla="*/ 272 h 367"/>
                <a:gd name="T12" fmla="*/ 1 w 282"/>
                <a:gd name="T13" fmla="*/ 295 h 367"/>
                <a:gd name="T14" fmla="*/ 1 w 282"/>
                <a:gd name="T15" fmla="*/ 318 h 367"/>
                <a:gd name="T16" fmla="*/ 10 w 282"/>
                <a:gd name="T17" fmla="*/ 340 h 367"/>
                <a:gd name="T18" fmla="*/ 27 w 282"/>
                <a:gd name="T19" fmla="*/ 357 h 367"/>
                <a:gd name="T20" fmla="*/ 39 w 282"/>
                <a:gd name="T21" fmla="*/ 363 h 367"/>
                <a:gd name="T22" fmla="*/ 62 w 282"/>
                <a:gd name="T23" fmla="*/ 367 h 367"/>
                <a:gd name="T24" fmla="*/ 85 w 282"/>
                <a:gd name="T25" fmla="*/ 362 h 367"/>
                <a:gd name="T26" fmla="*/ 106 w 282"/>
                <a:gd name="T27" fmla="*/ 349 h 367"/>
                <a:gd name="T28" fmla="*/ 273 w 282"/>
                <a:gd name="T29" fmla="*/ 94 h 367"/>
                <a:gd name="T30" fmla="*/ 278 w 282"/>
                <a:gd name="T31" fmla="*/ 84 h 367"/>
                <a:gd name="T32" fmla="*/ 282 w 282"/>
                <a:gd name="T33" fmla="*/ 60 h 367"/>
                <a:gd name="T34" fmla="*/ 277 w 282"/>
                <a:gd name="T35" fmla="*/ 37 h 367"/>
                <a:gd name="T36" fmla="*/ 265 w 282"/>
                <a:gd name="T37" fmla="*/ 17 h 367"/>
                <a:gd name="T38" fmla="*/ 254 w 282"/>
                <a:gd name="T39" fmla="*/ 9 h 367"/>
                <a:gd name="T40" fmla="*/ 188 w 282"/>
                <a:gd name="T41" fmla="*/ 84 h 367"/>
                <a:gd name="T42" fmla="*/ 179 w 282"/>
                <a:gd name="T43" fmla="*/ 81 h 367"/>
                <a:gd name="T44" fmla="*/ 176 w 282"/>
                <a:gd name="T45" fmla="*/ 73 h 367"/>
                <a:gd name="T46" fmla="*/ 177 w 282"/>
                <a:gd name="T47" fmla="*/ 68 h 367"/>
                <a:gd name="T48" fmla="*/ 184 w 282"/>
                <a:gd name="T49" fmla="*/ 62 h 367"/>
                <a:gd name="T50" fmla="*/ 188 w 282"/>
                <a:gd name="T51" fmla="*/ 61 h 367"/>
                <a:gd name="T52" fmla="*/ 197 w 282"/>
                <a:gd name="T53" fmla="*/ 65 h 367"/>
                <a:gd name="T54" fmla="*/ 201 w 282"/>
                <a:gd name="T55" fmla="*/ 73 h 367"/>
                <a:gd name="T56" fmla="*/ 200 w 282"/>
                <a:gd name="T57" fmla="*/ 77 h 367"/>
                <a:gd name="T58" fmla="*/ 193 w 282"/>
                <a:gd name="T59" fmla="*/ 83 h 367"/>
                <a:gd name="T60" fmla="*/ 188 w 282"/>
                <a:gd name="T61" fmla="*/ 84 h 367"/>
                <a:gd name="T62" fmla="*/ 212 w 282"/>
                <a:gd name="T63" fmla="*/ 33 h 367"/>
                <a:gd name="T64" fmla="*/ 215 w 282"/>
                <a:gd name="T65" fmla="*/ 25 h 367"/>
                <a:gd name="T66" fmla="*/ 223 w 282"/>
                <a:gd name="T67" fmla="*/ 22 h 367"/>
                <a:gd name="T68" fmla="*/ 229 w 282"/>
                <a:gd name="T69" fmla="*/ 23 h 367"/>
                <a:gd name="T70" fmla="*/ 235 w 282"/>
                <a:gd name="T71" fmla="*/ 29 h 367"/>
                <a:gd name="T72" fmla="*/ 236 w 282"/>
                <a:gd name="T73" fmla="*/ 33 h 367"/>
                <a:gd name="T74" fmla="*/ 232 w 282"/>
                <a:gd name="T75" fmla="*/ 42 h 367"/>
                <a:gd name="T76" fmla="*/ 223 w 282"/>
                <a:gd name="T77" fmla="*/ 45 h 367"/>
                <a:gd name="T78" fmla="*/ 218 w 282"/>
                <a:gd name="T79" fmla="*/ 44 h 367"/>
                <a:gd name="T80" fmla="*/ 212 w 282"/>
                <a:gd name="T81" fmla="*/ 38 h 367"/>
                <a:gd name="T82" fmla="*/ 212 w 282"/>
                <a:gd name="T83" fmla="*/ 33 h 367"/>
                <a:gd name="T84" fmla="*/ 239 w 282"/>
                <a:gd name="T85" fmla="*/ 90 h 367"/>
                <a:gd name="T86" fmla="*/ 228 w 282"/>
                <a:gd name="T87" fmla="*/ 85 h 367"/>
                <a:gd name="T88" fmla="*/ 223 w 282"/>
                <a:gd name="T89" fmla="*/ 75 h 367"/>
                <a:gd name="T90" fmla="*/ 225 w 282"/>
                <a:gd name="T91" fmla="*/ 70 h 367"/>
                <a:gd name="T92" fmla="*/ 233 w 282"/>
                <a:gd name="T93" fmla="*/ 62 h 367"/>
                <a:gd name="T94" fmla="*/ 239 w 282"/>
                <a:gd name="T95" fmla="*/ 61 h 367"/>
                <a:gd name="T96" fmla="*/ 251 w 282"/>
                <a:gd name="T97" fmla="*/ 66 h 367"/>
                <a:gd name="T98" fmla="*/ 255 w 282"/>
                <a:gd name="T99" fmla="*/ 75 h 367"/>
                <a:gd name="T100" fmla="*/ 254 w 282"/>
                <a:gd name="T101" fmla="*/ 81 h 367"/>
                <a:gd name="T102" fmla="*/ 246 w 282"/>
                <a:gd name="T103" fmla="*/ 89 h 367"/>
                <a:gd name="T104" fmla="*/ 239 w 282"/>
                <a:gd name="T105" fmla="*/ 9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367">
                  <a:moveTo>
                    <a:pt x="254" y="9"/>
                  </a:moveTo>
                  <a:lnTo>
                    <a:pt x="254" y="9"/>
                  </a:lnTo>
                  <a:lnTo>
                    <a:pt x="244" y="4"/>
                  </a:lnTo>
                  <a:lnTo>
                    <a:pt x="231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5"/>
                  </a:lnTo>
                  <a:lnTo>
                    <a:pt x="186" y="10"/>
                  </a:lnTo>
                  <a:lnTo>
                    <a:pt x="177" y="17"/>
                  </a:lnTo>
                  <a:lnTo>
                    <a:pt x="169" y="28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4" y="283"/>
                  </a:lnTo>
                  <a:lnTo>
                    <a:pt x="1" y="295"/>
                  </a:lnTo>
                  <a:lnTo>
                    <a:pt x="0" y="306"/>
                  </a:lnTo>
                  <a:lnTo>
                    <a:pt x="1" y="318"/>
                  </a:lnTo>
                  <a:lnTo>
                    <a:pt x="4" y="329"/>
                  </a:lnTo>
                  <a:lnTo>
                    <a:pt x="10" y="340"/>
                  </a:lnTo>
                  <a:lnTo>
                    <a:pt x="18" y="349"/>
                  </a:lnTo>
                  <a:lnTo>
                    <a:pt x="27" y="357"/>
                  </a:lnTo>
                  <a:lnTo>
                    <a:pt x="27" y="357"/>
                  </a:lnTo>
                  <a:lnTo>
                    <a:pt x="39" y="363"/>
                  </a:lnTo>
                  <a:lnTo>
                    <a:pt x="50" y="366"/>
                  </a:lnTo>
                  <a:lnTo>
                    <a:pt x="62" y="367"/>
                  </a:lnTo>
                  <a:lnTo>
                    <a:pt x="74" y="365"/>
                  </a:lnTo>
                  <a:lnTo>
                    <a:pt x="85" y="362"/>
                  </a:lnTo>
                  <a:lnTo>
                    <a:pt x="95" y="356"/>
                  </a:lnTo>
                  <a:lnTo>
                    <a:pt x="106" y="349"/>
                  </a:lnTo>
                  <a:lnTo>
                    <a:pt x="112" y="339"/>
                  </a:lnTo>
                  <a:lnTo>
                    <a:pt x="273" y="94"/>
                  </a:lnTo>
                  <a:lnTo>
                    <a:pt x="273" y="94"/>
                  </a:lnTo>
                  <a:lnTo>
                    <a:pt x="278" y="84"/>
                  </a:lnTo>
                  <a:lnTo>
                    <a:pt x="282" y="73"/>
                  </a:lnTo>
                  <a:lnTo>
                    <a:pt x="282" y="60"/>
                  </a:lnTo>
                  <a:lnTo>
                    <a:pt x="281" y="48"/>
                  </a:lnTo>
                  <a:lnTo>
                    <a:pt x="277" y="37"/>
                  </a:lnTo>
                  <a:lnTo>
                    <a:pt x="271" y="27"/>
                  </a:lnTo>
                  <a:lnTo>
                    <a:pt x="265" y="17"/>
                  </a:lnTo>
                  <a:lnTo>
                    <a:pt x="254" y="9"/>
                  </a:lnTo>
                  <a:lnTo>
                    <a:pt x="254" y="9"/>
                  </a:lnTo>
                  <a:close/>
                  <a:moveTo>
                    <a:pt x="188" y="84"/>
                  </a:moveTo>
                  <a:lnTo>
                    <a:pt x="188" y="84"/>
                  </a:lnTo>
                  <a:lnTo>
                    <a:pt x="184" y="83"/>
                  </a:lnTo>
                  <a:lnTo>
                    <a:pt x="179" y="81"/>
                  </a:lnTo>
                  <a:lnTo>
                    <a:pt x="177" y="77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7" y="68"/>
                  </a:lnTo>
                  <a:lnTo>
                    <a:pt x="179" y="65"/>
                  </a:lnTo>
                  <a:lnTo>
                    <a:pt x="184" y="62"/>
                  </a:lnTo>
                  <a:lnTo>
                    <a:pt x="188" y="61"/>
                  </a:lnTo>
                  <a:lnTo>
                    <a:pt x="188" y="61"/>
                  </a:lnTo>
                  <a:lnTo>
                    <a:pt x="193" y="62"/>
                  </a:lnTo>
                  <a:lnTo>
                    <a:pt x="197" y="65"/>
                  </a:lnTo>
                  <a:lnTo>
                    <a:pt x="200" y="68"/>
                  </a:lnTo>
                  <a:lnTo>
                    <a:pt x="201" y="73"/>
                  </a:lnTo>
                  <a:lnTo>
                    <a:pt x="201" y="73"/>
                  </a:lnTo>
                  <a:lnTo>
                    <a:pt x="200" y="77"/>
                  </a:lnTo>
                  <a:lnTo>
                    <a:pt x="197" y="81"/>
                  </a:lnTo>
                  <a:lnTo>
                    <a:pt x="193" y="83"/>
                  </a:lnTo>
                  <a:lnTo>
                    <a:pt x="188" y="84"/>
                  </a:lnTo>
                  <a:lnTo>
                    <a:pt x="188" y="84"/>
                  </a:lnTo>
                  <a:close/>
                  <a:moveTo>
                    <a:pt x="212" y="33"/>
                  </a:moveTo>
                  <a:lnTo>
                    <a:pt x="212" y="33"/>
                  </a:lnTo>
                  <a:lnTo>
                    <a:pt x="212" y="29"/>
                  </a:lnTo>
                  <a:lnTo>
                    <a:pt x="215" y="25"/>
                  </a:lnTo>
                  <a:lnTo>
                    <a:pt x="218" y="23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9" y="23"/>
                  </a:lnTo>
                  <a:lnTo>
                    <a:pt x="232" y="25"/>
                  </a:lnTo>
                  <a:lnTo>
                    <a:pt x="235" y="29"/>
                  </a:lnTo>
                  <a:lnTo>
                    <a:pt x="236" y="33"/>
                  </a:lnTo>
                  <a:lnTo>
                    <a:pt x="236" y="33"/>
                  </a:lnTo>
                  <a:lnTo>
                    <a:pt x="235" y="38"/>
                  </a:lnTo>
                  <a:lnTo>
                    <a:pt x="232" y="42"/>
                  </a:lnTo>
                  <a:lnTo>
                    <a:pt x="229" y="44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18" y="44"/>
                  </a:lnTo>
                  <a:lnTo>
                    <a:pt x="215" y="42"/>
                  </a:lnTo>
                  <a:lnTo>
                    <a:pt x="212" y="38"/>
                  </a:lnTo>
                  <a:lnTo>
                    <a:pt x="212" y="33"/>
                  </a:lnTo>
                  <a:lnTo>
                    <a:pt x="212" y="33"/>
                  </a:lnTo>
                  <a:close/>
                  <a:moveTo>
                    <a:pt x="239" y="90"/>
                  </a:moveTo>
                  <a:lnTo>
                    <a:pt x="239" y="90"/>
                  </a:lnTo>
                  <a:lnTo>
                    <a:pt x="233" y="89"/>
                  </a:lnTo>
                  <a:lnTo>
                    <a:pt x="228" y="85"/>
                  </a:lnTo>
                  <a:lnTo>
                    <a:pt x="225" y="81"/>
                  </a:lnTo>
                  <a:lnTo>
                    <a:pt x="223" y="75"/>
                  </a:lnTo>
                  <a:lnTo>
                    <a:pt x="223" y="75"/>
                  </a:lnTo>
                  <a:lnTo>
                    <a:pt x="225" y="70"/>
                  </a:lnTo>
                  <a:lnTo>
                    <a:pt x="228" y="66"/>
                  </a:lnTo>
                  <a:lnTo>
                    <a:pt x="233" y="62"/>
                  </a:lnTo>
                  <a:lnTo>
                    <a:pt x="239" y="61"/>
                  </a:lnTo>
                  <a:lnTo>
                    <a:pt x="239" y="61"/>
                  </a:lnTo>
                  <a:lnTo>
                    <a:pt x="246" y="62"/>
                  </a:lnTo>
                  <a:lnTo>
                    <a:pt x="251" y="66"/>
                  </a:lnTo>
                  <a:lnTo>
                    <a:pt x="254" y="70"/>
                  </a:lnTo>
                  <a:lnTo>
                    <a:pt x="255" y="75"/>
                  </a:lnTo>
                  <a:lnTo>
                    <a:pt x="255" y="75"/>
                  </a:lnTo>
                  <a:lnTo>
                    <a:pt x="254" y="81"/>
                  </a:lnTo>
                  <a:lnTo>
                    <a:pt x="251" y="85"/>
                  </a:lnTo>
                  <a:lnTo>
                    <a:pt x="246" y="89"/>
                  </a:lnTo>
                  <a:lnTo>
                    <a:pt x="239" y="90"/>
                  </a:lnTo>
                  <a:lnTo>
                    <a:pt x="239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805A57F-C223-4BB9-ABFF-536426F663AA}"/>
              </a:ext>
            </a:extLst>
          </p:cNvPr>
          <p:cNvGrpSpPr/>
          <p:nvPr userDrawn="1"/>
        </p:nvGrpSpPr>
        <p:grpSpPr>
          <a:xfrm>
            <a:off x="6881813" y="2798763"/>
            <a:ext cx="808038" cy="808038"/>
            <a:chOff x="6881813" y="2798763"/>
            <a:chExt cx="808038" cy="808038"/>
          </a:xfrm>
        </p:grpSpPr>
        <p:sp>
          <p:nvSpPr>
            <p:cNvPr id="10" name="Freeform 206">
              <a:extLst>
                <a:ext uri="{FF2B5EF4-FFF2-40B4-BE49-F238E27FC236}">
                  <a16:creationId xmlns:a16="http://schemas.microsoft.com/office/drawing/2014/main" id="{64722C9E-4BC8-45F0-B50A-E8599B8AD9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98763"/>
              <a:ext cx="808038" cy="808038"/>
            </a:xfrm>
            <a:custGeom>
              <a:avLst/>
              <a:gdLst>
                <a:gd name="T0" fmla="*/ 1017 w 1018"/>
                <a:gd name="T1" fmla="*/ 534 h 1016"/>
                <a:gd name="T2" fmla="*/ 1008 w 1018"/>
                <a:gd name="T3" fmla="*/ 611 h 1016"/>
                <a:gd name="T4" fmla="*/ 987 w 1018"/>
                <a:gd name="T5" fmla="*/ 684 h 1016"/>
                <a:gd name="T6" fmla="*/ 956 w 1018"/>
                <a:gd name="T7" fmla="*/ 750 h 1016"/>
                <a:gd name="T8" fmla="*/ 917 w 1018"/>
                <a:gd name="T9" fmla="*/ 813 h 1016"/>
                <a:gd name="T10" fmla="*/ 869 w 1018"/>
                <a:gd name="T11" fmla="*/ 868 h 1016"/>
                <a:gd name="T12" fmla="*/ 813 w 1018"/>
                <a:gd name="T13" fmla="*/ 916 h 1016"/>
                <a:gd name="T14" fmla="*/ 752 w 1018"/>
                <a:gd name="T15" fmla="*/ 955 h 1016"/>
                <a:gd name="T16" fmla="*/ 684 w 1018"/>
                <a:gd name="T17" fmla="*/ 987 h 1016"/>
                <a:gd name="T18" fmla="*/ 612 w 1018"/>
                <a:gd name="T19" fmla="*/ 1006 h 1016"/>
                <a:gd name="T20" fmla="*/ 536 w 1018"/>
                <a:gd name="T21" fmla="*/ 1016 h 1016"/>
                <a:gd name="T22" fmla="*/ 483 w 1018"/>
                <a:gd name="T23" fmla="*/ 1016 h 1016"/>
                <a:gd name="T24" fmla="*/ 407 w 1018"/>
                <a:gd name="T25" fmla="*/ 1006 h 1016"/>
                <a:gd name="T26" fmla="*/ 334 w 1018"/>
                <a:gd name="T27" fmla="*/ 987 h 1016"/>
                <a:gd name="T28" fmla="*/ 267 w 1018"/>
                <a:gd name="T29" fmla="*/ 955 h 1016"/>
                <a:gd name="T30" fmla="*/ 205 w 1018"/>
                <a:gd name="T31" fmla="*/ 916 h 1016"/>
                <a:gd name="T32" fmla="*/ 150 w 1018"/>
                <a:gd name="T33" fmla="*/ 868 h 1016"/>
                <a:gd name="T34" fmla="*/ 101 w 1018"/>
                <a:gd name="T35" fmla="*/ 813 h 1016"/>
                <a:gd name="T36" fmla="*/ 62 w 1018"/>
                <a:gd name="T37" fmla="*/ 750 h 1016"/>
                <a:gd name="T38" fmla="*/ 31 w 1018"/>
                <a:gd name="T39" fmla="*/ 684 h 1016"/>
                <a:gd name="T40" fmla="*/ 10 w 1018"/>
                <a:gd name="T41" fmla="*/ 611 h 1016"/>
                <a:gd name="T42" fmla="*/ 1 w 1018"/>
                <a:gd name="T43" fmla="*/ 534 h 1016"/>
                <a:gd name="T44" fmla="*/ 1 w 1018"/>
                <a:gd name="T45" fmla="*/ 482 h 1016"/>
                <a:gd name="T46" fmla="*/ 10 w 1018"/>
                <a:gd name="T47" fmla="*/ 406 h 1016"/>
                <a:gd name="T48" fmla="*/ 31 w 1018"/>
                <a:gd name="T49" fmla="*/ 334 h 1016"/>
                <a:gd name="T50" fmla="*/ 62 w 1018"/>
                <a:gd name="T51" fmla="*/ 266 h 1016"/>
                <a:gd name="T52" fmla="*/ 101 w 1018"/>
                <a:gd name="T53" fmla="*/ 204 h 1016"/>
                <a:gd name="T54" fmla="*/ 150 w 1018"/>
                <a:gd name="T55" fmla="*/ 148 h 1016"/>
                <a:gd name="T56" fmla="*/ 205 w 1018"/>
                <a:gd name="T57" fmla="*/ 101 h 1016"/>
                <a:gd name="T58" fmla="*/ 267 w 1018"/>
                <a:gd name="T59" fmla="*/ 61 h 1016"/>
                <a:gd name="T60" fmla="*/ 334 w 1018"/>
                <a:gd name="T61" fmla="*/ 31 h 1016"/>
                <a:gd name="T62" fmla="*/ 407 w 1018"/>
                <a:gd name="T63" fmla="*/ 10 h 1016"/>
                <a:gd name="T64" fmla="*/ 483 w 1018"/>
                <a:gd name="T65" fmla="*/ 1 h 1016"/>
                <a:gd name="T66" fmla="*/ 536 w 1018"/>
                <a:gd name="T67" fmla="*/ 1 h 1016"/>
                <a:gd name="T68" fmla="*/ 612 w 1018"/>
                <a:gd name="T69" fmla="*/ 10 h 1016"/>
                <a:gd name="T70" fmla="*/ 684 w 1018"/>
                <a:gd name="T71" fmla="*/ 31 h 1016"/>
                <a:gd name="T72" fmla="*/ 752 w 1018"/>
                <a:gd name="T73" fmla="*/ 61 h 1016"/>
                <a:gd name="T74" fmla="*/ 813 w 1018"/>
                <a:gd name="T75" fmla="*/ 101 h 1016"/>
                <a:gd name="T76" fmla="*/ 869 w 1018"/>
                <a:gd name="T77" fmla="*/ 148 h 1016"/>
                <a:gd name="T78" fmla="*/ 917 w 1018"/>
                <a:gd name="T79" fmla="*/ 204 h 1016"/>
                <a:gd name="T80" fmla="*/ 956 w 1018"/>
                <a:gd name="T81" fmla="*/ 266 h 1016"/>
                <a:gd name="T82" fmla="*/ 987 w 1018"/>
                <a:gd name="T83" fmla="*/ 334 h 1016"/>
                <a:gd name="T84" fmla="*/ 1008 w 1018"/>
                <a:gd name="T85" fmla="*/ 406 h 1016"/>
                <a:gd name="T86" fmla="*/ 1017 w 1018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6">
                  <a:moveTo>
                    <a:pt x="1018" y="509"/>
                  </a:moveTo>
                  <a:lnTo>
                    <a:pt x="1018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3" y="586"/>
                  </a:lnTo>
                  <a:lnTo>
                    <a:pt x="1008" y="611"/>
                  </a:lnTo>
                  <a:lnTo>
                    <a:pt x="1002" y="635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2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2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3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3" y="457"/>
                  </a:lnTo>
                  <a:lnTo>
                    <a:pt x="7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3"/>
                  </a:lnTo>
                  <a:lnTo>
                    <a:pt x="267" y="61"/>
                  </a:lnTo>
                  <a:lnTo>
                    <a:pt x="289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0"/>
                  </a:lnTo>
                  <a:lnTo>
                    <a:pt x="752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6"/>
                  </a:lnTo>
                  <a:lnTo>
                    <a:pt x="1013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0">
              <a:extLst>
                <a:ext uri="{FF2B5EF4-FFF2-40B4-BE49-F238E27FC236}">
                  <a16:creationId xmlns:a16="http://schemas.microsoft.com/office/drawing/2014/main" id="{C4BF85ED-4761-4770-A0C0-5DD5590595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8500" y="2989263"/>
              <a:ext cx="561975" cy="455613"/>
            </a:xfrm>
            <a:custGeom>
              <a:avLst/>
              <a:gdLst>
                <a:gd name="T0" fmla="*/ 616 w 707"/>
                <a:gd name="T1" fmla="*/ 166 h 575"/>
                <a:gd name="T2" fmla="*/ 600 w 707"/>
                <a:gd name="T3" fmla="*/ 206 h 575"/>
                <a:gd name="T4" fmla="*/ 405 w 707"/>
                <a:gd name="T5" fmla="*/ 194 h 575"/>
                <a:gd name="T6" fmla="*/ 423 w 707"/>
                <a:gd name="T7" fmla="*/ 99 h 575"/>
                <a:gd name="T8" fmla="*/ 461 w 707"/>
                <a:gd name="T9" fmla="*/ 106 h 575"/>
                <a:gd name="T10" fmla="*/ 503 w 707"/>
                <a:gd name="T11" fmla="*/ 65 h 575"/>
                <a:gd name="T12" fmla="*/ 488 w 707"/>
                <a:gd name="T13" fmla="*/ 15 h 575"/>
                <a:gd name="T14" fmla="*/ 440 w 707"/>
                <a:gd name="T15" fmla="*/ 1 h 575"/>
                <a:gd name="T16" fmla="*/ 397 w 707"/>
                <a:gd name="T17" fmla="*/ 43 h 575"/>
                <a:gd name="T18" fmla="*/ 411 w 707"/>
                <a:gd name="T19" fmla="*/ 90 h 575"/>
                <a:gd name="T20" fmla="*/ 297 w 707"/>
                <a:gd name="T21" fmla="*/ 136 h 575"/>
                <a:gd name="T22" fmla="*/ 242 w 707"/>
                <a:gd name="T23" fmla="*/ 149 h 575"/>
                <a:gd name="T24" fmla="*/ 146 w 707"/>
                <a:gd name="T25" fmla="*/ 81 h 575"/>
                <a:gd name="T26" fmla="*/ 148 w 707"/>
                <a:gd name="T27" fmla="*/ 32 h 575"/>
                <a:gd name="T28" fmla="*/ 99 w 707"/>
                <a:gd name="T29" fmla="*/ 0 h 575"/>
                <a:gd name="T30" fmla="*/ 54 w 707"/>
                <a:gd name="T31" fmla="*/ 23 h 575"/>
                <a:gd name="T32" fmla="*/ 49 w 707"/>
                <a:gd name="T33" fmla="*/ 75 h 575"/>
                <a:gd name="T34" fmla="*/ 99 w 707"/>
                <a:gd name="T35" fmla="*/ 107 h 575"/>
                <a:gd name="T36" fmla="*/ 203 w 707"/>
                <a:gd name="T37" fmla="*/ 176 h 575"/>
                <a:gd name="T38" fmla="*/ 107 w 707"/>
                <a:gd name="T39" fmla="*/ 219 h 575"/>
                <a:gd name="T40" fmla="*/ 98 w 707"/>
                <a:gd name="T41" fmla="*/ 182 h 575"/>
                <a:gd name="T42" fmla="*/ 54 w 707"/>
                <a:gd name="T43" fmla="*/ 159 h 575"/>
                <a:gd name="T44" fmla="*/ 4 w 707"/>
                <a:gd name="T45" fmla="*/ 191 h 575"/>
                <a:gd name="T46" fmla="*/ 9 w 707"/>
                <a:gd name="T47" fmla="*/ 242 h 575"/>
                <a:gd name="T48" fmla="*/ 54 w 707"/>
                <a:gd name="T49" fmla="*/ 266 h 575"/>
                <a:gd name="T50" fmla="*/ 95 w 707"/>
                <a:gd name="T51" fmla="*/ 247 h 575"/>
                <a:gd name="T52" fmla="*/ 166 w 707"/>
                <a:gd name="T53" fmla="*/ 267 h 575"/>
                <a:gd name="T54" fmla="*/ 177 w 707"/>
                <a:gd name="T55" fmla="*/ 319 h 575"/>
                <a:gd name="T56" fmla="*/ 91 w 707"/>
                <a:gd name="T57" fmla="*/ 422 h 575"/>
                <a:gd name="T58" fmla="*/ 41 w 707"/>
                <a:gd name="T59" fmla="*/ 418 h 575"/>
                <a:gd name="T60" fmla="*/ 9 w 707"/>
                <a:gd name="T61" fmla="*/ 468 h 575"/>
                <a:gd name="T62" fmla="*/ 32 w 707"/>
                <a:gd name="T63" fmla="*/ 511 h 575"/>
                <a:gd name="T64" fmla="*/ 84 w 707"/>
                <a:gd name="T65" fmla="*/ 517 h 575"/>
                <a:gd name="T66" fmla="*/ 116 w 707"/>
                <a:gd name="T67" fmla="*/ 468 h 575"/>
                <a:gd name="T68" fmla="*/ 203 w 707"/>
                <a:gd name="T69" fmla="*/ 357 h 575"/>
                <a:gd name="T70" fmla="*/ 257 w 707"/>
                <a:gd name="T71" fmla="*/ 392 h 575"/>
                <a:gd name="T72" fmla="*/ 319 w 707"/>
                <a:gd name="T73" fmla="*/ 396 h 575"/>
                <a:gd name="T74" fmla="*/ 360 w 707"/>
                <a:gd name="T75" fmla="*/ 482 h 575"/>
                <a:gd name="T76" fmla="*/ 343 w 707"/>
                <a:gd name="T77" fmla="*/ 521 h 575"/>
                <a:gd name="T78" fmla="*/ 366 w 707"/>
                <a:gd name="T79" fmla="*/ 566 h 575"/>
                <a:gd name="T80" fmla="*/ 418 w 707"/>
                <a:gd name="T81" fmla="*/ 570 h 575"/>
                <a:gd name="T82" fmla="*/ 450 w 707"/>
                <a:gd name="T83" fmla="*/ 521 h 575"/>
                <a:gd name="T84" fmla="*/ 426 w 707"/>
                <a:gd name="T85" fmla="*/ 477 h 575"/>
                <a:gd name="T86" fmla="*/ 353 w 707"/>
                <a:gd name="T87" fmla="*/ 385 h 575"/>
                <a:gd name="T88" fmla="*/ 416 w 707"/>
                <a:gd name="T89" fmla="*/ 321 h 575"/>
                <a:gd name="T90" fmla="*/ 427 w 707"/>
                <a:gd name="T91" fmla="*/ 251 h 575"/>
                <a:gd name="T92" fmla="*/ 622 w 707"/>
                <a:gd name="T93" fmla="*/ 248 h 575"/>
                <a:gd name="T94" fmla="*/ 664 w 707"/>
                <a:gd name="T95" fmla="*/ 257 h 575"/>
                <a:gd name="T96" fmla="*/ 706 w 707"/>
                <a:gd name="T97" fmla="*/ 216 h 575"/>
                <a:gd name="T98" fmla="*/ 692 w 707"/>
                <a:gd name="T99" fmla="*/ 166 h 575"/>
                <a:gd name="T100" fmla="*/ 204 w 707"/>
                <a:gd name="T101" fmla="*/ 282 h 575"/>
                <a:gd name="T102" fmla="*/ 219 w 707"/>
                <a:gd name="T103" fmla="*/ 267 h 575"/>
                <a:gd name="T104" fmla="*/ 232 w 707"/>
                <a:gd name="T105" fmla="*/ 288 h 575"/>
                <a:gd name="T106" fmla="*/ 208 w 707"/>
                <a:gd name="T107" fmla="*/ 293 h 575"/>
                <a:gd name="T108" fmla="*/ 232 w 707"/>
                <a:gd name="T109" fmla="*/ 354 h 575"/>
                <a:gd name="T110" fmla="*/ 228 w 707"/>
                <a:gd name="T111" fmla="*/ 326 h 575"/>
                <a:gd name="T112" fmla="*/ 254 w 707"/>
                <a:gd name="T113" fmla="*/ 332 h 575"/>
                <a:gd name="T114" fmla="*/ 239 w 707"/>
                <a:gd name="T115" fmla="*/ 355 h 575"/>
                <a:gd name="T116" fmla="*/ 262 w 707"/>
                <a:gd name="T117" fmla="*/ 304 h 575"/>
                <a:gd name="T118" fmla="*/ 272 w 707"/>
                <a:gd name="T119" fmla="*/ 290 h 575"/>
                <a:gd name="T120" fmla="*/ 282 w 707"/>
                <a:gd name="T121" fmla="*/ 30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7" h="575">
                  <a:moveTo>
                    <a:pt x="654" y="151"/>
                  </a:moveTo>
                  <a:lnTo>
                    <a:pt x="654" y="151"/>
                  </a:lnTo>
                  <a:lnTo>
                    <a:pt x="643" y="152"/>
                  </a:lnTo>
                  <a:lnTo>
                    <a:pt x="633" y="155"/>
                  </a:lnTo>
                  <a:lnTo>
                    <a:pt x="624" y="160"/>
                  </a:lnTo>
                  <a:lnTo>
                    <a:pt x="616" y="166"/>
                  </a:lnTo>
                  <a:lnTo>
                    <a:pt x="609" y="174"/>
                  </a:lnTo>
                  <a:lnTo>
                    <a:pt x="605" y="183"/>
                  </a:lnTo>
                  <a:lnTo>
                    <a:pt x="601" y="194"/>
                  </a:lnTo>
                  <a:lnTo>
                    <a:pt x="600" y="204"/>
                  </a:lnTo>
                  <a:lnTo>
                    <a:pt x="600" y="204"/>
                  </a:lnTo>
                  <a:lnTo>
                    <a:pt x="600" y="206"/>
                  </a:lnTo>
                  <a:lnTo>
                    <a:pt x="425" y="237"/>
                  </a:lnTo>
                  <a:lnTo>
                    <a:pt x="425" y="237"/>
                  </a:lnTo>
                  <a:lnTo>
                    <a:pt x="421" y="226"/>
                  </a:lnTo>
                  <a:lnTo>
                    <a:pt x="417" y="214"/>
                  </a:lnTo>
                  <a:lnTo>
                    <a:pt x="411" y="204"/>
                  </a:lnTo>
                  <a:lnTo>
                    <a:pt x="405" y="194"/>
                  </a:lnTo>
                  <a:lnTo>
                    <a:pt x="398" y="184"/>
                  </a:lnTo>
                  <a:lnTo>
                    <a:pt x="390" y="176"/>
                  </a:lnTo>
                  <a:lnTo>
                    <a:pt x="382" y="168"/>
                  </a:lnTo>
                  <a:lnTo>
                    <a:pt x="373" y="160"/>
                  </a:lnTo>
                  <a:lnTo>
                    <a:pt x="423" y="99"/>
                  </a:lnTo>
                  <a:lnTo>
                    <a:pt x="423" y="99"/>
                  </a:lnTo>
                  <a:lnTo>
                    <a:pt x="428" y="103"/>
                  </a:lnTo>
                  <a:lnTo>
                    <a:pt x="435" y="105"/>
                  </a:lnTo>
                  <a:lnTo>
                    <a:pt x="443" y="107"/>
                  </a:lnTo>
                  <a:lnTo>
                    <a:pt x="450" y="107"/>
                  </a:lnTo>
                  <a:lnTo>
                    <a:pt x="450" y="107"/>
                  </a:lnTo>
                  <a:lnTo>
                    <a:pt x="461" y="106"/>
                  </a:lnTo>
                  <a:lnTo>
                    <a:pt x="471" y="103"/>
                  </a:lnTo>
                  <a:lnTo>
                    <a:pt x="480" y="98"/>
                  </a:lnTo>
                  <a:lnTo>
                    <a:pt x="488" y="91"/>
                  </a:lnTo>
                  <a:lnTo>
                    <a:pt x="495" y="83"/>
                  </a:lnTo>
                  <a:lnTo>
                    <a:pt x="500" y="75"/>
                  </a:lnTo>
                  <a:lnTo>
                    <a:pt x="503" y="65"/>
                  </a:lnTo>
                  <a:lnTo>
                    <a:pt x="504" y="53"/>
                  </a:lnTo>
                  <a:lnTo>
                    <a:pt x="504" y="53"/>
                  </a:lnTo>
                  <a:lnTo>
                    <a:pt x="503" y="43"/>
                  </a:lnTo>
                  <a:lnTo>
                    <a:pt x="500" y="32"/>
                  </a:lnTo>
                  <a:lnTo>
                    <a:pt x="495" y="23"/>
                  </a:lnTo>
                  <a:lnTo>
                    <a:pt x="488" y="15"/>
                  </a:lnTo>
                  <a:lnTo>
                    <a:pt x="480" y="9"/>
                  </a:lnTo>
                  <a:lnTo>
                    <a:pt x="471" y="4"/>
                  </a:lnTo>
                  <a:lnTo>
                    <a:pt x="461" y="1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40" y="1"/>
                  </a:lnTo>
                  <a:lnTo>
                    <a:pt x="429" y="4"/>
                  </a:lnTo>
                  <a:lnTo>
                    <a:pt x="420" y="9"/>
                  </a:lnTo>
                  <a:lnTo>
                    <a:pt x="412" y="15"/>
                  </a:lnTo>
                  <a:lnTo>
                    <a:pt x="405" y="23"/>
                  </a:lnTo>
                  <a:lnTo>
                    <a:pt x="401" y="32"/>
                  </a:lnTo>
                  <a:lnTo>
                    <a:pt x="397" y="43"/>
                  </a:lnTo>
                  <a:lnTo>
                    <a:pt x="396" y="53"/>
                  </a:lnTo>
                  <a:lnTo>
                    <a:pt x="396" y="53"/>
                  </a:lnTo>
                  <a:lnTo>
                    <a:pt x="397" y="64"/>
                  </a:lnTo>
                  <a:lnTo>
                    <a:pt x="401" y="74"/>
                  </a:lnTo>
                  <a:lnTo>
                    <a:pt x="405" y="83"/>
                  </a:lnTo>
                  <a:lnTo>
                    <a:pt x="411" y="90"/>
                  </a:lnTo>
                  <a:lnTo>
                    <a:pt x="360" y="153"/>
                  </a:lnTo>
                  <a:lnTo>
                    <a:pt x="360" y="153"/>
                  </a:lnTo>
                  <a:lnTo>
                    <a:pt x="347" y="146"/>
                  </a:lnTo>
                  <a:lnTo>
                    <a:pt x="330" y="141"/>
                  </a:lnTo>
                  <a:lnTo>
                    <a:pt x="314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85" y="137"/>
                  </a:lnTo>
                  <a:lnTo>
                    <a:pt x="274" y="138"/>
                  </a:lnTo>
                  <a:lnTo>
                    <a:pt x="262" y="141"/>
                  </a:lnTo>
                  <a:lnTo>
                    <a:pt x="252" y="144"/>
                  </a:lnTo>
                  <a:lnTo>
                    <a:pt x="242" y="149"/>
                  </a:lnTo>
                  <a:lnTo>
                    <a:pt x="231" y="153"/>
                  </a:lnTo>
                  <a:lnTo>
                    <a:pt x="222" y="160"/>
                  </a:lnTo>
                  <a:lnTo>
                    <a:pt x="213" y="166"/>
                  </a:lnTo>
                  <a:lnTo>
                    <a:pt x="140" y="88"/>
                  </a:lnTo>
                  <a:lnTo>
                    <a:pt x="140" y="88"/>
                  </a:lnTo>
                  <a:lnTo>
                    <a:pt x="146" y="81"/>
                  </a:lnTo>
                  <a:lnTo>
                    <a:pt x="150" y="72"/>
                  </a:lnTo>
                  <a:lnTo>
                    <a:pt x="152" y="64"/>
                  </a:lnTo>
                  <a:lnTo>
                    <a:pt x="153" y="53"/>
                  </a:lnTo>
                  <a:lnTo>
                    <a:pt x="153" y="53"/>
                  </a:lnTo>
                  <a:lnTo>
                    <a:pt x="152" y="43"/>
                  </a:lnTo>
                  <a:lnTo>
                    <a:pt x="148" y="32"/>
                  </a:lnTo>
                  <a:lnTo>
                    <a:pt x="144" y="23"/>
                  </a:lnTo>
                  <a:lnTo>
                    <a:pt x="137" y="15"/>
                  </a:lnTo>
                  <a:lnTo>
                    <a:pt x="129" y="9"/>
                  </a:lnTo>
                  <a:lnTo>
                    <a:pt x="120" y="4"/>
                  </a:lnTo>
                  <a:lnTo>
                    <a:pt x="109" y="1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88" y="1"/>
                  </a:lnTo>
                  <a:lnTo>
                    <a:pt x="78" y="4"/>
                  </a:lnTo>
                  <a:lnTo>
                    <a:pt x="69" y="9"/>
                  </a:lnTo>
                  <a:lnTo>
                    <a:pt x="61" y="15"/>
                  </a:lnTo>
                  <a:lnTo>
                    <a:pt x="54" y="23"/>
                  </a:lnTo>
                  <a:lnTo>
                    <a:pt x="49" y="32"/>
                  </a:lnTo>
                  <a:lnTo>
                    <a:pt x="46" y="4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6" y="65"/>
                  </a:lnTo>
                  <a:lnTo>
                    <a:pt x="49" y="75"/>
                  </a:lnTo>
                  <a:lnTo>
                    <a:pt x="54" y="83"/>
                  </a:lnTo>
                  <a:lnTo>
                    <a:pt x="61" y="91"/>
                  </a:lnTo>
                  <a:lnTo>
                    <a:pt x="69" y="98"/>
                  </a:lnTo>
                  <a:lnTo>
                    <a:pt x="78" y="103"/>
                  </a:lnTo>
                  <a:lnTo>
                    <a:pt x="88" y="106"/>
                  </a:lnTo>
                  <a:lnTo>
                    <a:pt x="99" y="107"/>
                  </a:lnTo>
                  <a:lnTo>
                    <a:pt x="99" y="107"/>
                  </a:lnTo>
                  <a:lnTo>
                    <a:pt x="107" y="106"/>
                  </a:lnTo>
                  <a:lnTo>
                    <a:pt x="115" y="105"/>
                  </a:lnTo>
                  <a:lnTo>
                    <a:pt x="123" y="102"/>
                  </a:lnTo>
                  <a:lnTo>
                    <a:pt x="130" y="97"/>
                  </a:lnTo>
                  <a:lnTo>
                    <a:pt x="203" y="176"/>
                  </a:lnTo>
                  <a:lnTo>
                    <a:pt x="203" y="176"/>
                  </a:lnTo>
                  <a:lnTo>
                    <a:pt x="192" y="189"/>
                  </a:lnTo>
                  <a:lnTo>
                    <a:pt x="183" y="203"/>
                  </a:lnTo>
                  <a:lnTo>
                    <a:pt x="176" y="217"/>
                  </a:lnTo>
                  <a:lnTo>
                    <a:pt x="170" y="233"/>
                  </a:lnTo>
                  <a:lnTo>
                    <a:pt x="107" y="219"/>
                  </a:lnTo>
                  <a:lnTo>
                    <a:pt x="107" y="219"/>
                  </a:lnTo>
                  <a:lnTo>
                    <a:pt x="107" y="212"/>
                  </a:lnTo>
                  <a:lnTo>
                    <a:pt x="107" y="212"/>
                  </a:lnTo>
                  <a:lnTo>
                    <a:pt x="106" y="202"/>
                  </a:lnTo>
                  <a:lnTo>
                    <a:pt x="103" y="191"/>
                  </a:lnTo>
                  <a:lnTo>
                    <a:pt x="98" y="182"/>
                  </a:lnTo>
                  <a:lnTo>
                    <a:pt x="92" y="174"/>
                  </a:lnTo>
                  <a:lnTo>
                    <a:pt x="84" y="168"/>
                  </a:lnTo>
                  <a:lnTo>
                    <a:pt x="75" y="163"/>
                  </a:lnTo>
                  <a:lnTo>
                    <a:pt x="64" y="160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2" y="160"/>
                  </a:lnTo>
                  <a:lnTo>
                    <a:pt x="32" y="163"/>
                  </a:lnTo>
                  <a:lnTo>
                    <a:pt x="24" y="168"/>
                  </a:lnTo>
                  <a:lnTo>
                    <a:pt x="16" y="174"/>
                  </a:lnTo>
                  <a:lnTo>
                    <a:pt x="9" y="182"/>
                  </a:lnTo>
                  <a:lnTo>
                    <a:pt x="4" y="191"/>
                  </a:lnTo>
                  <a:lnTo>
                    <a:pt x="1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224"/>
                  </a:lnTo>
                  <a:lnTo>
                    <a:pt x="4" y="233"/>
                  </a:lnTo>
                  <a:lnTo>
                    <a:pt x="9" y="242"/>
                  </a:lnTo>
                  <a:lnTo>
                    <a:pt x="16" y="250"/>
                  </a:lnTo>
                  <a:lnTo>
                    <a:pt x="24" y="257"/>
                  </a:lnTo>
                  <a:lnTo>
                    <a:pt x="32" y="262"/>
                  </a:lnTo>
                  <a:lnTo>
                    <a:pt x="42" y="265"/>
                  </a:lnTo>
                  <a:lnTo>
                    <a:pt x="54" y="266"/>
                  </a:lnTo>
                  <a:lnTo>
                    <a:pt x="54" y="266"/>
                  </a:lnTo>
                  <a:lnTo>
                    <a:pt x="62" y="265"/>
                  </a:lnTo>
                  <a:lnTo>
                    <a:pt x="70" y="264"/>
                  </a:lnTo>
                  <a:lnTo>
                    <a:pt x="77" y="260"/>
                  </a:lnTo>
                  <a:lnTo>
                    <a:pt x="84" y="257"/>
                  </a:lnTo>
                  <a:lnTo>
                    <a:pt x="90" y="252"/>
                  </a:lnTo>
                  <a:lnTo>
                    <a:pt x="95" y="247"/>
                  </a:lnTo>
                  <a:lnTo>
                    <a:pt x="100" y="241"/>
                  </a:lnTo>
                  <a:lnTo>
                    <a:pt x="103" y="233"/>
                  </a:lnTo>
                  <a:lnTo>
                    <a:pt x="168" y="247"/>
                  </a:lnTo>
                  <a:lnTo>
                    <a:pt x="168" y="247"/>
                  </a:lnTo>
                  <a:lnTo>
                    <a:pt x="167" y="257"/>
                  </a:lnTo>
                  <a:lnTo>
                    <a:pt x="166" y="267"/>
                  </a:lnTo>
                  <a:lnTo>
                    <a:pt x="166" y="267"/>
                  </a:lnTo>
                  <a:lnTo>
                    <a:pt x="167" y="278"/>
                  </a:lnTo>
                  <a:lnTo>
                    <a:pt x="168" y="289"/>
                  </a:lnTo>
                  <a:lnTo>
                    <a:pt x="170" y="300"/>
                  </a:lnTo>
                  <a:lnTo>
                    <a:pt x="174" y="310"/>
                  </a:lnTo>
                  <a:lnTo>
                    <a:pt x="177" y="319"/>
                  </a:lnTo>
                  <a:lnTo>
                    <a:pt x="182" y="330"/>
                  </a:lnTo>
                  <a:lnTo>
                    <a:pt x="188" y="338"/>
                  </a:lnTo>
                  <a:lnTo>
                    <a:pt x="193" y="34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1" y="422"/>
                  </a:lnTo>
                  <a:lnTo>
                    <a:pt x="82" y="417"/>
                  </a:lnTo>
                  <a:lnTo>
                    <a:pt x="72" y="415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52" y="415"/>
                  </a:lnTo>
                  <a:lnTo>
                    <a:pt x="41" y="418"/>
                  </a:lnTo>
                  <a:lnTo>
                    <a:pt x="32" y="423"/>
                  </a:lnTo>
                  <a:lnTo>
                    <a:pt x="24" y="430"/>
                  </a:lnTo>
                  <a:lnTo>
                    <a:pt x="18" y="438"/>
                  </a:lnTo>
                  <a:lnTo>
                    <a:pt x="12" y="447"/>
                  </a:lnTo>
                  <a:lnTo>
                    <a:pt x="10" y="456"/>
                  </a:lnTo>
                  <a:lnTo>
                    <a:pt x="9" y="468"/>
                  </a:lnTo>
                  <a:lnTo>
                    <a:pt x="9" y="468"/>
                  </a:lnTo>
                  <a:lnTo>
                    <a:pt x="10" y="478"/>
                  </a:lnTo>
                  <a:lnTo>
                    <a:pt x="12" y="488"/>
                  </a:lnTo>
                  <a:lnTo>
                    <a:pt x="18" y="498"/>
                  </a:lnTo>
                  <a:lnTo>
                    <a:pt x="24" y="506"/>
                  </a:lnTo>
                  <a:lnTo>
                    <a:pt x="32" y="511"/>
                  </a:lnTo>
                  <a:lnTo>
                    <a:pt x="41" y="517"/>
                  </a:lnTo>
                  <a:lnTo>
                    <a:pt x="52" y="521"/>
                  </a:lnTo>
                  <a:lnTo>
                    <a:pt x="62" y="521"/>
                  </a:lnTo>
                  <a:lnTo>
                    <a:pt x="62" y="521"/>
                  </a:lnTo>
                  <a:lnTo>
                    <a:pt x="73" y="521"/>
                  </a:lnTo>
                  <a:lnTo>
                    <a:pt x="84" y="517"/>
                  </a:lnTo>
                  <a:lnTo>
                    <a:pt x="93" y="511"/>
                  </a:lnTo>
                  <a:lnTo>
                    <a:pt x="100" y="506"/>
                  </a:lnTo>
                  <a:lnTo>
                    <a:pt x="107" y="498"/>
                  </a:lnTo>
                  <a:lnTo>
                    <a:pt x="112" y="488"/>
                  </a:lnTo>
                  <a:lnTo>
                    <a:pt x="115" y="478"/>
                  </a:lnTo>
                  <a:lnTo>
                    <a:pt x="116" y="468"/>
                  </a:lnTo>
                  <a:lnTo>
                    <a:pt x="116" y="468"/>
                  </a:lnTo>
                  <a:lnTo>
                    <a:pt x="116" y="460"/>
                  </a:lnTo>
                  <a:lnTo>
                    <a:pt x="114" y="452"/>
                  </a:lnTo>
                  <a:lnTo>
                    <a:pt x="112" y="445"/>
                  </a:lnTo>
                  <a:lnTo>
                    <a:pt x="108" y="438"/>
                  </a:lnTo>
                  <a:lnTo>
                    <a:pt x="203" y="357"/>
                  </a:lnTo>
                  <a:lnTo>
                    <a:pt x="203" y="357"/>
                  </a:lnTo>
                  <a:lnTo>
                    <a:pt x="212" y="366"/>
                  </a:lnTo>
                  <a:lnTo>
                    <a:pt x="222" y="374"/>
                  </a:lnTo>
                  <a:lnTo>
                    <a:pt x="232" y="381"/>
                  </a:lnTo>
                  <a:lnTo>
                    <a:pt x="245" y="387"/>
                  </a:lnTo>
                  <a:lnTo>
                    <a:pt x="257" y="392"/>
                  </a:lnTo>
                  <a:lnTo>
                    <a:pt x="269" y="395"/>
                  </a:lnTo>
                  <a:lnTo>
                    <a:pt x="283" y="397"/>
                  </a:lnTo>
                  <a:lnTo>
                    <a:pt x="297" y="397"/>
                  </a:lnTo>
                  <a:lnTo>
                    <a:pt x="297" y="397"/>
                  </a:lnTo>
                  <a:lnTo>
                    <a:pt x="309" y="397"/>
                  </a:lnTo>
                  <a:lnTo>
                    <a:pt x="319" y="396"/>
                  </a:lnTo>
                  <a:lnTo>
                    <a:pt x="329" y="394"/>
                  </a:lnTo>
                  <a:lnTo>
                    <a:pt x="340" y="391"/>
                  </a:lnTo>
                  <a:lnTo>
                    <a:pt x="373" y="472"/>
                  </a:lnTo>
                  <a:lnTo>
                    <a:pt x="373" y="472"/>
                  </a:lnTo>
                  <a:lnTo>
                    <a:pt x="367" y="477"/>
                  </a:lnTo>
                  <a:lnTo>
                    <a:pt x="360" y="482"/>
                  </a:lnTo>
                  <a:lnTo>
                    <a:pt x="356" y="486"/>
                  </a:lnTo>
                  <a:lnTo>
                    <a:pt x="351" y="492"/>
                  </a:lnTo>
                  <a:lnTo>
                    <a:pt x="348" y="499"/>
                  </a:lnTo>
                  <a:lnTo>
                    <a:pt x="345" y="506"/>
                  </a:lnTo>
                  <a:lnTo>
                    <a:pt x="343" y="514"/>
                  </a:lnTo>
                  <a:lnTo>
                    <a:pt x="343" y="521"/>
                  </a:lnTo>
                  <a:lnTo>
                    <a:pt x="343" y="521"/>
                  </a:lnTo>
                  <a:lnTo>
                    <a:pt x="344" y="532"/>
                  </a:lnTo>
                  <a:lnTo>
                    <a:pt x="347" y="543"/>
                  </a:lnTo>
                  <a:lnTo>
                    <a:pt x="352" y="552"/>
                  </a:lnTo>
                  <a:lnTo>
                    <a:pt x="358" y="559"/>
                  </a:lnTo>
                  <a:lnTo>
                    <a:pt x="366" y="566"/>
                  </a:lnTo>
                  <a:lnTo>
                    <a:pt x="375" y="570"/>
                  </a:lnTo>
                  <a:lnTo>
                    <a:pt x="386" y="574"/>
                  </a:lnTo>
                  <a:lnTo>
                    <a:pt x="396" y="575"/>
                  </a:lnTo>
                  <a:lnTo>
                    <a:pt x="396" y="575"/>
                  </a:lnTo>
                  <a:lnTo>
                    <a:pt x="408" y="574"/>
                  </a:lnTo>
                  <a:lnTo>
                    <a:pt x="418" y="570"/>
                  </a:lnTo>
                  <a:lnTo>
                    <a:pt x="426" y="566"/>
                  </a:lnTo>
                  <a:lnTo>
                    <a:pt x="434" y="559"/>
                  </a:lnTo>
                  <a:lnTo>
                    <a:pt x="441" y="552"/>
                  </a:lnTo>
                  <a:lnTo>
                    <a:pt x="446" y="543"/>
                  </a:lnTo>
                  <a:lnTo>
                    <a:pt x="449" y="532"/>
                  </a:lnTo>
                  <a:lnTo>
                    <a:pt x="450" y="521"/>
                  </a:lnTo>
                  <a:lnTo>
                    <a:pt x="450" y="521"/>
                  </a:lnTo>
                  <a:lnTo>
                    <a:pt x="449" y="510"/>
                  </a:lnTo>
                  <a:lnTo>
                    <a:pt x="446" y="500"/>
                  </a:lnTo>
                  <a:lnTo>
                    <a:pt x="441" y="491"/>
                  </a:lnTo>
                  <a:lnTo>
                    <a:pt x="434" y="483"/>
                  </a:lnTo>
                  <a:lnTo>
                    <a:pt x="426" y="477"/>
                  </a:lnTo>
                  <a:lnTo>
                    <a:pt x="418" y="471"/>
                  </a:lnTo>
                  <a:lnTo>
                    <a:pt x="408" y="469"/>
                  </a:lnTo>
                  <a:lnTo>
                    <a:pt x="396" y="468"/>
                  </a:lnTo>
                  <a:lnTo>
                    <a:pt x="396" y="468"/>
                  </a:lnTo>
                  <a:lnTo>
                    <a:pt x="387" y="469"/>
                  </a:lnTo>
                  <a:lnTo>
                    <a:pt x="353" y="385"/>
                  </a:lnTo>
                  <a:lnTo>
                    <a:pt x="353" y="385"/>
                  </a:lnTo>
                  <a:lnTo>
                    <a:pt x="368" y="377"/>
                  </a:lnTo>
                  <a:lnTo>
                    <a:pt x="383" y="365"/>
                  </a:lnTo>
                  <a:lnTo>
                    <a:pt x="396" y="353"/>
                  </a:lnTo>
                  <a:lnTo>
                    <a:pt x="406" y="338"/>
                  </a:lnTo>
                  <a:lnTo>
                    <a:pt x="416" y="321"/>
                  </a:lnTo>
                  <a:lnTo>
                    <a:pt x="423" y="304"/>
                  </a:lnTo>
                  <a:lnTo>
                    <a:pt x="426" y="286"/>
                  </a:lnTo>
                  <a:lnTo>
                    <a:pt x="427" y="277"/>
                  </a:lnTo>
                  <a:lnTo>
                    <a:pt x="428" y="267"/>
                  </a:lnTo>
                  <a:lnTo>
                    <a:pt x="428" y="267"/>
                  </a:lnTo>
                  <a:lnTo>
                    <a:pt x="427" y="251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6" y="228"/>
                  </a:lnTo>
                  <a:lnTo>
                    <a:pt x="610" y="236"/>
                  </a:lnTo>
                  <a:lnTo>
                    <a:pt x="615" y="242"/>
                  </a:lnTo>
                  <a:lnTo>
                    <a:pt x="622" y="248"/>
                  </a:lnTo>
                  <a:lnTo>
                    <a:pt x="629" y="252"/>
                  </a:lnTo>
                  <a:lnTo>
                    <a:pt x="637" y="256"/>
                  </a:lnTo>
                  <a:lnTo>
                    <a:pt x="645" y="257"/>
                  </a:lnTo>
                  <a:lnTo>
                    <a:pt x="654" y="258"/>
                  </a:lnTo>
                  <a:lnTo>
                    <a:pt x="654" y="258"/>
                  </a:lnTo>
                  <a:lnTo>
                    <a:pt x="664" y="257"/>
                  </a:lnTo>
                  <a:lnTo>
                    <a:pt x="675" y="254"/>
                  </a:lnTo>
                  <a:lnTo>
                    <a:pt x="684" y="249"/>
                  </a:lnTo>
                  <a:lnTo>
                    <a:pt x="692" y="242"/>
                  </a:lnTo>
                  <a:lnTo>
                    <a:pt x="698" y="234"/>
                  </a:lnTo>
                  <a:lnTo>
                    <a:pt x="704" y="226"/>
                  </a:lnTo>
                  <a:lnTo>
                    <a:pt x="706" y="216"/>
                  </a:lnTo>
                  <a:lnTo>
                    <a:pt x="707" y="204"/>
                  </a:lnTo>
                  <a:lnTo>
                    <a:pt x="707" y="204"/>
                  </a:lnTo>
                  <a:lnTo>
                    <a:pt x="706" y="194"/>
                  </a:lnTo>
                  <a:lnTo>
                    <a:pt x="704" y="183"/>
                  </a:lnTo>
                  <a:lnTo>
                    <a:pt x="698" y="174"/>
                  </a:lnTo>
                  <a:lnTo>
                    <a:pt x="692" y="166"/>
                  </a:lnTo>
                  <a:lnTo>
                    <a:pt x="684" y="160"/>
                  </a:lnTo>
                  <a:lnTo>
                    <a:pt x="675" y="155"/>
                  </a:lnTo>
                  <a:lnTo>
                    <a:pt x="664" y="152"/>
                  </a:lnTo>
                  <a:lnTo>
                    <a:pt x="654" y="151"/>
                  </a:lnTo>
                  <a:lnTo>
                    <a:pt x="654" y="151"/>
                  </a:lnTo>
                  <a:close/>
                  <a:moveTo>
                    <a:pt x="204" y="282"/>
                  </a:moveTo>
                  <a:lnTo>
                    <a:pt x="204" y="282"/>
                  </a:lnTo>
                  <a:lnTo>
                    <a:pt x="205" y="277"/>
                  </a:lnTo>
                  <a:lnTo>
                    <a:pt x="208" y="272"/>
                  </a:lnTo>
                  <a:lnTo>
                    <a:pt x="213" y="269"/>
                  </a:lnTo>
                  <a:lnTo>
                    <a:pt x="219" y="267"/>
                  </a:lnTo>
                  <a:lnTo>
                    <a:pt x="219" y="267"/>
                  </a:lnTo>
                  <a:lnTo>
                    <a:pt x="224" y="269"/>
                  </a:lnTo>
                  <a:lnTo>
                    <a:pt x="229" y="272"/>
                  </a:lnTo>
                  <a:lnTo>
                    <a:pt x="232" y="277"/>
                  </a:lnTo>
                  <a:lnTo>
                    <a:pt x="234" y="282"/>
                  </a:lnTo>
                  <a:lnTo>
                    <a:pt x="234" y="282"/>
                  </a:lnTo>
                  <a:lnTo>
                    <a:pt x="232" y="288"/>
                  </a:lnTo>
                  <a:lnTo>
                    <a:pt x="229" y="293"/>
                  </a:lnTo>
                  <a:lnTo>
                    <a:pt x="224" y="295"/>
                  </a:lnTo>
                  <a:lnTo>
                    <a:pt x="219" y="296"/>
                  </a:lnTo>
                  <a:lnTo>
                    <a:pt x="219" y="296"/>
                  </a:lnTo>
                  <a:lnTo>
                    <a:pt x="213" y="295"/>
                  </a:lnTo>
                  <a:lnTo>
                    <a:pt x="208" y="293"/>
                  </a:lnTo>
                  <a:lnTo>
                    <a:pt x="205" y="288"/>
                  </a:lnTo>
                  <a:lnTo>
                    <a:pt x="204" y="282"/>
                  </a:lnTo>
                  <a:lnTo>
                    <a:pt x="204" y="282"/>
                  </a:lnTo>
                  <a:close/>
                  <a:moveTo>
                    <a:pt x="239" y="355"/>
                  </a:moveTo>
                  <a:lnTo>
                    <a:pt x="239" y="355"/>
                  </a:lnTo>
                  <a:lnTo>
                    <a:pt x="232" y="354"/>
                  </a:lnTo>
                  <a:lnTo>
                    <a:pt x="228" y="350"/>
                  </a:lnTo>
                  <a:lnTo>
                    <a:pt x="223" y="345"/>
                  </a:lnTo>
                  <a:lnTo>
                    <a:pt x="222" y="338"/>
                  </a:lnTo>
                  <a:lnTo>
                    <a:pt x="222" y="338"/>
                  </a:lnTo>
                  <a:lnTo>
                    <a:pt x="223" y="332"/>
                  </a:lnTo>
                  <a:lnTo>
                    <a:pt x="228" y="326"/>
                  </a:lnTo>
                  <a:lnTo>
                    <a:pt x="232" y="323"/>
                  </a:lnTo>
                  <a:lnTo>
                    <a:pt x="239" y="321"/>
                  </a:lnTo>
                  <a:lnTo>
                    <a:pt x="239" y="321"/>
                  </a:lnTo>
                  <a:lnTo>
                    <a:pt x="246" y="323"/>
                  </a:lnTo>
                  <a:lnTo>
                    <a:pt x="251" y="326"/>
                  </a:lnTo>
                  <a:lnTo>
                    <a:pt x="254" y="332"/>
                  </a:lnTo>
                  <a:lnTo>
                    <a:pt x="257" y="338"/>
                  </a:lnTo>
                  <a:lnTo>
                    <a:pt x="257" y="338"/>
                  </a:lnTo>
                  <a:lnTo>
                    <a:pt x="254" y="345"/>
                  </a:lnTo>
                  <a:lnTo>
                    <a:pt x="251" y="350"/>
                  </a:lnTo>
                  <a:lnTo>
                    <a:pt x="246" y="354"/>
                  </a:lnTo>
                  <a:lnTo>
                    <a:pt x="239" y="355"/>
                  </a:lnTo>
                  <a:lnTo>
                    <a:pt x="239" y="355"/>
                  </a:lnTo>
                  <a:close/>
                  <a:moveTo>
                    <a:pt x="272" y="310"/>
                  </a:moveTo>
                  <a:lnTo>
                    <a:pt x="272" y="310"/>
                  </a:lnTo>
                  <a:lnTo>
                    <a:pt x="268" y="310"/>
                  </a:lnTo>
                  <a:lnTo>
                    <a:pt x="265" y="308"/>
                  </a:lnTo>
                  <a:lnTo>
                    <a:pt x="262" y="304"/>
                  </a:lnTo>
                  <a:lnTo>
                    <a:pt x="262" y="301"/>
                  </a:lnTo>
                  <a:lnTo>
                    <a:pt x="262" y="301"/>
                  </a:lnTo>
                  <a:lnTo>
                    <a:pt x="262" y="297"/>
                  </a:lnTo>
                  <a:lnTo>
                    <a:pt x="265" y="294"/>
                  </a:lnTo>
                  <a:lnTo>
                    <a:pt x="268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5" y="292"/>
                  </a:lnTo>
                  <a:lnTo>
                    <a:pt x="279" y="294"/>
                  </a:lnTo>
                  <a:lnTo>
                    <a:pt x="281" y="297"/>
                  </a:lnTo>
                  <a:lnTo>
                    <a:pt x="282" y="301"/>
                  </a:lnTo>
                  <a:lnTo>
                    <a:pt x="282" y="301"/>
                  </a:lnTo>
                  <a:lnTo>
                    <a:pt x="281" y="304"/>
                  </a:lnTo>
                  <a:lnTo>
                    <a:pt x="279" y="308"/>
                  </a:lnTo>
                  <a:lnTo>
                    <a:pt x="275" y="310"/>
                  </a:lnTo>
                  <a:lnTo>
                    <a:pt x="272" y="310"/>
                  </a:lnTo>
                  <a:lnTo>
                    <a:pt x="272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59782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292071"/>
            <a:ext cx="2256946" cy="108477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59782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292071"/>
            <a:ext cx="2256946" cy="108477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59782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292071"/>
            <a:ext cx="2256946" cy="108477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875FA-E5D9-418E-B84C-F5DB14DE4BC2}"/>
              </a:ext>
            </a:extLst>
          </p:cNvPr>
          <p:cNvGrpSpPr/>
          <p:nvPr userDrawn="1"/>
        </p:nvGrpSpPr>
        <p:grpSpPr>
          <a:xfrm>
            <a:off x="3877734" y="1325075"/>
            <a:ext cx="1377244" cy="1379956"/>
            <a:chOff x="5891213" y="2798763"/>
            <a:chExt cx="806450" cy="808038"/>
          </a:xfrm>
        </p:grpSpPr>
        <p:sp>
          <p:nvSpPr>
            <p:cNvPr id="43" name="Freeform 199">
              <a:extLst>
                <a:ext uri="{FF2B5EF4-FFF2-40B4-BE49-F238E27FC236}">
                  <a16:creationId xmlns:a16="http://schemas.microsoft.com/office/drawing/2014/main" id="{C97F7B01-5561-4A5E-A3BE-197F0652D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213" y="2798763"/>
              <a:ext cx="806450" cy="808038"/>
            </a:xfrm>
            <a:custGeom>
              <a:avLst/>
              <a:gdLst>
                <a:gd name="T0" fmla="*/ 1017 w 1017"/>
                <a:gd name="T1" fmla="*/ 534 h 1016"/>
                <a:gd name="T2" fmla="*/ 1007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9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2 w 1017"/>
                <a:gd name="T19" fmla="*/ 1006 h 1016"/>
                <a:gd name="T20" fmla="*/ 536 w 1017"/>
                <a:gd name="T21" fmla="*/ 1016 h 1016"/>
                <a:gd name="T22" fmla="*/ 483 w 1017"/>
                <a:gd name="T23" fmla="*/ 1016 h 1016"/>
                <a:gd name="T24" fmla="*/ 407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5 w 1017"/>
                <a:gd name="T31" fmla="*/ 916 h 1016"/>
                <a:gd name="T32" fmla="*/ 150 w 1017"/>
                <a:gd name="T33" fmla="*/ 868 h 1016"/>
                <a:gd name="T34" fmla="*/ 102 w 1017"/>
                <a:gd name="T35" fmla="*/ 813 h 1016"/>
                <a:gd name="T36" fmla="*/ 62 w 1017"/>
                <a:gd name="T37" fmla="*/ 750 h 1016"/>
                <a:gd name="T38" fmla="*/ 31 w 1017"/>
                <a:gd name="T39" fmla="*/ 684 h 1016"/>
                <a:gd name="T40" fmla="*/ 11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1 w 1017"/>
                <a:gd name="T47" fmla="*/ 406 h 1016"/>
                <a:gd name="T48" fmla="*/ 31 w 1017"/>
                <a:gd name="T49" fmla="*/ 334 h 1016"/>
                <a:gd name="T50" fmla="*/ 62 w 1017"/>
                <a:gd name="T51" fmla="*/ 266 h 1016"/>
                <a:gd name="T52" fmla="*/ 102 w 1017"/>
                <a:gd name="T53" fmla="*/ 204 h 1016"/>
                <a:gd name="T54" fmla="*/ 150 w 1017"/>
                <a:gd name="T55" fmla="*/ 148 h 1016"/>
                <a:gd name="T56" fmla="*/ 205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7 w 1017"/>
                <a:gd name="T63" fmla="*/ 10 h 1016"/>
                <a:gd name="T64" fmla="*/ 483 w 1017"/>
                <a:gd name="T65" fmla="*/ 1 h 1016"/>
                <a:gd name="T66" fmla="*/ 536 w 1017"/>
                <a:gd name="T67" fmla="*/ 1 h 1016"/>
                <a:gd name="T68" fmla="*/ 612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9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7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2" y="635"/>
                  </a:lnTo>
                  <a:lnTo>
                    <a:pt x="996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2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8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7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8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0"/>
                  </a:lnTo>
                  <a:lnTo>
                    <a:pt x="11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6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8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7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8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6" y="357"/>
                  </a:lnTo>
                  <a:lnTo>
                    <a:pt x="1002" y="381"/>
                  </a:lnTo>
                  <a:lnTo>
                    <a:pt x="1007" y="406"/>
                  </a:lnTo>
                  <a:lnTo>
                    <a:pt x="1012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0">
              <a:extLst>
                <a:ext uri="{FF2B5EF4-FFF2-40B4-BE49-F238E27FC236}">
                  <a16:creationId xmlns:a16="http://schemas.microsoft.com/office/drawing/2014/main" id="{B3A6F7CD-753B-4E9E-9D8B-17BC093A56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1713" y="3062288"/>
              <a:ext cx="384175" cy="442913"/>
            </a:xfrm>
            <a:custGeom>
              <a:avLst/>
              <a:gdLst>
                <a:gd name="T0" fmla="*/ 415 w 484"/>
                <a:gd name="T1" fmla="*/ 358 h 558"/>
                <a:gd name="T2" fmla="*/ 385 w 484"/>
                <a:gd name="T3" fmla="*/ 387 h 558"/>
                <a:gd name="T4" fmla="*/ 350 w 484"/>
                <a:gd name="T5" fmla="*/ 410 h 558"/>
                <a:gd name="T6" fmla="*/ 332 w 484"/>
                <a:gd name="T7" fmla="*/ 395 h 558"/>
                <a:gd name="T8" fmla="*/ 213 w 484"/>
                <a:gd name="T9" fmla="*/ 391 h 558"/>
                <a:gd name="T10" fmla="*/ 191 w 484"/>
                <a:gd name="T11" fmla="*/ 395 h 558"/>
                <a:gd name="T12" fmla="*/ 173 w 484"/>
                <a:gd name="T13" fmla="*/ 408 h 558"/>
                <a:gd name="T14" fmla="*/ 136 w 484"/>
                <a:gd name="T15" fmla="*/ 383 h 558"/>
                <a:gd name="T16" fmla="*/ 105 w 484"/>
                <a:gd name="T17" fmla="*/ 350 h 558"/>
                <a:gd name="T18" fmla="*/ 81 w 484"/>
                <a:gd name="T19" fmla="*/ 314 h 558"/>
                <a:gd name="T20" fmla="*/ 64 w 484"/>
                <a:gd name="T21" fmla="*/ 272 h 558"/>
                <a:gd name="T22" fmla="*/ 56 w 484"/>
                <a:gd name="T23" fmla="*/ 228 h 558"/>
                <a:gd name="T24" fmla="*/ 58 w 484"/>
                <a:gd name="T25" fmla="*/ 189 h 558"/>
                <a:gd name="T26" fmla="*/ 75 w 484"/>
                <a:gd name="T27" fmla="*/ 124 h 558"/>
                <a:gd name="T28" fmla="*/ 113 w 484"/>
                <a:gd name="T29" fmla="*/ 66 h 558"/>
                <a:gd name="T30" fmla="*/ 129 w 484"/>
                <a:gd name="T31" fmla="*/ 49 h 558"/>
                <a:gd name="T32" fmla="*/ 130 w 484"/>
                <a:gd name="T33" fmla="*/ 45 h 558"/>
                <a:gd name="T34" fmla="*/ 129 w 484"/>
                <a:gd name="T35" fmla="*/ 41 h 558"/>
                <a:gd name="T36" fmla="*/ 115 w 484"/>
                <a:gd name="T37" fmla="*/ 23 h 558"/>
                <a:gd name="T38" fmla="*/ 107 w 484"/>
                <a:gd name="T39" fmla="*/ 4 h 558"/>
                <a:gd name="T40" fmla="*/ 102 w 484"/>
                <a:gd name="T41" fmla="*/ 0 h 558"/>
                <a:gd name="T42" fmla="*/ 98 w 484"/>
                <a:gd name="T43" fmla="*/ 2 h 558"/>
                <a:gd name="T44" fmla="*/ 63 w 484"/>
                <a:gd name="T45" fmla="*/ 36 h 558"/>
                <a:gd name="T46" fmla="*/ 22 w 484"/>
                <a:gd name="T47" fmla="*/ 106 h 558"/>
                <a:gd name="T48" fmla="*/ 2 w 484"/>
                <a:gd name="T49" fmla="*/ 185 h 558"/>
                <a:gd name="T50" fmla="*/ 2 w 484"/>
                <a:gd name="T51" fmla="*/ 240 h 558"/>
                <a:gd name="T52" fmla="*/ 22 w 484"/>
                <a:gd name="T53" fmla="*/ 319 h 558"/>
                <a:gd name="T54" fmla="*/ 63 w 484"/>
                <a:gd name="T55" fmla="*/ 390 h 558"/>
                <a:gd name="T56" fmla="*/ 97 w 484"/>
                <a:gd name="T57" fmla="*/ 424 h 558"/>
                <a:gd name="T58" fmla="*/ 147 w 484"/>
                <a:gd name="T59" fmla="*/ 459 h 558"/>
                <a:gd name="T60" fmla="*/ 376 w 484"/>
                <a:gd name="T61" fmla="*/ 460 h 558"/>
                <a:gd name="T62" fmla="*/ 401 w 484"/>
                <a:gd name="T63" fmla="*/ 445 h 558"/>
                <a:gd name="T64" fmla="*/ 435 w 484"/>
                <a:gd name="T65" fmla="*/ 418 h 558"/>
                <a:gd name="T66" fmla="*/ 465 w 484"/>
                <a:gd name="T67" fmla="*/ 385 h 558"/>
                <a:gd name="T68" fmla="*/ 484 w 484"/>
                <a:gd name="T69" fmla="*/ 360 h 558"/>
                <a:gd name="T70" fmla="*/ 484 w 484"/>
                <a:gd name="T71" fmla="*/ 357 h 558"/>
                <a:gd name="T72" fmla="*/ 286 w 484"/>
                <a:gd name="T73" fmla="*/ 463 h 558"/>
                <a:gd name="T74" fmla="*/ 283 w 484"/>
                <a:gd name="T75" fmla="*/ 472 h 558"/>
                <a:gd name="T76" fmla="*/ 275 w 484"/>
                <a:gd name="T77" fmla="*/ 483 h 558"/>
                <a:gd name="T78" fmla="*/ 261 w 484"/>
                <a:gd name="T79" fmla="*/ 487 h 558"/>
                <a:gd name="T80" fmla="*/ 252 w 484"/>
                <a:gd name="T81" fmla="*/ 485 h 558"/>
                <a:gd name="T82" fmla="*/ 244 w 484"/>
                <a:gd name="T83" fmla="*/ 481 h 558"/>
                <a:gd name="T84" fmla="*/ 236 w 484"/>
                <a:gd name="T85" fmla="*/ 467 h 558"/>
                <a:gd name="T86" fmla="*/ 236 w 484"/>
                <a:gd name="T87" fmla="*/ 457 h 558"/>
                <a:gd name="T88" fmla="*/ 243 w 484"/>
                <a:gd name="T89" fmla="*/ 445 h 558"/>
                <a:gd name="T90" fmla="*/ 256 w 484"/>
                <a:gd name="T91" fmla="*/ 438 h 558"/>
                <a:gd name="T92" fmla="*/ 267 w 484"/>
                <a:gd name="T93" fmla="*/ 438 h 558"/>
                <a:gd name="T94" fmla="*/ 282 w 484"/>
                <a:gd name="T95" fmla="*/ 448 h 558"/>
                <a:gd name="T96" fmla="*/ 286 w 484"/>
                <a:gd name="T97" fmla="*/ 462 h 558"/>
                <a:gd name="T98" fmla="*/ 286 w 484"/>
                <a:gd name="T99" fmla="*/ 46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4" h="558">
                  <a:moveTo>
                    <a:pt x="483" y="357"/>
                  </a:moveTo>
                  <a:lnTo>
                    <a:pt x="417" y="357"/>
                  </a:lnTo>
                  <a:lnTo>
                    <a:pt x="415" y="358"/>
                  </a:lnTo>
                  <a:lnTo>
                    <a:pt x="415" y="358"/>
                  </a:lnTo>
                  <a:lnTo>
                    <a:pt x="401" y="373"/>
                  </a:lnTo>
                  <a:lnTo>
                    <a:pt x="385" y="387"/>
                  </a:lnTo>
                  <a:lnTo>
                    <a:pt x="369" y="400"/>
                  </a:lnTo>
                  <a:lnTo>
                    <a:pt x="350" y="410"/>
                  </a:lnTo>
                  <a:lnTo>
                    <a:pt x="350" y="410"/>
                  </a:lnTo>
                  <a:lnTo>
                    <a:pt x="342" y="402"/>
                  </a:lnTo>
                  <a:lnTo>
                    <a:pt x="332" y="395"/>
                  </a:lnTo>
                  <a:lnTo>
                    <a:pt x="332" y="395"/>
                  </a:lnTo>
                  <a:lnTo>
                    <a:pt x="320" y="392"/>
                  </a:lnTo>
                  <a:lnTo>
                    <a:pt x="309" y="391"/>
                  </a:lnTo>
                  <a:lnTo>
                    <a:pt x="213" y="391"/>
                  </a:lnTo>
                  <a:lnTo>
                    <a:pt x="213" y="391"/>
                  </a:lnTo>
                  <a:lnTo>
                    <a:pt x="202" y="392"/>
                  </a:lnTo>
                  <a:lnTo>
                    <a:pt x="191" y="395"/>
                  </a:lnTo>
                  <a:lnTo>
                    <a:pt x="182" y="401"/>
                  </a:lnTo>
                  <a:lnTo>
                    <a:pt x="173" y="408"/>
                  </a:lnTo>
                  <a:lnTo>
                    <a:pt x="173" y="408"/>
                  </a:lnTo>
                  <a:lnTo>
                    <a:pt x="160" y="401"/>
                  </a:lnTo>
                  <a:lnTo>
                    <a:pt x="147" y="392"/>
                  </a:lnTo>
                  <a:lnTo>
                    <a:pt x="136" y="383"/>
                  </a:lnTo>
                  <a:lnTo>
                    <a:pt x="124" y="372"/>
                  </a:lnTo>
                  <a:lnTo>
                    <a:pt x="114" y="362"/>
                  </a:lnTo>
                  <a:lnTo>
                    <a:pt x="105" y="350"/>
                  </a:lnTo>
                  <a:lnTo>
                    <a:pt x="96" y="339"/>
                  </a:lnTo>
                  <a:lnTo>
                    <a:pt x="88" y="326"/>
                  </a:lnTo>
                  <a:lnTo>
                    <a:pt x="81" y="314"/>
                  </a:lnTo>
                  <a:lnTo>
                    <a:pt x="75" y="301"/>
                  </a:lnTo>
                  <a:lnTo>
                    <a:pt x="69" y="287"/>
                  </a:lnTo>
                  <a:lnTo>
                    <a:pt x="64" y="272"/>
                  </a:lnTo>
                  <a:lnTo>
                    <a:pt x="61" y="258"/>
                  </a:lnTo>
                  <a:lnTo>
                    <a:pt x="59" y="243"/>
                  </a:lnTo>
                  <a:lnTo>
                    <a:pt x="56" y="228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8" y="189"/>
                  </a:lnTo>
                  <a:lnTo>
                    <a:pt x="61" y="167"/>
                  </a:lnTo>
                  <a:lnTo>
                    <a:pt x="67" y="144"/>
                  </a:lnTo>
                  <a:lnTo>
                    <a:pt x="75" y="124"/>
                  </a:lnTo>
                  <a:lnTo>
                    <a:pt x="85" y="103"/>
                  </a:lnTo>
                  <a:lnTo>
                    <a:pt x="98" y="83"/>
                  </a:lnTo>
                  <a:lnTo>
                    <a:pt x="113" y="66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129" y="49"/>
                  </a:lnTo>
                  <a:lnTo>
                    <a:pt x="130" y="48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30" y="43"/>
                  </a:lnTo>
                  <a:lnTo>
                    <a:pt x="129" y="41"/>
                  </a:lnTo>
                  <a:lnTo>
                    <a:pt x="129" y="41"/>
                  </a:lnTo>
                  <a:lnTo>
                    <a:pt x="129" y="41"/>
                  </a:lnTo>
                  <a:lnTo>
                    <a:pt x="122" y="33"/>
                  </a:lnTo>
                  <a:lnTo>
                    <a:pt x="115" y="23"/>
                  </a:lnTo>
                  <a:lnTo>
                    <a:pt x="111" y="14"/>
                  </a:lnTo>
                  <a:lnTo>
                    <a:pt x="107" y="4"/>
                  </a:lnTo>
                  <a:lnTo>
                    <a:pt x="107" y="4"/>
                  </a:lnTo>
                  <a:lnTo>
                    <a:pt x="105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3" y="36"/>
                  </a:lnTo>
                  <a:lnTo>
                    <a:pt x="47" y="58"/>
                  </a:lnTo>
                  <a:lnTo>
                    <a:pt x="33" y="82"/>
                  </a:lnTo>
                  <a:lnTo>
                    <a:pt x="22" y="106"/>
                  </a:lnTo>
                  <a:lnTo>
                    <a:pt x="13" y="132"/>
                  </a:lnTo>
                  <a:lnTo>
                    <a:pt x="6" y="158"/>
                  </a:lnTo>
                  <a:lnTo>
                    <a:pt x="2" y="185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40"/>
                  </a:lnTo>
                  <a:lnTo>
                    <a:pt x="6" y="267"/>
                  </a:lnTo>
                  <a:lnTo>
                    <a:pt x="13" y="294"/>
                  </a:lnTo>
                  <a:lnTo>
                    <a:pt x="22" y="319"/>
                  </a:lnTo>
                  <a:lnTo>
                    <a:pt x="33" y="343"/>
                  </a:lnTo>
                  <a:lnTo>
                    <a:pt x="47" y="368"/>
                  </a:lnTo>
                  <a:lnTo>
                    <a:pt x="63" y="390"/>
                  </a:lnTo>
                  <a:lnTo>
                    <a:pt x="82" y="409"/>
                  </a:lnTo>
                  <a:lnTo>
                    <a:pt x="82" y="409"/>
                  </a:lnTo>
                  <a:lnTo>
                    <a:pt x="97" y="424"/>
                  </a:lnTo>
                  <a:lnTo>
                    <a:pt x="113" y="437"/>
                  </a:lnTo>
                  <a:lnTo>
                    <a:pt x="130" y="448"/>
                  </a:lnTo>
                  <a:lnTo>
                    <a:pt x="147" y="459"/>
                  </a:lnTo>
                  <a:lnTo>
                    <a:pt x="102" y="558"/>
                  </a:lnTo>
                  <a:lnTo>
                    <a:pt x="420" y="558"/>
                  </a:lnTo>
                  <a:lnTo>
                    <a:pt x="376" y="460"/>
                  </a:lnTo>
                  <a:lnTo>
                    <a:pt x="376" y="460"/>
                  </a:lnTo>
                  <a:lnTo>
                    <a:pt x="388" y="453"/>
                  </a:lnTo>
                  <a:lnTo>
                    <a:pt x="401" y="445"/>
                  </a:lnTo>
                  <a:lnTo>
                    <a:pt x="414" y="437"/>
                  </a:lnTo>
                  <a:lnTo>
                    <a:pt x="425" y="428"/>
                  </a:lnTo>
                  <a:lnTo>
                    <a:pt x="435" y="418"/>
                  </a:lnTo>
                  <a:lnTo>
                    <a:pt x="446" y="408"/>
                  </a:lnTo>
                  <a:lnTo>
                    <a:pt x="456" y="396"/>
                  </a:lnTo>
                  <a:lnTo>
                    <a:pt x="465" y="385"/>
                  </a:lnTo>
                  <a:lnTo>
                    <a:pt x="465" y="385"/>
                  </a:lnTo>
                  <a:lnTo>
                    <a:pt x="480" y="365"/>
                  </a:lnTo>
                  <a:lnTo>
                    <a:pt x="484" y="360"/>
                  </a:lnTo>
                  <a:lnTo>
                    <a:pt x="484" y="360"/>
                  </a:lnTo>
                  <a:lnTo>
                    <a:pt x="484" y="357"/>
                  </a:lnTo>
                  <a:lnTo>
                    <a:pt x="484" y="357"/>
                  </a:lnTo>
                  <a:lnTo>
                    <a:pt x="483" y="357"/>
                  </a:lnTo>
                  <a:lnTo>
                    <a:pt x="483" y="357"/>
                  </a:lnTo>
                  <a:close/>
                  <a:moveTo>
                    <a:pt x="286" y="463"/>
                  </a:moveTo>
                  <a:lnTo>
                    <a:pt x="286" y="463"/>
                  </a:lnTo>
                  <a:lnTo>
                    <a:pt x="286" y="468"/>
                  </a:lnTo>
                  <a:lnTo>
                    <a:pt x="283" y="472"/>
                  </a:lnTo>
                  <a:lnTo>
                    <a:pt x="281" y="477"/>
                  </a:lnTo>
                  <a:lnTo>
                    <a:pt x="279" y="481"/>
                  </a:lnTo>
                  <a:lnTo>
                    <a:pt x="275" y="483"/>
                  </a:lnTo>
                  <a:lnTo>
                    <a:pt x="271" y="485"/>
                  </a:lnTo>
                  <a:lnTo>
                    <a:pt x="266" y="486"/>
                  </a:lnTo>
                  <a:lnTo>
                    <a:pt x="261" y="487"/>
                  </a:lnTo>
                  <a:lnTo>
                    <a:pt x="261" y="487"/>
                  </a:lnTo>
                  <a:lnTo>
                    <a:pt x="257" y="486"/>
                  </a:lnTo>
                  <a:lnTo>
                    <a:pt x="252" y="485"/>
                  </a:lnTo>
                  <a:lnTo>
                    <a:pt x="248" y="484"/>
                  </a:lnTo>
                  <a:lnTo>
                    <a:pt x="244" y="481"/>
                  </a:lnTo>
                  <a:lnTo>
                    <a:pt x="244" y="481"/>
                  </a:lnTo>
                  <a:lnTo>
                    <a:pt x="240" y="475"/>
                  </a:lnTo>
                  <a:lnTo>
                    <a:pt x="236" y="467"/>
                  </a:lnTo>
                  <a:lnTo>
                    <a:pt x="236" y="467"/>
                  </a:lnTo>
                  <a:lnTo>
                    <a:pt x="236" y="462"/>
                  </a:lnTo>
                  <a:lnTo>
                    <a:pt x="236" y="462"/>
                  </a:lnTo>
                  <a:lnTo>
                    <a:pt x="236" y="457"/>
                  </a:lnTo>
                  <a:lnTo>
                    <a:pt x="238" y="453"/>
                  </a:lnTo>
                  <a:lnTo>
                    <a:pt x="241" y="448"/>
                  </a:lnTo>
                  <a:lnTo>
                    <a:pt x="243" y="445"/>
                  </a:lnTo>
                  <a:lnTo>
                    <a:pt x="248" y="441"/>
                  </a:lnTo>
                  <a:lnTo>
                    <a:pt x="251" y="439"/>
                  </a:lnTo>
                  <a:lnTo>
                    <a:pt x="256" y="438"/>
                  </a:lnTo>
                  <a:lnTo>
                    <a:pt x="261" y="437"/>
                  </a:lnTo>
                  <a:lnTo>
                    <a:pt x="261" y="437"/>
                  </a:lnTo>
                  <a:lnTo>
                    <a:pt x="267" y="438"/>
                  </a:lnTo>
                  <a:lnTo>
                    <a:pt x="273" y="440"/>
                  </a:lnTo>
                  <a:lnTo>
                    <a:pt x="278" y="444"/>
                  </a:lnTo>
                  <a:lnTo>
                    <a:pt x="282" y="448"/>
                  </a:lnTo>
                  <a:lnTo>
                    <a:pt x="282" y="448"/>
                  </a:lnTo>
                  <a:lnTo>
                    <a:pt x="284" y="455"/>
                  </a:lnTo>
                  <a:lnTo>
                    <a:pt x="286" y="462"/>
                  </a:lnTo>
                  <a:lnTo>
                    <a:pt x="286" y="462"/>
                  </a:lnTo>
                  <a:lnTo>
                    <a:pt x="286" y="463"/>
                  </a:lnTo>
                  <a:lnTo>
                    <a:pt x="286" y="4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1">
              <a:extLst>
                <a:ext uri="{FF2B5EF4-FFF2-40B4-BE49-F238E27FC236}">
                  <a16:creationId xmlns:a16="http://schemas.microsoft.com/office/drawing/2014/main" id="{94E03C98-0C9C-4A2B-BEB5-AFC114BCDD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345238" y="3279776"/>
              <a:ext cx="180975" cy="55563"/>
            </a:xfrm>
            <a:custGeom>
              <a:avLst/>
              <a:gdLst>
                <a:gd name="T0" fmla="*/ 214 w 228"/>
                <a:gd name="T1" fmla="*/ 23 h 70"/>
                <a:gd name="T2" fmla="*/ 195 w 228"/>
                <a:gd name="T3" fmla="*/ 23 h 70"/>
                <a:gd name="T4" fmla="*/ 195 w 228"/>
                <a:gd name="T5" fmla="*/ 7 h 70"/>
                <a:gd name="T6" fmla="*/ 195 w 228"/>
                <a:gd name="T7" fmla="*/ 7 h 70"/>
                <a:gd name="T8" fmla="*/ 193 w 228"/>
                <a:gd name="T9" fmla="*/ 4 h 70"/>
                <a:gd name="T10" fmla="*/ 192 w 228"/>
                <a:gd name="T11" fmla="*/ 1 h 70"/>
                <a:gd name="T12" fmla="*/ 190 w 228"/>
                <a:gd name="T13" fmla="*/ 0 h 70"/>
                <a:gd name="T14" fmla="*/ 188 w 228"/>
                <a:gd name="T15" fmla="*/ 0 h 70"/>
                <a:gd name="T16" fmla="*/ 44 w 228"/>
                <a:gd name="T17" fmla="*/ 0 h 70"/>
                <a:gd name="T18" fmla="*/ 44 w 228"/>
                <a:gd name="T19" fmla="*/ 0 h 70"/>
                <a:gd name="T20" fmla="*/ 41 w 228"/>
                <a:gd name="T21" fmla="*/ 0 h 70"/>
                <a:gd name="T22" fmla="*/ 39 w 228"/>
                <a:gd name="T23" fmla="*/ 1 h 70"/>
                <a:gd name="T24" fmla="*/ 37 w 228"/>
                <a:gd name="T25" fmla="*/ 4 h 70"/>
                <a:gd name="T26" fmla="*/ 37 w 228"/>
                <a:gd name="T27" fmla="*/ 7 h 70"/>
                <a:gd name="T28" fmla="*/ 37 w 228"/>
                <a:gd name="T29" fmla="*/ 23 h 70"/>
                <a:gd name="T30" fmla="*/ 13 w 228"/>
                <a:gd name="T31" fmla="*/ 23 h 70"/>
                <a:gd name="T32" fmla="*/ 13 w 228"/>
                <a:gd name="T33" fmla="*/ 23 h 70"/>
                <a:gd name="T34" fmla="*/ 8 w 228"/>
                <a:gd name="T35" fmla="*/ 24 h 70"/>
                <a:gd name="T36" fmla="*/ 3 w 228"/>
                <a:gd name="T37" fmla="*/ 28 h 70"/>
                <a:gd name="T38" fmla="*/ 0 w 228"/>
                <a:gd name="T39" fmla="*/ 32 h 70"/>
                <a:gd name="T40" fmla="*/ 0 w 228"/>
                <a:gd name="T41" fmla="*/ 37 h 70"/>
                <a:gd name="T42" fmla="*/ 0 w 228"/>
                <a:gd name="T43" fmla="*/ 57 h 70"/>
                <a:gd name="T44" fmla="*/ 0 w 228"/>
                <a:gd name="T45" fmla="*/ 57 h 70"/>
                <a:gd name="T46" fmla="*/ 0 w 228"/>
                <a:gd name="T47" fmla="*/ 62 h 70"/>
                <a:gd name="T48" fmla="*/ 3 w 228"/>
                <a:gd name="T49" fmla="*/ 66 h 70"/>
                <a:gd name="T50" fmla="*/ 8 w 228"/>
                <a:gd name="T51" fmla="*/ 69 h 70"/>
                <a:gd name="T52" fmla="*/ 13 w 228"/>
                <a:gd name="T53" fmla="*/ 70 h 70"/>
                <a:gd name="T54" fmla="*/ 214 w 228"/>
                <a:gd name="T55" fmla="*/ 70 h 70"/>
                <a:gd name="T56" fmla="*/ 214 w 228"/>
                <a:gd name="T57" fmla="*/ 70 h 70"/>
                <a:gd name="T58" fmla="*/ 220 w 228"/>
                <a:gd name="T59" fmla="*/ 69 h 70"/>
                <a:gd name="T60" fmla="*/ 225 w 228"/>
                <a:gd name="T61" fmla="*/ 66 h 70"/>
                <a:gd name="T62" fmla="*/ 227 w 228"/>
                <a:gd name="T63" fmla="*/ 62 h 70"/>
                <a:gd name="T64" fmla="*/ 228 w 228"/>
                <a:gd name="T65" fmla="*/ 57 h 70"/>
                <a:gd name="T66" fmla="*/ 228 w 228"/>
                <a:gd name="T67" fmla="*/ 37 h 70"/>
                <a:gd name="T68" fmla="*/ 228 w 228"/>
                <a:gd name="T69" fmla="*/ 37 h 70"/>
                <a:gd name="T70" fmla="*/ 227 w 228"/>
                <a:gd name="T71" fmla="*/ 32 h 70"/>
                <a:gd name="T72" fmla="*/ 225 w 228"/>
                <a:gd name="T73" fmla="*/ 28 h 70"/>
                <a:gd name="T74" fmla="*/ 220 w 228"/>
                <a:gd name="T75" fmla="*/ 24 h 70"/>
                <a:gd name="T76" fmla="*/ 214 w 228"/>
                <a:gd name="T77" fmla="*/ 23 h 70"/>
                <a:gd name="T78" fmla="*/ 214 w 228"/>
                <a:gd name="T79" fmla="*/ 23 h 70"/>
                <a:gd name="T80" fmla="*/ 48 w 228"/>
                <a:gd name="T81" fmla="*/ 12 h 70"/>
                <a:gd name="T82" fmla="*/ 183 w 228"/>
                <a:gd name="T83" fmla="*/ 12 h 70"/>
                <a:gd name="T84" fmla="*/ 183 w 228"/>
                <a:gd name="T85" fmla="*/ 23 h 70"/>
                <a:gd name="T86" fmla="*/ 48 w 228"/>
                <a:gd name="T87" fmla="*/ 23 h 70"/>
                <a:gd name="T88" fmla="*/ 48 w 228"/>
                <a:gd name="T8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8" h="70">
                  <a:moveTo>
                    <a:pt x="214" y="23"/>
                  </a:moveTo>
                  <a:lnTo>
                    <a:pt x="195" y="23"/>
                  </a:lnTo>
                  <a:lnTo>
                    <a:pt x="195" y="7"/>
                  </a:lnTo>
                  <a:lnTo>
                    <a:pt x="195" y="7"/>
                  </a:lnTo>
                  <a:lnTo>
                    <a:pt x="193" y="4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7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8" y="24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3" y="66"/>
                  </a:lnTo>
                  <a:lnTo>
                    <a:pt x="8" y="69"/>
                  </a:lnTo>
                  <a:lnTo>
                    <a:pt x="13" y="70"/>
                  </a:lnTo>
                  <a:lnTo>
                    <a:pt x="214" y="70"/>
                  </a:lnTo>
                  <a:lnTo>
                    <a:pt x="214" y="70"/>
                  </a:lnTo>
                  <a:lnTo>
                    <a:pt x="220" y="69"/>
                  </a:lnTo>
                  <a:lnTo>
                    <a:pt x="225" y="66"/>
                  </a:lnTo>
                  <a:lnTo>
                    <a:pt x="227" y="62"/>
                  </a:lnTo>
                  <a:lnTo>
                    <a:pt x="228" y="57"/>
                  </a:lnTo>
                  <a:lnTo>
                    <a:pt x="228" y="37"/>
                  </a:lnTo>
                  <a:lnTo>
                    <a:pt x="228" y="37"/>
                  </a:lnTo>
                  <a:lnTo>
                    <a:pt x="227" y="32"/>
                  </a:lnTo>
                  <a:lnTo>
                    <a:pt x="225" y="28"/>
                  </a:lnTo>
                  <a:lnTo>
                    <a:pt x="220" y="24"/>
                  </a:lnTo>
                  <a:lnTo>
                    <a:pt x="214" y="23"/>
                  </a:lnTo>
                  <a:lnTo>
                    <a:pt x="214" y="23"/>
                  </a:lnTo>
                  <a:close/>
                  <a:moveTo>
                    <a:pt x="48" y="12"/>
                  </a:moveTo>
                  <a:lnTo>
                    <a:pt x="183" y="12"/>
                  </a:lnTo>
                  <a:lnTo>
                    <a:pt x="183" y="23"/>
                  </a:lnTo>
                  <a:lnTo>
                    <a:pt x="48" y="23"/>
                  </a:ln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2">
              <a:extLst>
                <a:ext uri="{FF2B5EF4-FFF2-40B4-BE49-F238E27FC236}">
                  <a16:creationId xmlns:a16="http://schemas.microsoft.com/office/drawing/2014/main" id="{A5CF207C-436E-482B-9940-179F647900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70613" y="2900363"/>
              <a:ext cx="261938" cy="311150"/>
            </a:xfrm>
            <a:custGeom>
              <a:avLst/>
              <a:gdLst>
                <a:gd name="T0" fmla="*/ 3 w 328"/>
                <a:gd name="T1" fmla="*/ 205 h 391"/>
                <a:gd name="T2" fmla="*/ 15 w 328"/>
                <a:gd name="T3" fmla="*/ 228 h 391"/>
                <a:gd name="T4" fmla="*/ 33 w 328"/>
                <a:gd name="T5" fmla="*/ 245 h 391"/>
                <a:gd name="T6" fmla="*/ 42 w 328"/>
                <a:gd name="T7" fmla="*/ 251 h 391"/>
                <a:gd name="T8" fmla="*/ 66 w 328"/>
                <a:gd name="T9" fmla="*/ 257 h 391"/>
                <a:gd name="T10" fmla="*/ 77 w 328"/>
                <a:gd name="T11" fmla="*/ 259 h 391"/>
                <a:gd name="T12" fmla="*/ 86 w 328"/>
                <a:gd name="T13" fmla="*/ 257 h 391"/>
                <a:gd name="T14" fmla="*/ 102 w 328"/>
                <a:gd name="T15" fmla="*/ 254 h 391"/>
                <a:gd name="T16" fmla="*/ 119 w 328"/>
                <a:gd name="T17" fmla="*/ 246 h 391"/>
                <a:gd name="T18" fmla="*/ 131 w 328"/>
                <a:gd name="T19" fmla="*/ 236 h 391"/>
                <a:gd name="T20" fmla="*/ 142 w 328"/>
                <a:gd name="T21" fmla="*/ 222 h 391"/>
                <a:gd name="T22" fmla="*/ 228 w 328"/>
                <a:gd name="T23" fmla="*/ 378 h 391"/>
                <a:gd name="T24" fmla="*/ 236 w 328"/>
                <a:gd name="T25" fmla="*/ 388 h 391"/>
                <a:gd name="T26" fmla="*/ 249 w 328"/>
                <a:gd name="T27" fmla="*/ 391 h 391"/>
                <a:gd name="T28" fmla="*/ 254 w 328"/>
                <a:gd name="T29" fmla="*/ 390 h 391"/>
                <a:gd name="T30" fmla="*/ 268 w 328"/>
                <a:gd name="T31" fmla="*/ 384 h 391"/>
                <a:gd name="T32" fmla="*/ 301 w 328"/>
                <a:gd name="T33" fmla="*/ 366 h 391"/>
                <a:gd name="T34" fmla="*/ 315 w 328"/>
                <a:gd name="T35" fmla="*/ 358 h 391"/>
                <a:gd name="T36" fmla="*/ 319 w 328"/>
                <a:gd name="T37" fmla="*/ 355 h 391"/>
                <a:gd name="T38" fmla="*/ 325 w 328"/>
                <a:gd name="T39" fmla="*/ 347 h 391"/>
                <a:gd name="T40" fmla="*/ 328 w 328"/>
                <a:gd name="T41" fmla="*/ 338 h 391"/>
                <a:gd name="T42" fmla="*/ 327 w 328"/>
                <a:gd name="T43" fmla="*/ 329 h 391"/>
                <a:gd name="T44" fmla="*/ 146 w 328"/>
                <a:gd name="T45" fmla="*/ 0 h 391"/>
                <a:gd name="T46" fmla="*/ 78 w 328"/>
                <a:gd name="T47" fmla="*/ 105 h 391"/>
                <a:gd name="T48" fmla="*/ 68 w 328"/>
                <a:gd name="T49" fmla="*/ 105 h 391"/>
                <a:gd name="T50" fmla="*/ 60 w 328"/>
                <a:gd name="T51" fmla="*/ 107 h 391"/>
                <a:gd name="T52" fmla="*/ 46 w 328"/>
                <a:gd name="T53" fmla="*/ 111 h 391"/>
                <a:gd name="T54" fmla="*/ 33 w 328"/>
                <a:gd name="T55" fmla="*/ 119 h 391"/>
                <a:gd name="T56" fmla="*/ 22 w 328"/>
                <a:gd name="T57" fmla="*/ 129 h 391"/>
                <a:gd name="T58" fmla="*/ 13 w 328"/>
                <a:gd name="T59" fmla="*/ 140 h 391"/>
                <a:gd name="T60" fmla="*/ 6 w 328"/>
                <a:gd name="T61" fmla="*/ 154 h 391"/>
                <a:gd name="T62" fmla="*/ 1 w 328"/>
                <a:gd name="T63" fmla="*/ 168 h 391"/>
                <a:gd name="T64" fmla="*/ 0 w 328"/>
                <a:gd name="T65" fmla="*/ 183 h 391"/>
                <a:gd name="T66" fmla="*/ 1 w 328"/>
                <a:gd name="T67" fmla="*/ 191 h 391"/>
                <a:gd name="T68" fmla="*/ 3 w 328"/>
                <a:gd name="T69" fmla="*/ 205 h 391"/>
                <a:gd name="T70" fmla="*/ 57 w 328"/>
                <a:gd name="T71" fmla="*/ 167 h 391"/>
                <a:gd name="T72" fmla="*/ 61 w 328"/>
                <a:gd name="T73" fmla="*/ 163 h 391"/>
                <a:gd name="T74" fmla="*/ 69 w 328"/>
                <a:gd name="T75" fmla="*/ 157 h 391"/>
                <a:gd name="T76" fmla="*/ 74 w 328"/>
                <a:gd name="T77" fmla="*/ 157 h 391"/>
                <a:gd name="T78" fmla="*/ 77 w 328"/>
                <a:gd name="T79" fmla="*/ 156 h 391"/>
                <a:gd name="T80" fmla="*/ 87 w 328"/>
                <a:gd name="T81" fmla="*/ 158 h 391"/>
                <a:gd name="T82" fmla="*/ 95 w 328"/>
                <a:gd name="T83" fmla="*/ 165 h 391"/>
                <a:gd name="T84" fmla="*/ 100 w 328"/>
                <a:gd name="T85" fmla="*/ 171 h 391"/>
                <a:gd name="T86" fmla="*/ 101 w 328"/>
                <a:gd name="T87" fmla="*/ 179 h 391"/>
                <a:gd name="T88" fmla="*/ 102 w 328"/>
                <a:gd name="T89" fmla="*/ 180 h 391"/>
                <a:gd name="T90" fmla="*/ 101 w 328"/>
                <a:gd name="T91" fmla="*/ 190 h 391"/>
                <a:gd name="T92" fmla="*/ 97 w 328"/>
                <a:gd name="T93" fmla="*/ 198 h 391"/>
                <a:gd name="T94" fmla="*/ 89 w 328"/>
                <a:gd name="T95" fmla="*/ 203 h 391"/>
                <a:gd name="T96" fmla="*/ 79 w 328"/>
                <a:gd name="T97" fmla="*/ 207 h 391"/>
                <a:gd name="T98" fmla="*/ 75 w 328"/>
                <a:gd name="T99" fmla="*/ 207 h 391"/>
                <a:gd name="T100" fmla="*/ 67 w 328"/>
                <a:gd name="T101" fmla="*/ 205 h 391"/>
                <a:gd name="T102" fmla="*/ 62 w 328"/>
                <a:gd name="T103" fmla="*/ 202 h 391"/>
                <a:gd name="T104" fmla="*/ 53 w 328"/>
                <a:gd name="T105" fmla="*/ 190 h 391"/>
                <a:gd name="T106" fmla="*/ 52 w 328"/>
                <a:gd name="T107" fmla="*/ 185 h 391"/>
                <a:gd name="T108" fmla="*/ 52 w 328"/>
                <a:gd name="T109" fmla="*/ 179 h 391"/>
                <a:gd name="T110" fmla="*/ 54 w 328"/>
                <a:gd name="T111" fmla="*/ 170 h 391"/>
                <a:gd name="T112" fmla="*/ 57 w 328"/>
                <a:gd name="T113" fmla="*/ 16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8" h="391">
                  <a:moveTo>
                    <a:pt x="3" y="205"/>
                  </a:moveTo>
                  <a:lnTo>
                    <a:pt x="3" y="205"/>
                  </a:lnTo>
                  <a:lnTo>
                    <a:pt x="9" y="216"/>
                  </a:lnTo>
                  <a:lnTo>
                    <a:pt x="15" y="228"/>
                  </a:lnTo>
                  <a:lnTo>
                    <a:pt x="23" y="237"/>
                  </a:lnTo>
                  <a:lnTo>
                    <a:pt x="33" y="245"/>
                  </a:lnTo>
                  <a:lnTo>
                    <a:pt x="33" y="245"/>
                  </a:lnTo>
                  <a:lnTo>
                    <a:pt x="42" y="251"/>
                  </a:lnTo>
                  <a:lnTo>
                    <a:pt x="54" y="255"/>
                  </a:lnTo>
                  <a:lnTo>
                    <a:pt x="66" y="257"/>
                  </a:lnTo>
                  <a:lnTo>
                    <a:pt x="77" y="259"/>
                  </a:lnTo>
                  <a:lnTo>
                    <a:pt x="77" y="259"/>
                  </a:lnTo>
                  <a:lnTo>
                    <a:pt x="86" y="257"/>
                  </a:lnTo>
                  <a:lnTo>
                    <a:pt x="86" y="257"/>
                  </a:lnTo>
                  <a:lnTo>
                    <a:pt x="94" y="256"/>
                  </a:lnTo>
                  <a:lnTo>
                    <a:pt x="102" y="254"/>
                  </a:lnTo>
                  <a:lnTo>
                    <a:pt x="110" y="251"/>
                  </a:lnTo>
                  <a:lnTo>
                    <a:pt x="119" y="246"/>
                  </a:lnTo>
                  <a:lnTo>
                    <a:pt x="125" y="241"/>
                  </a:lnTo>
                  <a:lnTo>
                    <a:pt x="131" y="236"/>
                  </a:lnTo>
                  <a:lnTo>
                    <a:pt x="137" y="229"/>
                  </a:lnTo>
                  <a:lnTo>
                    <a:pt x="142" y="222"/>
                  </a:lnTo>
                  <a:lnTo>
                    <a:pt x="228" y="378"/>
                  </a:lnTo>
                  <a:lnTo>
                    <a:pt x="228" y="378"/>
                  </a:lnTo>
                  <a:lnTo>
                    <a:pt x="231" y="383"/>
                  </a:lnTo>
                  <a:lnTo>
                    <a:pt x="236" y="388"/>
                  </a:lnTo>
                  <a:lnTo>
                    <a:pt x="243" y="390"/>
                  </a:lnTo>
                  <a:lnTo>
                    <a:pt x="249" y="391"/>
                  </a:lnTo>
                  <a:lnTo>
                    <a:pt x="249" y="391"/>
                  </a:lnTo>
                  <a:lnTo>
                    <a:pt x="254" y="390"/>
                  </a:lnTo>
                  <a:lnTo>
                    <a:pt x="260" y="388"/>
                  </a:lnTo>
                  <a:lnTo>
                    <a:pt x="268" y="384"/>
                  </a:lnTo>
                  <a:lnTo>
                    <a:pt x="277" y="378"/>
                  </a:lnTo>
                  <a:lnTo>
                    <a:pt x="301" y="366"/>
                  </a:lnTo>
                  <a:lnTo>
                    <a:pt x="310" y="360"/>
                  </a:lnTo>
                  <a:lnTo>
                    <a:pt x="315" y="358"/>
                  </a:lnTo>
                  <a:lnTo>
                    <a:pt x="315" y="358"/>
                  </a:lnTo>
                  <a:lnTo>
                    <a:pt x="319" y="355"/>
                  </a:lnTo>
                  <a:lnTo>
                    <a:pt x="322" y="352"/>
                  </a:lnTo>
                  <a:lnTo>
                    <a:pt x="325" y="347"/>
                  </a:lnTo>
                  <a:lnTo>
                    <a:pt x="327" y="343"/>
                  </a:lnTo>
                  <a:lnTo>
                    <a:pt x="328" y="338"/>
                  </a:lnTo>
                  <a:lnTo>
                    <a:pt x="328" y="333"/>
                  </a:lnTo>
                  <a:lnTo>
                    <a:pt x="327" y="329"/>
                  </a:lnTo>
                  <a:lnTo>
                    <a:pt x="325" y="324"/>
                  </a:lnTo>
                  <a:lnTo>
                    <a:pt x="146" y="0"/>
                  </a:lnTo>
                  <a:lnTo>
                    <a:pt x="49" y="53"/>
                  </a:lnTo>
                  <a:lnTo>
                    <a:pt x="78" y="105"/>
                  </a:lnTo>
                  <a:lnTo>
                    <a:pt x="78" y="105"/>
                  </a:lnTo>
                  <a:lnTo>
                    <a:pt x="68" y="105"/>
                  </a:lnTo>
                  <a:lnTo>
                    <a:pt x="68" y="105"/>
                  </a:lnTo>
                  <a:lnTo>
                    <a:pt x="60" y="107"/>
                  </a:lnTo>
                  <a:lnTo>
                    <a:pt x="53" y="109"/>
                  </a:lnTo>
                  <a:lnTo>
                    <a:pt x="46" y="111"/>
                  </a:lnTo>
                  <a:lnTo>
                    <a:pt x="39" y="115"/>
                  </a:lnTo>
                  <a:lnTo>
                    <a:pt x="33" y="119"/>
                  </a:lnTo>
                  <a:lnTo>
                    <a:pt x="26" y="124"/>
                  </a:lnTo>
                  <a:lnTo>
                    <a:pt x="22" y="129"/>
                  </a:lnTo>
                  <a:lnTo>
                    <a:pt x="17" y="134"/>
                  </a:lnTo>
                  <a:lnTo>
                    <a:pt x="13" y="140"/>
                  </a:lnTo>
                  <a:lnTo>
                    <a:pt x="9" y="147"/>
                  </a:lnTo>
                  <a:lnTo>
                    <a:pt x="6" y="154"/>
                  </a:lnTo>
                  <a:lnTo>
                    <a:pt x="3" y="161"/>
                  </a:lnTo>
                  <a:lnTo>
                    <a:pt x="1" y="168"/>
                  </a:lnTo>
                  <a:lnTo>
                    <a:pt x="1" y="175"/>
                  </a:lnTo>
                  <a:lnTo>
                    <a:pt x="0" y="183"/>
                  </a:lnTo>
                  <a:lnTo>
                    <a:pt x="1" y="191"/>
                  </a:lnTo>
                  <a:lnTo>
                    <a:pt x="1" y="191"/>
                  </a:lnTo>
                  <a:lnTo>
                    <a:pt x="2" y="198"/>
                  </a:lnTo>
                  <a:lnTo>
                    <a:pt x="3" y="205"/>
                  </a:lnTo>
                  <a:lnTo>
                    <a:pt x="3" y="205"/>
                  </a:lnTo>
                  <a:close/>
                  <a:moveTo>
                    <a:pt x="57" y="167"/>
                  </a:moveTo>
                  <a:lnTo>
                    <a:pt x="57" y="167"/>
                  </a:lnTo>
                  <a:lnTo>
                    <a:pt x="61" y="163"/>
                  </a:lnTo>
                  <a:lnTo>
                    <a:pt x="64" y="160"/>
                  </a:lnTo>
                  <a:lnTo>
                    <a:pt x="69" y="157"/>
                  </a:lnTo>
                  <a:lnTo>
                    <a:pt x="74" y="157"/>
                  </a:lnTo>
                  <a:lnTo>
                    <a:pt x="74" y="157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82" y="157"/>
                  </a:lnTo>
                  <a:lnTo>
                    <a:pt x="87" y="158"/>
                  </a:lnTo>
                  <a:lnTo>
                    <a:pt x="92" y="162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00" y="171"/>
                  </a:lnTo>
                  <a:lnTo>
                    <a:pt x="101" y="179"/>
                  </a:lnTo>
                  <a:lnTo>
                    <a:pt x="101" y="179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1" y="185"/>
                  </a:lnTo>
                  <a:lnTo>
                    <a:pt x="101" y="190"/>
                  </a:lnTo>
                  <a:lnTo>
                    <a:pt x="99" y="194"/>
                  </a:lnTo>
                  <a:lnTo>
                    <a:pt x="97" y="198"/>
                  </a:lnTo>
                  <a:lnTo>
                    <a:pt x="93" y="201"/>
                  </a:lnTo>
                  <a:lnTo>
                    <a:pt x="89" y="203"/>
                  </a:lnTo>
                  <a:lnTo>
                    <a:pt x="85" y="206"/>
                  </a:lnTo>
                  <a:lnTo>
                    <a:pt x="79" y="207"/>
                  </a:lnTo>
                  <a:lnTo>
                    <a:pt x="79" y="207"/>
                  </a:lnTo>
                  <a:lnTo>
                    <a:pt x="75" y="207"/>
                  </a:lnTo>
                  <a:lnTo>
                    <a:pt x="71" y="206"/>
                  </a:lnTo>
                  <a:lnTo>
                    <a:pt x="67" y="205"/>
                  </a:lnTo>
                  <a:lnTo>
                    <a:pt x="62" y="202"/>
                  </a:lnTo>
                  <a:lnTo>
                    <a:pt x="62" y="202"/>
                  </a:lnTo>
                  <a:lnTo>
                    <a:pt x="56" y="196"/>
                  </a:lnTo>
                  <a:lnTo>
                    <a:pt x="53" y="190"/>
                  </a:lnTo>
                  <a:lnTo>
                    <a:pt x="53" y="190"/>
                  </a:lnTo>
                  <a:lnTo>
                    <a:pt x="52" y="185"/>
                  </a:lnTo>
                  <a:lnTo>
                    <a:pt x="52" y="185"/>
                  </a:lnTo>
                  <a:lnTo>
                    <a:pt x="52" y="179"/>
                  </a:lnTo>
                  <a:lnTo>
                    <a:pt x="53" y="175"/>
                  </a:lnTo>
                  <a:lnTo>
                    <a:pt x="54" y="170"/>
                  </a:lnTo>
                  <a:lnTo>
                    <a:pt x="57" y="167"/>
                  </a:lnTo>
                  <a:lnTo>
                    <a:pt x="5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3">
              <a:extLst>
                <a:ext uri="{FF2B5EF4-FFF2-40B4-BE49-F238E27FC236}">
                  <a16:creationId xmlns:a16="http://schemas.microsoft.com/office/drawing/2014/main" id="{7928A22F-9ABC-405C-B315-3B6F9B6867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4925" y="3186113"/>
              <a:ext cx="41275" cy="38100"/>
            </a:xfrm>
            <a:custGeom>
              <a:avLst/>
              <a:gdLst>
                <a:gd name="T0" fmla="*/ 41 w 52"/>
                <a:gd name="T1" fmla="*/ 24 h 46"/>
                <a:gd name="T2" fmla="*/ 20 w 52"/>
                <a:gd name="T3" fmla="*/ 35 h 46"/>
                <a:gd name="T4" fmla="*/ 20 w 52"/>
                <a:gd name="T5" fmla="*/ 35 h 46"/>
                <a:gd name="T6" fmla="*/ 20 w 52"/>
                <a:gd name="T7" fmla="*/ 35 h 46"/>
                <a:gd name="T8" fmla="*/ 20 w 52"/>
                <a:gd name="T9" fmla="*/ 35 h 46"/>
                <a:gd name="T10" fmla="*/ 19 w 52"/>
                <a:gd name="T11" fmla="*/ 35 h 46"/>
                <a:gd name="T12" fmla="*/ 9 w 52"/>
                <a:gd name="T13" fmla="*/ 18 h 46"/>
                <a:gd name="T14" fmla="*/ 0 w 52"/>
                <a:gd name="T15" fmla="*/ 24 h 46"/>
                <a:gd name="T16" fmla="*/ 8 w 52"/>
                <a:gd name="T17" fmla="*/ 40 h 46"/>
                <a:gd name="T18" fmla="*/ 8 w 52"/>
                <a:gd name="T19" fmla="*/ 40 h 46"/>
                <a:gd name="T20" fmla="*/ 12 w 52"/>
                <a:gd name="T21" fmla="*/ 44 h 46"/>
                <a:gd name="T22" fmla="*/ 16 w 52"/>
                <a:gd name="T23" fmla="*/ 46 h 46"/>
                <a:gd name="T24" fmla="*/ 16 w 52"/>
                <a:gd name="T25" fmla="*/ 46 h 46"/>
                <a:gd name="T26" fmla="*/ 20 w 52"/>
                <a:gd name="T27" fmla="*/ 46 h 46"/>
                <a:gd name="T28" fmla="*/ 20 w 52"/>
                <a:gd name="T29" fmla="*/ 46 h 46"/>
                <a:gd name="T30" fmla="*/ 23 w 52"/>
                <a:gd name="T31" fmla="*/ 46 h 46"/>
                <a:gd name="T32" fmla="*/ 26 w 52"/>
                <a:gd name="T33" fmla="*/ 45 h 46"/>
                <a:gd name="T34" fmla="*/ 46 w 52"/>
                <a:gd name="T35" fmla="*/ 33 h 46"/>
                <a:gd name="T36" fmla="*/ 46 w 52"/>
                <a:gd name="T37" fmla="*/ 33 h 46"/>
                <a:gd name="T38" fmla="*/ 50 w 52"/>
                <a:gd name="T39" fmla="*/ 30 h 46"/>
                <a:gd name="T40" fmla="*/ 52 w 52"/>
                <a:gd name="T41" fmla="*/ 26 h 46"/>
                <a:gd name="T42" fmla="*/ 52 w 52"/>
                <a:gd name="T43" fmla="*/ 22 h 46"/>
                <a:gd name="T44" fmla="*/ 51 w 52"/>
                <a:gd name="T45" fmla="*/ 16 h 46"/>
                <a:gd name="T46" fmla="*/ 42 w 52"/>
                <a:gd name="T47" fmla="*/ 0 h 46"/>
                <a:gd name="T48" fmla="*/ 33 w 52"/>
                <a:gd name="T49" fmla="*/ 6 h 46"/>
                <a:gd name="T50" fmla="*/ 41 w 52"/>
                <a:gd name="T51" fmla="*/ 22 h 46"/>
                <a:gd name="T52" fmla="*/ 41 w 52"/>
                <a:gd name="T53" fmla="*/ 22 h 46"/>
                <a:gd name="T54" fmla="*/ 41 w 52"/>
                <a:gd name="T55" fmla="*/ 24 h 46"/>
                <a:gd name="T56" fmla="*/ 41 w 52"/>
                <a:gd name="T5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46">
                  <a:moveTo>
                    <a:pt x="41" y="24"/>
                  </a:move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9" y="18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3" y="46"/>
                  </a:lnTo>
                  <a:lnTo>
                    <a:pt x="26" y="45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50" y="30"/>
                  </a:lnTo>
                  <a:lnTo>
                    <a:pt x="52" y="26"/>
                  </a:lnTo>
                  <a:lnTo>
                    <a:pt x="52" y="22"/>
                  </a:lnTo>
                  <a:lnTo>
                    <a:pt x="51" y="16"/>
                  </a:lnTo>
                  <a:lnTo>
                    <a:pt x="42" y="0"/>
                  </a:lnTo>
                  <a:lnTo>
                    <a:pt x="33" y="6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1" y="24"/>
                  </a:lnTo>
                  <a:lnTo>
                    <a:pt x="4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4">
              <a:extLst>
                <a:ext uri="{FF2B5EF4-FFF2-40B4-BE49-F238E27FC236}">
                  <a16:creationId xmlns:a16="http://schemas.microsoft.com/office/drawing/2014/main" id="{983062BF-DF4E-48AC-814F-C18B2A9E2C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0775" y="2878138"/>
              <a:ext cx="82550" cy="57150"/>
            </a:xfrm>
            <a:custGeom>
              <a:avLst/>
              <a:gdLst>
                <a:gd name="T0" fmla="*/ 104 w 104"/>
                <a:gd name="T1" fmla="*/ 18 h 71"/>
                <a:gd name="T2" fmla="*/ 6 w 104"/>
                <a:gd name="T3" fmla="*/ 71 h 71"/>
                <a:gd name="T4" fmla="*/ 3 w 104"/>
                <a:gd name="T5" fmla="*/ 67 h 71"/>
                <a:gd name="T6" fmla="*/ 3 w 104"/>
                <a:gd name="T7" fmla="*/ 67 h 71"/>
                <a:gd name="T8" fmla="*/ 1 w 104"/>
                <a:gd name="T9" fmla="*/ 62 h 71"/>
                <a:gd name="T10" fmla="*/ 0 w 104"/>
                <a:gd name="T11" fmla="*/ 57 h 71"/>
                <a:gd name="T12" fmla="*/ 0 w 104"/>
                <a:gd name="T13" fmla="*/ 53 h 71"/>
                <a:gd name="T14" fmla="*/ 1 w 104"/>
                <a:gd name="T15" fmla="*/ 48 h 71"/>
                <a:gd name="T16" fmla="*/ 1 w 104"/>
                <a:gd name="T17" fmla="*/ 48 h 71"/>
                <a:gd name="T18" fmla="*/ 3 w 104"/>
                <a:gd name="T19" fmla="*/ 44 h 71"/>
                <a:gd name="T20" fmla="*/ 6 w 104"/>
                <a:gd name="T21" fmla="*/ 39 h 71"/>
                <a:gd name="T22" fmla="*/ 9 w 104"/>
                <a:gd name="T23" fmla="*/ 36 h 71"/>
                <a:gd name="T24" fmla="*/ 13 w 104"/>
                <a:gd name="T25" fmla="*/ 33 h 71"/>
                <a:gd name="T26" fmla="*/ 68 w 104"/>
                <a:gd name="T27" fmla="*/ 3 h 71"/>
                <a:gd name="T28" fmla="*/ 68 w 104"/>
                <a:gd name="T29" fmla="*/ 3 h 71"/>
                <a:gd name="T30" fmla="*/ 74 w 104"/>
                <a:gd name="T31" fmla="*/ 1 h 71"/>
                <a:gd name="T32" fmla="*/ 79 w 104"/>
                <a:gd name="T33" fmla="*/ 0 h 71"/>
                <a:gd name="T34" fmla="*/ 79 w 104"/>
                <a:gd name="T35" fmla="*/ 0 h 71"/>
                <a:gd name="T36" fmla="*/ 85 w 104"/>
                <a:gd name="T37" fmla="*/ 1 h 71"/>
                <a:gd name="T38" fmla="*/ 92 w 104"/>
                <a:gd name="T39" fmla="*/ 3 h 71"/>
                <a:gd name="T40" fmla="*/ 97 w 104"/>
                <a:gd name="T41" fmla="*/ 8 h 71"/>
                <a:gd name="T42" fmla="*/ 100 w 104"/>
                <a:gd name="T43" fmla="*/ 13 h 71"/>
                <a:gd name="T44" fmla="*/ 104 w 104"/>
                <a:gd name="T45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71">
                  <a:moveTo>
                    <a:pt x="104" y="18"/>
                  </a:moveTo>
                  <a:lnTo>
                    <a:pt x="6" y="71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3" y="44"/>
                  </a:lnTo>
                  <a:lnTo>
                    <a:pt x="6" y="39"/>
                  </a:lnTo>
                  <a:lnTo>
                    <a:pt x="9" y="36"/>
                  </a:lnTo>
                  <a:lnTo>
                    <a:pt x="13" y="33"/>
                  </a:lnTo>
                  <a:lnTo>
                    <a:pt x="68" y="3"/>
                  </a:lnTo>
                  <a:lnTo>
                    <a:pt x="68" y="3"/>
                  </a:lnTo>
                  <a:lnTo>
                    <a:pt x="74" y="1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5" y="1"/>
                  </a:lnTo>
                  <a:lnTo>
                    <a:pt x="92" y="3"/>
                  </a:lnTo>
                  <a:lnTo>
                    <a:pt x="97" y="8"/>
                  </a:lnTo>
                  <a:lnTo>
                    <a:pt x="100" y="13"/>
                  </a:lnTo>
                  <a:lnTo>
                    <a:pt x="104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E07AE3-0FD1-4B15-A72C-B20ECCC8D2DB}"/>
              </a:ext>
            </a:extLst>
          </p:cNvPr>
          <p:cNvGrpSpPr/>
          <p:nvPr userDrawn="1"/>
        </p:nvGrpSpPr>
        <p:grpSpPr>
          <a:xfrm>
            <a:off x="1194071" y="1325075"/>
            <a:ext cx="1379956" cy="1379956"/>
            <a:chOff x="4918075" y="2798763"/>
            <a:chExt cx="808038" cy="808038"/>
          </a:xfrm>
        </p:grpSpPr>
        <p:sp>
          <p:nvSpPr>
            <p:cNvPr id="50" name="Freeform 207">
              <a:extLst>
                <a:ext uri="{FF2B5EF4-FFF2-40B4-BE49-F238E27FC236}">
                  <a16:creationId xmlns:a16="http://schemas.microsoft.com/office/drawing/2014/main" id="{DF7289CC-8BEB-4142-B5D3-725C86781E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8075" y="2798763"/>
              <a:ext cx="808038" cy="808038"/>
            </a:xfrm>
            <a:custGeom>
              <a:avLst/>
              <a:gdLst>
                <a:gd name="T0" fmla="*/ 1017 w 1017"/>
                <a:gd name="T1" fmla="*/ 534 h 1016"/>
                <a:gd name="T2" fmla="*/ 1006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8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1 w 1017"/>
                <a:gd name="T19" fmla="*/ 1006 h 1016"/>
                <a:gd name="T20" fmla="*/ 534 w 1017"/>
                <a:gd name="T21" fmla="*/ 1016 h 1016"/>
                <a:gd name="T22" fmla="*/ 482 w 1017"/>
                <a:gd name="T23" fmla="*/ 1016 h 1016"/>
                <a:gd name="T24" fmla="*/ 406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4 w 1017"/>
                <a:gd name="T31" fmla="*/ 916 h 1016"/>
                <a:gd name="T32" fmla="*/ 148 w 1017"/>
                <a:gd name="T33" fmla="*/ 868 h 1016"/>
                <a:gd name="T34" fmla="*/ 101 w 1017"/>
                <a:gd name="T35" fmla="*/ 813 h 1016"/>
                <a:gd name="T36" fmla="*/ 61 w 1017"/>
                <a:gd name="T37" fmla="*/ 750 h 1016"/>
                <a:gd name="T38" fmla="*/ 31 w 1017"/>
                <a:gd name="T39" fmla="*/ 684 h 1016"/>
                <a:gd name="T40" fmla="*/ 10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0 w 1017"/>
                <a:gd name="T47" fmla="*/ 406 h 1016"/>
                <a:gd name="T48" fmla="*/ 31 w 1017"/>
                <a:gd name="T49" fmla="*/ 334 h 1016"/>
                <a:gd name="T50" fmla="*/ 61 w 1017"/>
                <a:gd name="T51" fmla="*/ 266 h 1016"/>
                <a:gd name="T52" fmla="*/ 101 w 1017"/>
                <a:gd name="T53" fmla="*/ 204 h 1016"/>
                <a:gd name="T54" fmla="*/ 148 w 1017"/>
                <a:gd name="T55" fmla="*/ 148 h 1016"/>
                <a:gd name="T56" fmla="*/ 204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6 w 1017"/>
                <a:gd name="T63" fmla="*/ 10 h 1016"/>
                <a:gd name="T64" fmla="*/ 482 w 1017"/>
                <a:gd name="T65" fmla="*/ 1 h 1016"/>
                <a:gd name="T66" fmla="*/ 534 w 1017"/>
                <a:gd name="T67" fmla="*/ 1 h 1016"/>
                <a:gd name="T68" fmla="*/ 611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8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6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0"/>
                  </a:lnTo>
                  <a:lnTo>
                    <a:pt x="943" y="772"/>
                  </a:lnTo>
                  <a:lnTo>
                    <a:pt x="930" y="793"/>
                  </a:lnTo>
                  <a:lnTo>
                    <a:pt x="917" y="813"/>
                  </a:lnTo>
                  <a:lnTo>
                    <a:pt x="900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8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7" y="793"/>
                  </a:lnTo>
                  <a:lnTo>
                    <a:pt x="73" y="772"/>
                  </a:lnTo>
                  <a:lnTo>
                    <a:pt x="61" y="750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5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5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5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8"/>
                  </a:lnTo>
                  <a:lnTo>
                    <a:pt x="885" y="167"/>
                  </a:lnTo>
                  <a:lnTo>
                    <a:pt x="900" y="185"/>
                  </a:lnTo>
                  <a:lnTo>
                    <a:pt x="917" y="204"/>
                  </a:lnTo>
                  <a:lnTo>
                    <a:pt x="930" y="224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6"/>
                  </a:lnTo>
                  <a:lnTo>
                    <a:pt x="1011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8">
              <a:extLst>
                <a:ext uri="{FF2B5EF4-FFF2-40B4-BE49-F238E27FC236}">
                  <a16:creationId xmlns:a16="http://schemas.microsoft.com/office/drawing/2014/main" id="{04E1F179-011D-4F90-8FB0-A9681C15D1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7450" y="3143251"/>
              <a:ext cx="508000" cy="396875"/>
            </a:xfrm>
            <a:custGeom>
              <a:avLst/>
              <a:gdLst>
                <a:gd name="T0" fmla="*/ 421 w 638"/>
                <a:gd name="T1" fmla="*/ 497 h 501"/>
                <a:gd name="T2" fmla="*/ 355 w 638"/>
                <a:gd name="T3" fmla="*/ 469 h 501"/>
                <a:gd name="T4" fmla="*/ 314 w 638"/>
                <a:gd name="T5" fmla="*/ 434 h 501"/>
                <a:gd name="T6" fmla="*/ 286 w 638"/>
                <a:gd name="T7" fmla="*/ 387 h 501"/>
                <a:gd name="T8" fmla="*/ 275 w 638"/>
                <a:gd name="T9" fmla="*/ 345 h 501"/>
                <a:gd name="T10" fmla="*/ 211 w 638"/>
                <a:gd name="T11" fmla="*/ 351 h 501"/>
                <a:gd name="T12" fmla="*/ 143 w 638"/>
                <a:gd name="T13" fmla="*/ 342 h 501"/>
                <a:gd name="T14" fmla="*/ 74 w 638"/>
                <a:gd name="T15" fmla="*/ 311 h 501"/>
                <a:gd name="T16" fmla="*/ 2 w 638"/>
                <a:gd name="T17" fmla="*/ 254 h 501"/>
                <a:gd name="T18" fmla="*/ 1 w 638"/>
                <a:gd name="T19" fmla="*/ 247 h 501"/>
                <a:gd name="T20" fmla="*/ 7 w 638"/>
                <a:gd name="T21" fmla="*/ 243 h 501"/>
                <a:gd name="T22" fmla="*/ 29 w 638"/>
                <a:gd name="T23" fmla="*/ 261 h 501"/>
                <a:gd name="T24" fmla="*/ 97 w 638"/>
                <a:gd name="T25" fmla="*/ 308 h 501"/>
                <a:gd name="T26" fmla="*/ 163 w 638"/>
                <a:gd name="T27" fmla="*/ 331 h 501"/>
                <a:gd name="T28" fmla="*/ 228 w 638"/>
                <a:gd name="T29" fmla="*/ 337 h 501"/>
                <a:gd name="T30" fmla="*/ 274 w 638"/>
                <a:gd name="T31" fmla="*/ 331 h 501"/>
                <a:gd name="T32" fmla="*/ 283 w 638"/>
                <a:gd name="T33" fmla="*/ 253 h 501"/>
                <a:gd name="T34" fmla="*/ 315 w 638"/>
                <a:gd name="T35" fmla="*/ 164 h 501"/>
                <a:gd name="T36" fmla="*/ 368 w 638"/>
                <a:gd name="T37" fmla="*/ 73 h 501"/>
                <a:gd name="T38" fmla="*/ 423 w 638"/>
                <a:gd name="T39" fmla="*/ 2 h 501"/>
                <a:gd name="T40" fmla="*/ 432 w 638"/>
                <a:gd name="T41" fmla="*/ 1 h 501"/>
                <a:gd name="T42" fmla="*/ 434 w 638"/>
                <a:gd name="T43" fmla="*/ 8 h 501"/>
                <a:gd name="T44" fmla="*/ 409 w 638"/>
                <a:gd name="T45" fmla="*/ 41 h 501"/>
                <a:gd name="T46" fmla="*/ 344 w 638"/>
                <a:gd name="T47" fmla="*/ 140 h 501"/>
                <a:gd name="T48" fmla="*/ 299 w 638"/>
                <a:gd name="T49" fmla="*/ 246 h 501"/>
                <a:gd name="T50" fmla="*/ 288 w 638"/>
                <a:gd name="T51" fmla="*/ 315 h 501"/>
                <a:gd name="T52" fmla="*/ 351 w 638"/>
                <a:gd name="T53" fmla="*/ 311 h 501"/>
                <a:gd name="T54" fmla="*/ 439 w 638"/>
                <a:gd name="T55" fmla="*/ 277 h 501"/>
                <a:gd name="T56" fmla="*/ 519 w 638"/>
                <a:gd name="T57" fmla="*/ 253 h 501"/>
                <a:gd name="T58" fmla="*/ 567 w 638"/>
                <a:gd name="T59" fmla="*/ 255 h 501"/>
                <a:gd name="T60" fmla="*/ 606 w 638"/>
                <a:gd name="T61" fmla="*/ 278 h 501"/>
                <a:gd name="T62" fmla="*/ 629 w 638"/>
                <a:gd name="T63" fmla="*/ 309 h 501"/>
                <a:gd name="T64" fmla="*/ 638 w 638"/>
                <a:gd name="T65" fmla="*/ 353 h 501"/>
                <a:gd name="T66" fmla="*/ 628 w 638"/>
                <a:gd name="T67" fmla="*/ 396 h 501"/>
                <a:gd name="T68" fmla="*/ 602 w 638"/>
                <a:gd name="T69" fmla="*/ 434 h 501"/>
                <a:gd name="T70" fmla="*/ 565 w 638"/>
                <a:gd name="T71" fmla="*/ 467 h 501"/>
                <a:gd name="T72" fmla="*/ 494 w 638"/>
                <a:gd name="T73" fmla="*/ 497 h 501"/>
                <a:gd name="T74" fmla="*/ 289 w 638"/>
                <a:gd name="T75" fmla="*/ 343 h 501"/>
                <a:gd name="T76" fmla="*/ 298 w 638"/>
                <a:gd name="T77" fmla="*/ 380 h 501"/>
                <a:gd name="T78" fmla="*/ 324 w 638"/>
                <a:gd name="T79" fmla="*/ 425 h 501"/>
                <a:gd name="T80" fmla="*/ 365 w 638"/>
                <a:gd name="T81" fmla="*/ 460 h 501"/>
                <a:gd name="T82" fmla="*/ 432 w 638"/>
                <a:gd name="T83" fmla="*/ 486 h 501"/>
                <a:gd name="T84" fmla="*/ 500 w 638"/>
                <a:gd name="T85" fmla="*/ 482 h 501"/>
                <a:gd name="T86" fmla="*/ 560 w 638"/>
                <a:gd name="T87" fmla="*/ 453 h 501"/>
                <a:gd name="T88" fmla="*/ 598 w 638"/>
                <a:gd name="T89" fmla="*/ 418 h 501"/>
                <a:gd name="T90" fmla="*/ 621 w 638"/>
                <a:gd name="T91" fmla="*/ 375 h 501"/>
                <a:gd name="T92" fmla="*/ 623 w 638"/>
                <a:gd name="T93" fmla="*/ 336 h 501"/>
                <a:gd name="T94" fmla="*/ 605 w 638"/>
                <a:gd name="T95" fmla="*/ 298 h 501"/>
                <a:gd name="T96" fmla="*/ 579 w 638"/>
                <a:gd name="T97" fmla="*/ 276 h 501"/>
                <a:gd name="T98" fmla="*/ 541 w 638"/>
                <a:gd name="T99" fmla="*/ 266 h 501"/>
                <a:gd name="T100" fmla="*/ 495 w 638"/>
                <a:gd name="T101" fmla="*/ 273 h 501"/>
                <a:gd name="T102" fmla="*/ 416 w 638"/>
                <a:gd name="T103" fmla="*/ 301 h 501"/>
                <a:gd name="T104" fmla="*/ 289 w 638"/>
                <a:gd name="T105" fmla="*/ 34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8" h="501">
                  <a:moveTo>
                    <a:pt x="455" y="501"/>
                  </a:moveTo>
                  <a:lnTo>
                    <a:pt x="455" y="501"/>
                  </a:lnTo>
                  <a:lnTo>
                    <a:pt x="439" y="499"/>
                  </a:lnTo>
                  <a:lnTo>
                    <a:pt x="421" y="497"/>
                  </a:lnTo>
                  <a:lnTo>
                    <a:pt x="404" y="494"/>
                  </a:lnTo>
                  <a:lnTo>
                    <a:pt x="387" y="487"/>
                  </a:lnTo>
                  <a:lnTo>
                    <a:pt x="371" y="480"/>
                  </a:lnTo>
                  <a:lnTo>
                    <a:pt x="355" y="469"/>
                  </a:lnTo>
                  <a:lnTo>
                    <a:pt x="339" y="458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14" y="434"/>
                  </a:lnTo>
                  <a:lnTo>
                    <a:pt x="305" y="423"/>
                  </a:lnTo>
                  <a:lnTo>
                    <a:pt x="298" y="412"/>
                  </a:lnTo>
                  <a:lnTo>
                    <a:pt x="291" y="399"/>
                  </a:lnTo>
                  <a:lnTo>
                    <a:pt x="286" y="387"/>
                  </a:lnTo>
                  <a:lnTo>
                    <a:pt x="281" y="374"/>
                  </a:lnTo>
                  <a:lnTo>
                    <a:pt x="277" y="360"/>
                  </a:lnTo>
                  <a:lnTo>
                    <a:pt x="275" y="345"/>
                  </a:lnTo>
                  <a:lnTo>
                    <a:pt x="275" y="345"/>
                  </a:lnTo>
                  <a:lnTo>
                    <a:pt x="260" y="349"/>
                  </a:lnTo>
                  <a:lnTo>
                    <a:pt x="243" y="350"/>
                  </a:lnTo>
                  <a:lnTo>
                    <a:pt x="227" y="351"/>
                  </a:lnTo>
                  <a:lnTo>
                    <a:pt x="211" y="351"/>
                  </a:lnTo>
                  <a:lnTo>
                    <a:pt x="193" y="351"/>
                  </a:lnTo>
                  <a:lnTo>
                    <a:pt x="177" y="349"/>
                  </a:lnTo>
                  <a:lnTo>
                    <a:pt x="160" y="346"/>
                  </a:lnTo>
                  <a:lnTo>
                    <a:pt x="143" y="342"/>
                  </a:lnTo>
                  <a:lnTo>
                    <a:pt x="125" y="336"/>
                  </a:lnTo>
                  <a:lnTo>
                    <a:pt x="108" y="329"/>
                  </a:lnTo>
                  <a:lnTo>
                    <a:pt x="91" y="321"/>
                  </a:lnTo>
                  <a:lnTo>
                    <a:pt x="74" y="311"/>
                  </a:lnTo>
                  <a:lnTo>
                    <a:pt x="55" y="299"/>
                  </a:lnTo>
                  <a:lnTo>
                    <a:pt x="38" y="286"/>
                  </a:lnTo>
                  <a:lnTo>
                    <a:pt x="19" y="271"/>
                  </a:lnTo>
                  <a:lnTo>
                    <a:pt x="2" y="254"/>
                  </a:lnTo>
                  <a:lnTo>
                    <a:pt x="2" y="254"/>
                  </a:lnTo>
                  <a:lnTo>
                    <a:pt x="1" y="252"/>
                  </a:lnTo>
                  <a:lnTo>
                    <a:pt x="0" y="250"/>
                  </a:lnTo>
                  <a:lnTo>
                    <a:pt x="1" y="247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4" y="243"/>
                  </a:lnTo>
                  <a:lnTo>
                    <a:pt x="7" y="243"/>
                  </a:lnTo>
                  <a:lnTo>
                    <a:pt x="10" y="243"/>
                  </a:lnTo>
                  <a:lnTo>
                    <a:pt x="13" y="245"/>
                  </a:lnTo>
                  <a:lnTo>
                    <a:pt x="13" y="245"/>
                  </a:lnTo>
                  <a:lnTo>
                    <a:pt x="29" y="261"/>
                  </a:lnTo>
                  <a:lnTo>
                    <a:pt x="46" y="275"/>
                  </a:lnTo>
                  <a:lnTo>
                    <a:pt x="63" y="288"/>
                  </a:lnTo>
                  <a:lnTo>
                    <a:pt x="79" y="299"/>
                  </a:lnTo>
                  <a:lnTo>
                    <a:pt x="97" y="308"/>
                  </a:lnTo>
                  <a:lnTo>
                    <a:pt x="113" y="316"/>
                  </a:lnTo>
                  <a:lnTo>
                    <a:pt x="130" y="322"/>
                  </a:lnTo>
                  <a:lnTo>
                    <a:pt x="146" y="328"/>
                  </a:lnTo>
                  <a:lnTo>
                    <a:pt x="163" y="331"/>
                  </a:lnTo>
                  <a:lnTo>
                    <a:pt x="180" y="335"/>
                  </a:lnTo>
                  <a:lnTo>
                    <a:pt x="196" y="336"/>
                  </a:lnTo>
                  <a:lnTo>
                    <a:pt x="212" y="337"/>
                  </a:lnTo>
                  <a:lnTo>
                    <a:pt x="228" y="337"/>
                  </a:lnTo>
                  <a:lnTo>
                    <a:pt x="243" y="336"/>
                  </a:lnTo>
                  <a:lnTo>
                    <a:pt x="259" y="334"/>
                  </a:lnTo>
                  <a:lnTo>
                    <a:pt x="274" y="331"/>
                  </a:lnTo>
                  <a:lnTo>
                    <a:pt x="274" y="331"/>
                  </a:lnTo>
                  <a:lnTo>
                    <a:pt x="274" y="313"/>
                  </a:lnTo>
                  <a:lnTo>
                    <a:pt x="275" y="293"/>
                  </a:lnTo>
                  <a:lnTo>
                    <a:pt x="279" y="274"/>
                  </a:lnTo>
                  <a:lnTo>
                    <a:pt x="283" y="253"/>
                  </a:lnTo>
                  <a:lnTo>
                    <a:pt x="289" y="232"/>
                  </a:lnTo>
                  <a:lnTo>
                    <a:pt x="296" y="209"/>
                  </a:lnTo>
                  <a:lnTo>
                    <a:pt x="305" y="187"/>
                  </a:lnTo>
                  <a:lnTo>
                    <a:pt x="315" y="164"/>
                  </a:lnTo>
                  <a:lnTo>
                    <a:pt x="315" y="164"/>
                  </a:lnTo>
                  <a:lnTo>
                    <a:pt x="333" y="131"/>
                  </a:lnTo>
                  <a:lnTo>
                    <a:pt x="351" y="101"/>
                  </a:lnTo>
                  <a:lnTo>
                    <a:pt x="368" y="73"/>
                  </a:lnTo>
                  <a:lnTo>
                    <a:pt x="386" y="49"/>
                  </a:lnTo>
                  <a:lnTo>
                    <a:pt x="412" y="15"/>
                  </a:lnTo>
                  <a:lnTo>
                    <a:pt x="423" y="2"/>
                  </a:lnTo>
                  <a:lnTo>
                    <a:pt x="423" y="2"/>
                  </a:lnTo>
                  <a:lnTo>
                    <a:pt x="425" y="0"/>
                  </a:lnTo>
                  <a:lnTo>
                    <a:pt x="427" y="0"/>
                  </a:lnTo>
                  <a:lnTo>
                    <a:pt x="430" y="0"/>
                  </a:lnTo>
                  <a:lnTo>
                    <a:pt x="432" y="1"/>
                  </a:lnTo>
                  <a:lnTo>
                    <a:pt x="432" y="1"/>
                  </a:lnTo>
                  <a:lnTo>
                    <a:pt x="434" y="3"/>
                  </a:lnTo>
                  <a:lnTo>
                    <a:pt x="434" y="5"/>
                  </a:lnTo>
                  <a:lnTo>
                    <a:pt x="434" y="8"/>
                  </a:lnTo>
                  <a:lnTo>
                    <a:pt x="433" y="10"/>
                  </a:lnTo>
                  <a:lnTo>
                    <a:pt x="433" y="10"/>
                  </a:lnTo>
                  <a:lnTo>
                    <a:pt x="426" y="19"/>
                  </a:lnTo>
                  <a:lnTo>
                    <a:pt x="409" y="41"/>
                  </a:lnTo>
                  <a:lnTo>
                    <a:pt x="385" y="75"/>
                  </a:lnTo>
                  <a:lnTo>
                    <a:pt x="372" y="95"/>
                  </a:lnTo>
                  <a:lnTo>
                    <a:pt x="358" y="117"/>
                  </a:lnTo>
                  <a:lnTo>
                    <a:pt x="344" y="140"/>
                  </a:lnTo>
                  <a:lnTo>
                    <a:pt x="330" y="165"/>
                  </a:lnTo>
                  <a:lnTo>
                    <a:pt x="319" y="192"/>
                  </a:lnTo>
                  <a:lnTo>
                    <a:pt x="309" y="218"/>
                  </a:lnTo>
                  <a:lnTo>
                    <a:pt x="299" y="246"/>
                  </a:lnTo>
                  <a:lnTo>
                    <a:pt x="292" y="274"/>
                  </a:lnTo>
                  <a:lnTo>
                    <a:pt x="290" y="288"/>
                  </a:lnTo>
                  <a:lnTo>
                    <a:pt x="289" y="301"/>
                  </a:lnTo>
                  <a:lnTo>
                    <a:pt x="288" y="315"/>
                  </a:lnTo>
                  <a:lnTo>
                    <a:pt x="288" y="329"/>
                  </a:lnTo>
                  <a:lnTo>
                    <a:pt x="288" y="329"/>
                  </a:lnTo>
                  <a:lnTo>
                    <a:pt x="320" y="321"/>
                  </a:lnTo>
                  <a:lnTo>
                    <a:pt x="351" y="311"/>
                  </a:lnTo>
                  <a:lnTo>
                    <a:pt x="381" y="299"/>
                  </a:lnTo>
                  <a:lnTo>
                    <a:pt x="410" y="289"/>
                  </a:lnTo>
                  <a:lnTo>
                    <a:pt x="410" y="289"/>
                  </a:lnTo>
                  <a:lnTo>
                    <a:pt x="439" y="277"/>
                  </a:lnTo>
                  <a:lnTo>
                    <a:pt x="468" y="267"/>
                  </a:lnTo>
                  <a:lnTo>
                    <a:pt x="494" y="259"/>
                  </a:lnTo>
                  <a:lnTo>
                    <a:pt x="507" y="255"/>
                  </a:lnTo>
                  <a:lnTo>
                    <a:pt x="519" y="253"/>
                  </a:lnTo>
                  <a:lnTo>
                    <a:pt x="532" y="252"/>
                  </a:lnTo>
                  <a:lnTo>
                    <a:pt x="544" y="252"/>
                  </a:lnTo>
                  <a:lnTo>
                    <a:pt x="555" y="253"/>
                  </a:lnTo>
                  <a:lnTo>
                    <a:pt x="567" y="255"/>
                  </a:lnTo>
                  <a:lnTo>
                    <a:pt x="577" y="259"/>
                  </a:lnTo>
                  <a:lnTo>
                    <a:pt x="587" y="263"/>
                  </a:lnTo>
                  <a:lnTo>
                    <a:pt x="597" y="270"/>
                  </a:lnTo>
                  <a:lnTo>
                    <a:pt x="606" y="278"/>
                  </a:lnTo>
                  <a:lnTo>
                    <a:pt x="606" y="278"/>
                  </a:lnTo>
                  <a:lnTo>
                    <a:pt x="615" y="289"/>
                  </a:lnTo>
                  <a:lnTo>
                    <a:pt x="623" y="299"/>
                  </a:lnTo>
                  <a:lnTo>
                    <a:pt x="629" y="309"/>
                  </a:lnTo>
                  <a:lnTo>
                    <a:pt x="633" y="320"/>
                  </a:lnTo>
                  <a:lnTo>
                    <a:pt x="636" y="331"/>
                  </a:lnTo>
                  <a:lnTo>
                    <a:pt x="637" y="342"/>
                  </a:lnTo>
                  <a:lnTo>
                    <a:pt x="638" y="353"/>
                  </a:lnTo>
                  <a:lnTo>
                    <a:pt x="637" y="364"/>
                  </a:lnTo>
                  <a:lnTo>
                    <a:pt x="635" y="375"/>
                  </a:lnTo>
                  <a:lnTo>
                    <a:pt x="631" y="385"/>
                  </a:lnTo>
                  <a:lnTo>
                    <a:pt x="628" y="396"/>
                  </a:lnTo>
                  <a:lnTo>
                    <a:pt x="622" y="406"/>
                  </a:lnTo>
                  <a:lnTo>
                    <a:pt x="616" y="415"/>
                  </a:lnTo>
                  <a:lnTo>
                    <a:pt x="610" y="425"/>
                  </a:lnTo>
                  <a:lnTo>
                    <a:pt x="602" y="434"/>
                  </a:lnTo>
                  <a:lnTo>
                    <a:pt x="595" y="443"/>
                  </a:lnTo>
                  <a:lnTo>
                    <a:pt x="595" y="443"/>
                  </a:lnTo>
                  <a:lnTo>
                    <a:pt x="580" y="456"/>
                  </a:lnTo>
                  <a:lnTo>
                    <a:pt x="565" y="467"/>
                  </a:lnTo>
                  <a:lnTo>
                    <a:pt x="549" y="476"/>
                  </a:lnTo>
                  <a:lnTo>
                    <a:pt x="531" y="484"/>
                  </a:lnTo>
                  <a:lnTo>
                    <a:pt x="514" y="491"/>
                  </a:lnTo>
                  <a:lnTo>
                    <a:pt x="494" y="497"/>
                  </a:lnTo>
                  <a:lnTo>
                    <a:pt x="474" y="499"/>
                  </a:lnTo>
                  <a:lnTo>
                    <a:pt x="455" y="501"/>
                  </a:lnTo>
                  <a:lnTo>
                    <a:pt x="455" y="501"/>
                  </a:lnTo>
                  <a:close/>
                  <a:moveTo>
                    <a:pt x="289" y="343"/>
                  </a:moveTo>
                  <a:lnTo>
                    <a:pt x="289" y="343"/>
                  </a:lnTo>
                  <a:lnTo>
                    <a:pt x="291" y="355"/>
                  </a:lnTo>
                  <a:lnTo>
                    <a:pt x="294" y="368"/>
                  </a:lnTo>
                  <a:lnTo>
                    <a:pt x="298" y="380"/>
                  </a:lnTo>
                  <a:lnTo>
                    <a:pt x="303" y="391"/>
                  </a:lnTo>
                  <a:lnTo>
                    <a:pt x="309" y="403"/>
                  </a:lnTo>
                  <a:lnTo>
                    <a:pt x="315" y="414"/>
                  </a:lnTo>
                  <a:lnTo>
                    <a:pt x="324" y="425"/>
                  </a:lnTo>
                  <a:lnTo>
                    <a:pt x="333" y="435"/>
                  </a:lnTo>
                  <a:lnTo>
                    <a:pt x="333" y="435"/>
                  </a:lnTo>
                  <a:lnTo>
                    <a:pt x="349" y="449"/>
                  </a:lnTo>
                  <a:lnTo>
                    <a:pt x="365" y="460"/>
                  </a:lnTo>
                  <a:lnTo>
                    <a:pt x="381" y="469"/>
                  </a:lnTo>
                  <a:lnTo>
                    <a:pt x="398" y="478"/>
                  </a:lnTo>
                  <a:lnTo>
                    <a:pt x="416" y="482"/>
                  </a:lnTo>
                  <a:lnTo>
                    <a:pt x="432" y="486"/>
                  </a:lnTo>
                  <a:lnTo>
                    <a:pt x="449" y="488"/>
                  </a:lnTo>
                  <a:lnTo>
                    <a:pt x="466" y="487"/>
                  </a:lnTo>
                  <a:lnTo>
                    <a:pt x="484" y="486"/>
                  </a:lnTo>
                  <a:lnTo>
                    <a:pt x="500" y="482"/>
                  </a:lnTo>
                  <a:lnTo>
                    <a:pt x="516" y="476"/>
                  </a:lnTo>
                  <a:lnTo>
                    <a:pt x="531" y="471"/>
                  </a:lnTo>
                  <a:lnTo>
                    <a:pt x="546" y="463"/>
                  </a:lnTo>
                  <a:lnTo>
                    <a:pt x="560" y="453"/>
                  </a:lnTo>
                  <a:lnTo>
                    <a:pt x="574" y="444"/>
                  </a:lnTo>
                  <a:lnTo>
                    <a:pt x="585" y="433"/>
                  </a:lnTo>
                  <a:lnTo>
                    <a:pt x="585" y="433"/>
                  </a:lnTo>
                  <a:lnTo>
                    <a:pt x="598" y="418"/>
                  </a:lnTo>
                  <a:lnTo>
                    <a:pt x="609" y="402"/>
                  </a:lnTo>
                  <a:lnTo>
                    <a:pt x="614" y="393"/>
                  </a:lnTo>
                  <a:lnTo>
                    <a:pt x="617" y="384"/>
                  </a:lnTo>
                  <a:lnTo>
                    <a:pt x="621" y="375"/>
                  </a:lnTo>
                  <a:lnTo>
                    <a:pt x="623" y="366"/>
                  </a:lnTo>
                  <a:lnTo>
                    <a:pt x="624" y="355"/>
                  </a:lnTo>
                  <a:lnTo>
                    <a:pt x="624" y="346"/>
                  </a:lnTo>
                  <a:lnTo>
                    <a:pt x="623" y="336"/>
                  </a:lnTo>
                  <a:lnTo>
                    <a:pt x="621" y="327"/>
                  </a:lnTo>
                  <a:lnTo>
                    <a:pt x="617" y="316"/>
                  </a:lnTo>
                  <a:lnTo>
                    <a:pt x="612" y="307"/>
                  </a:lnTo>
                  <a:lnTo>
                    <a:pt x="605" y="298"/>
                  </a:lnTo>
                  <a:lnTo>
                    <a:pt x="597" y="289"/>
                  </a:lnTo>
                  <a:lnTo>
                    <a:pt x="597" y="289"/>
                  </a:lnTo>
                  <a:lnTo>
                    <a:pt x="589" y="282"/>
                  </a:lnTo>
                  <a:lnTo>
                    <a:pt x="579" y="276"/>
                  </a:lnTo>
                  <a:lnTo>
                    <a:pt x="571" y="271"/>
                  </a:lnTo>
                  <a:lnTo>
                    <a:pt x="561" y="268"/>
                  </a:lnTo>
                  <a:lnTo>
                    <a:pt x="552" y="267"/>
                  </a:lnTo>
                  <a:lnTo>
                    <a:pt x="541" y="266"/>
                  </a:lnTo>
                  <a:lnTo>
                    <a:pt x="531" y="266"/>
                  </a:lnTo>
                  <a:lnTo>
                    <a:pt x="519" y="268"/>
                  </a:lnTo>
                  <a:lnTo>
                    <a:pt x="508" y="269"/>
                  </a:lnTo>
                  <a:lnTo>
                    <a:pt x="495" y="273"/>
                  </a:lnTo>
                  <a:lnTo>
                    <a:pt x="470" y="281"/>
                  </a:lnTo>
                  <a:lnTo>
                    <a:pt x="443" y="290"/>
                  </a:lnTo>
                  <a:lnTo>
                    <a:pt x="416" y="301"/>
                  </a:lnTo>
                  <a:lnTo>
                    <a:pt x="416" y="301"/>
                  </a:lnTo>
                  <a:lnTo>
                    <a:pt x="386" y="313"/>
                  </a:lnTo>
                  <a:lnTo>
                    <a:pt x="355" y="324"/>
                  </a:lnTo>
                  <a:lnTo>
                    <a:pt x="322" y="335"/>
                  </a:lnTo>
                  <a:lnTo>
                    <a:pt x="289" y="343"/>
                  </a:lnTo>
                  <a:lnTo>
                    <a:pt x="289" y="3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9">
              <a:extLst>
                <a:ext uri="{FF2B5EF4-FFF2-40B4-BE49-F238E27FC236}">
                  <a16:creationId xmlns:a16="http://schemas.microsoft.com/office/drawing/2014/main" id="{5BFF6C89-8295-4714-B319-83ABBB80E3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84788" y="2909888"/>
              <a:ext cx="223838" cy="292100"/>
            </a:xfrm>
            <a:custGeom>
              <a:avLst/>
              <a:gdLst>
                <a:gd name="T0" fmla="*/ 254 w 282"/>
                <a:gd name="T1" fmla="*/ 9 h 367"/>
                <a:gd name="T2" fmla="*/ 231 w 282"/>
                <a:gd name="T3" fmla="*/ 0 h 367"/>
                <a:gd name="T4" fmla="*/ 208 w 282"/>
                <a:gd name="T5" fmla="*/ 1 h 367"/>
                <a:gd name="T6" fmla="*/ 186 w 282"/>
                <a:gd name="T7" fmla="*/ 10 h 367"/>
                <a:gd name="T8" fmla="*/ 169 w 282"/>
                <a:gd name="T9" fmla="*/ 28 h 367"/>
                <a:gd name="T10" fmla="*/ 10 w 282"/>
                <a:gd name="T11" fmla="*/ 272 h 367"/>
                <a:gd name="T12" fmla="*/ 1 w 282"/>
                <a:gd name="T13" fmla="*/ 295 h 367"/>
                <a:gd name="T14" fmla="*/ 1 w 282"/>
                <a:gd name="T15" fmla="*/ 318 h 367"/>
                <a:gd name="T16" fmla="*/ 10 w 282"/>
                <a:gd name="T17" fmla="*/ 340 h 367"/>
                <a:gd name="T18" fmla="*/ 27 w 282"/>
                <a:gd name="T19" fmla="*/ 357 h 367"/>
                <a:gd name="T20" fmla="*/ 39 w 282"/>
                <a:gd name="T21" fmla="*/ 363 h 367"/>
                <a:gd name="T22" fmla="*/ 62 w 282"/>
                <a:gd name="T23" fmla="*/ 367 h 367"/>
                <a:gd name="T24" fmla="*/ 85 w 282"/>
                <a:gd name="T25" fmla="*/ 362 h 367"/>
                <a:gd name="T26" fmla="*/ 106 w 282"/>
                <a:gd name="T27" fmla="*/ 349 h 367"/>
                <a:gd name="T28" fmla="*/ 273 w 282"/>
                <a:gd name="T29" fmla="*/ 94 h 367"/>
                <a:gd name="T30" fmla="*/ 278 w 282"/>
                <a:gd name="T31" fmla="*/ 84 h 367"/>
                <a:gd name="T32" fmla="*/ 282 w 282"/>
                <a:gd name="T33" fmla="*/ 60 h 367"/>
                <a:gd name="T34" fmla="*/ 277 w 282"/>
                <a:gd name="T35" fmla="*/ 37 h 367"/>
                <a:gd name="T36" fmla="*/ 265 w 282"/>
                <a:gd name="T37" fmla="*/ 17 h 367"/>
                <a:gd name="T38" fmla="*/ 254 w 282"/>
                <a:gd name="T39" fmla="*/ 9 h 367"/>
                <a:gd name="T40" fmla="*/ 188 w 282"/>
                <a:gd name="T41" fmla="*/ 84 h 367"/>
                <a:gd name="T42" fmla="*/ 179 w 282"/>
                <a:gd name="T43" fmla="*/ 81 h 367"/>
                <a:gd name="T44" fmla="*/ 176 w 282"/>
                <a:gd name="T45" fmla="*/ 73 h 367"/>
                <a:gd name="T46" fmla="*/ 177 w 282"/>
                <a:gd name="T47" fmla="*/ 68 h 367"/>
                <a:gd name="T48" fmla="*/ 184 w 282"/>
                <a:gd name="T49" fmla="*/ 62 h 367"/>
                <a:gd name="T50" fmla="*/ 188 w 282"/>
                <a:gd name="T51" fmla="*/ 61 h 367"/>
                <a:gd name="T52" fmla="*/ 197 w 282"/>
                <a:gd name="T53" fmla="*/ 65 h 367"/>
                <a:gd name="T54" fmla="*/ 201 w 282"/>
                <a:gd name="T55" fmla="*/ 73 h 367"/>
                <a:gd name="T56" fmla="*/ 200 w 282"/>
                <a:gd name="T57" fmla="*/ 77 h 367"/>
                <a:gd name="T58" fmla="*/ 193 w 282"/>
                <a:gd name="T59" fmla="*/ 83 h 367"/>
                <a:gd name="T60" fmla="*/ 188 w 282"/>
                <a:gd name="T61" fmla="*/ 84 h 367"/>
                <a:gd name="T62" fmla="*/ 212 w 282"/>
                <a:gd name="T63" fmla="*/ 33 h 367"/>
                <a:gd name="T64" fmla="*/ 215 w 282"/>
                <a:gd name="T65" fmla="*/ 25 h 367"/>
                <a:gd name="T66" fmla="*/ 223 w 282"/>
                <a:gd name="T67" fmla="*/ 22 h 367"/>
                <a:gd name="T68" fmla="*/ 229 w 282"/>
                <a:gd name="T69" fmla="*/ 23 h 367"/>
                <a:gd name="T70" fmla="*/ 235 w 282"/>
                <a:gd name="T71" fmla="*/ 29 h 367"/>
                <a:gd name="T72" fmla="*/ 236 w 282"/>
                <a:gd name="T73" fmla="*/ 33 h 367"/>
                <a:gd name="T74" fmla="*/ 232 w 282"/>
                <a:gd name="T75" fmla="*/ 42 h 367"/>
                <a:gd name="T76" fmla="*/ 223 w 282"/>
                <a:gd name="T77" fmla="*/ 45 h 367"/>
                <a:gd name="T78" fmla="*/ 218 w 282"/>
                <a:gd name="T79" fmla="*/ 44 h 367"/>
                <a:gd name="T80" fmla="*/ 212 w 282"/>
                <a:gd name="T81" fmla="*/ 38 h 367"/>
                <a:gd name="T82" fmla="*/ 212 w 282"/>
                <a:gd name="T83" fmla="*/ 33 h 367"/>
                <a:gd name="T84" fmla="*/ 239 w 282"/>
                <a:gd name="T85" fmla="*/ 90 h 367"/>
                <a:gd name="T86" fmla="*/ 228 w 282"/>
                <a:gd name="T87" fmla="*/ 85 h 367"/>
                <a:gd name="T88" fmla="*/ 223 w 282"/>
                <a:gd name="T89" fmla="*/ 75 h 367"/>
                <a:gd name="T90" fmla="*/ 225 w 282"/>
                <a:gd name="T91" fmla="*/ 70 h 367"/>
                <a:gd name="T92" fmla="*/ 233 w 282"/>
                <a:gd name="T93" fmla="*/ 62 h 367"/>
                <a:gd name="T94" fmla="*/ 239 w 282"/>
                <a:gd name="T95" fmla="*/ 61 h 367"/>
                <a:gd name="T96" fmla="*/ 251 w 282"/>
                <a:gd name="T97" fmla="*/ 66 h 367"/>
                <a:gd name="T98" fmla="*/ 255 w 282"/>
                <a:gd name="T99" fmla="*/ 75 h 367"/>
                <a:gd name="T100" fmla="*/ 254 w 282"/>
                <a:gd name="T101" fmla="*/ 81 h 367"/>
                <a:gd name="T102" fmla="*/ 246 w 282"/>
                <a:gd name="T103" fmla="*/ 89 h 367"/>
                <a:gd name="T104" fmla="*/ 239 w 282"/>
                <a:gd name="T105" fmla="*/ 9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367">
                  <a:moveTo>
                    <a:pt x="254" y="9"/>
                  </a:moveTo>
                  <a:lnTo>
                    <a:pt x="254" y="9"/>
                  </a:lnTo>
                  <a:lnTo>
                    <a:pt x="244" y="4"/>
                  </a:lnTo>
                  <a:lnTo>
                    <a:pt x="231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5"/>
                  </a:lnTo>
                  <a:lnTo>
                    <a:pt x="186" y="10"/>
                  </a:lnTo>
                  <a:lnTo>
                    <a:pt x="177" y="17"/>
                  </a:lnTo>
                  <a:lnTo>
                    <a:pt x="169" y="28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4" y="283"/>
                  </a:lnTo>
                  <a:lnTo>
                    <a:pt x="1" y="295"/>
                  </a:lnTo>
                  <a:lnTo>
                    <a:pt x="0" y="306"/>
                  </a:lnTo>
                  <a:lnTo>
                    <a:pt x="1" y="318"/>
                  </a:lnTo>
                  <a:lnTo>
                    <a:pt x="4" y="329"/>
                  </a:lnTo>
                  <a:lnTo>
                    <a:pt x="10" y="340"/>
                  </a:lnTo>
                  <a:lnTo>
                    <a:pt x="18" y="349"/>
                  </a:lnTo>
                  <a:lnTo>
                    <a:pt x="27" y="357"/>
                  </a:lnTo>
                  <a:lnTo>
                    <a:pt x="27" y="357"/>
                  </a:lnTo>
                  <a:lnTo>
                    <a:pt x="39" y="363"/>
                  </a:lnTo>
                  <a:lnTo>
                    <a:pt x="50" y="366"/>
                  </a:lnTo>
                  <a:lnTo>
                    <a:pt x="62" y="367"/>
                  </a:lnTo>
                  <a:lnTo>
                    <a:pt x="74" y="365"/>
                  </a:lnTo>
                  <a:lnTo>
                    <a:pt x="85" y="362"/>
                  </a:lnTo>
                  <a:lnTo>
                    <a:pt x="95" y="356"/>
                  </a:lnTo>
                  <a:lnTo>
                    <a:pt x="106" y="349"/>
                  </a:lnTo>
                  <a:lnTo>
                    <a:pt x="112" y="339"/>
                  </a:lnTo>
                  <a:lnTo>
                    <a:pt x="273" y="94"/>
                  </a:lnTo>
                  <a:lnTo>
                    <a:pt x="273" y="94"/>
                  </a:lnTo>
                  <a:lnTo>
                    <a:pt x="278" y="84"/>
                  </a:lnTo>
                  <a:lnTo>
                    <a:pt x="282" y="73"/>
                  </a:lnTo>
                  <a:lnTo>
                    <a:pt x="282" y="60"/>
                  </a:lnTo>
                  <a:lnTo>
                    <a:pt x="281" y="48"/>
                  </a:lnTo>
                  <a:lnTo>
                    <a:pt x="277" y="37"/>
                  </a:lnTo>
                  <a:lnTo>
                    <a:pt x="271" y="27"/>
                  </a:lnTo>
                  <a:lnTo>
                    <a:pt x="265" y="17"/>
                  </a:lnTo>
                  <a:lnTo>
                    <a:pt x="254" y="9"/>
                  </a:lnTo>
                  <a:lnTo>
                    <a:pt x="254" y="9"/>
                  </a:lnTo>
                  <a:close/>
                  <a:moveTo>
                    <a:pt x="188" y="84"/>
                  </a:moveTo>
                  <a:lnTo>
                    <a:pt x="188" y="84"/>
                  </a:lnTo>
                  <a:lnTo>
                    <a:pt x="184" y="83"/>
                  </a:lnTo>
                  <a:lnTo>
                    <a:pt x="179" y="81"/>
                  </a:lnTo>
                  <a:lnTo>
                    <a:pt x="177" y="77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77" y="68"/>
                  </a:lnTo>
                  <a:lnTo>
                    <a:pt x="179" y="65"/>
                  </a:lnTo>
                  <a:lnTo>
                    <a:pt x="184" y="62"/>
                  </a:lnTo>
                  <a:lnTo>
                    <a:pt x="188" y="61"/>
                  </a:lnTo>
                  <a:lnTo>
                    <a:pt x="188" y="61"/>
                  </a:lnTo>
                  <a:lnTo>
                    <a:pt x="193" y="62"/>
                  </a:lnTo>
                  <a:lnTo>
                    <a:pt x="197" y="65"/>
                  </a:lnTo>
                  <a:lnTo>
                    <a:pt x="200" y="68"/>
                  </a:lnTo>
                  <a:lnTo>
                    <a:pt x="201" y="73"/>
                  </a:lnTo>
                  <a:lnTo>
                    <a:pt x="201" y="73"/>
                  </a:lnTo>
                  <a:lnTo>
                    <a:pt x="200" y="77"/>
                  </a:lnTo>
                  <a:lnTo>
                    <a:pt x="197" y="81"/>
                  </a:lnTo>
                  <a:lnTo>
                    <a:pt x="193" y="83"/>
                  </a:lnTo>
                  <a:lnTo>
                    <a:pt x="188" y="84"/>
                  </a:lnTo>
                  <a:lnTo>
                    <a:pt x="188" y="84"/>
                  </a:lnTo>
                  <a:close/>
                  <a:moveTo>
                    <a:pt x="212" y="33"/>
                  </a:moveTo>
                  <a:lnTo>
                    <a:pt x="212" y="33"/>
                  </a:lnTo>
                  <a:lnTo>
                    <a:pt x="212" y="29"/>
                  </a:lnTo>
                  <a:lnTo>
                    <a:pt x="215" y="25"/>
                  </a:lnTo>
                  <a:lnTo>
                    <a:pt x="218" y="23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9" y="23"/>
                  </a:lnTo>
                  <a:lnTo>
                    <a:pt x="232" y="25"/>
                  </a:lnTo>
                  <a:lnTo>
                    <a:pt x="235" y="29"/>
                  </a:lnTo>
                  <a:lnTo>
                    <a:pt x="236" y="33"/>
                  </a:lnTo>
                  <a:lnTo>
                    <a:pt x="236" y="33"/>
                  </a:lnTo>
                  <a:lnTo>
                    <a:pt x="235" y="38"/>
                  </a:lnTo>
                  <a:lnTo>
                    <a:pt x="232" y="42"/>
                  </a:lnTo>
                  <a:lnTo>
                    <a:pt x="229" y="44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18" y="44"/>
                  </a:lnTo>
                  <a:lnTo>
                    <a:pt x="215" y="42"/>
                  </a:lnTo>
                  <a:lnTo>
                    <a:pt x="212" y="38"/>
                  </a:lnTo>
                  <a:lnTo>
                    <a:pt x="212" y="33"/>
                  </a:lnTo>
                  <a:lnTo>
                    <a:pt x="212" y="33"/>
                  </a:lnTo>
                  <a:close/>
                  <a:moveTo>
                    <a:pt x="239" y="90"/>
                  </a:moveTo>
                  <a:lnTo>
                    <a:pt x="239" y="90"/>
                  </a:lnTo>
                  <a:lnTo>
                    <a:pt x="233" y="89"/>
                  </a:lnTo>
                  <a:lnTo>
                    <a:pt x="228" y="85"/>
                  </a:lnTo>
                  <a:lnTo>
                    <a:pt x="225" y="81"/>
                  </a:lnTo>
                  <a:lnTo>
                    <a:pt x="223" y="75"/>
                  </a:lnTo>
                  <a:lnTo>
                    <a:pt x="223" y="75"/>
                  </a:lnTo>
                  <a:lnTo>
                    <a:pt x="225" y="70"/>
                  </a:lnTo>
                  <a:lnTo>
                    <a:pt x="228" y="66"/>
                  </a:lnTo>
                  <a:lnTo>
                    <a:pt x="233" y="62"/>
                  </a:lnTo>
                  <a:lnTo>
                    <a:pt x="239" y="61"/>
                  </a:lnTo>
                  <a:lnTo>
                    <a:pt x="239" y="61"/>
                  </a:lnTo>
                  <a:lnTo>
                    <a:pt x="246" y="62"/>
                  </a:lnTo>
                  <a:lnTo>
                    <a:pt x="251" y="66"/>
                  </a:lnTo>
                  <a:lnTo>
                    <a:pt x="254" y="70"/>
                  </a:lnTo>
                  <a:lnTo>
                    <a:pt x="255" y="75"/>
                  </a:lnTo>
                  <a:lnTo>
                    <a:pt x="255" y="75"/>
                  </a:lnTo>
                  <a:lnTo>
                    <a:pt x="254" y="81"/>
                  </a:lnTo>
                  <a:lnTo>
                    <a:pt x="251" y="85"/>
                  </a:lnTo>
                  <a:lnTo>
                    <a:pt x="246" y="89"/>
                  </a:lnTo>
                  <a:lnTo>
                    <a:pt x="239" y="90"/>
                  </a:lnTo>
                  <a:lnTo>
                    <a:pt x="239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68B37B-A269-420F-B506-4FEE2236D027}"/>
              </a:ext>
            </a:extLst>
          </p:cNvPr>
          <p:cNvGrpSpPr/>
          <p:nvPr userDrawn="1"/>
        </p:nvGrpSpPr>
        <p:grpSpPr>
          <a:xfrm>
            <a:off x="6569973" y="1325075"/>
            <a:ext cx="1379956" cy="1379956"/>
            <a:chOff x="6881813" y="2798763"/>
            <a:chExt cx="808038" cy="808038"/>
          </a:xfrm>
        </p:grpSpPr>
        <p:sp>
          <p:nvSpPr>
            <p:cNvPr id="54" name="Freeform 206">
              <a:extLst>
                <a:ext uri="{FF2B5EF4-FFF2-40B4-BE49-F238E27FC236}">
                  <a16:creationId xmlns:a16="http://schemas.microsoft.com/office/drawing/2014/main" id="{93E39A51-D117-4EEE-A321-43C4AD10E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98763"/>
              <a:ext cx="808038" cy="808038"/>
            </a:xfrm>
            <a:custGeom>
              <a:avLst/>
              <a:gdLst>
                <a:gd name="T0" fmla="*/ 1017 w 1018"/>
                <a:gd name="T1" fmla="*/ 534 h 1016"/>
                <a:gd name="T2" fmla="*/ 1008 w 1018"/>
                <a:gd name="T3" fmla="*/ 611 h 1016"/>
                <a:gd name="T4" fmla="*/ 987 w 1018"/>
                <a:gd name="T5" fmla="*/ 684 h 1016"/>
                <a:gd name="T6" fmla="*/ 956 w 1018"/>
                <a:gd name="T7" fmla="*/ 750 h 1016"/>
                <a:gd name="T8" fmla="*/ 917 w 1018"/>
                <a:gd name="T9" fmla="*/ 813 h 1016"/>
                <a:gd name="T10" fmla="*/ 869 w 1018"/>
                <a:gd name="T11" fmla="*/ 868 h 1016"/>
                <a:gd name="T12" fmla="*/ 813 w 1018"/>
                <a:gd name="T13" fmla="*/ 916 h 1016"/>
                <a:gd name="T14" fmla="*/ 752 w 1018"/>
                <a:gd name="T15" fmla="*/ 955 h 1016"/>
                <a:gd name="T16" fmla="*/ 684 w 1018"/>
                <a:gd name="T17" fmla="*/ 987 h 1016"/>
                <a:gd name="T18" fmla="*/ 612 w 1018"/>
                <a:gd name="T19" fmla="*/ 1006 h 1016"/>
                <a:gd name="T20" fmla="*/ 536 w 1018"/>
                <a:gd name="T21" fmla="*/ 1016 h 1016"/>
                <a:gd name="T22" fmla="*/ 483 w 1018"/>
                <a:gd name="T23" fmla="*/ 1016 h 1016"/>
                <a:gd name="T24" fmla="*/ 407 w 1018"/>
                <a:gd name="T25" fmla="*/ 1006 h 1016"/>
                <a:gd name="T26" fmla="*/ 334 w 1018"/>
                <a:gd name="T27" fmla="*/ 987 h 1016"/>
                <a:gd name="T28" fmla="*/ 267 w 1018"/>
                <a:gd name="T29" fmla="*/ 955 h 1016"/>
                <a:gd name="T30" fmla="*/ 205 w 1018"/>
                <a:gd name="T31" fmla="*/ 916 h 1016"/>
                <a:gd name="T32" fmla="*/ 150 w 1018"/>
                <a:gd name="T33" fmla="*/ 868 h 1016"/>
                <a:gd name="T34" fmla="*/ 101 w 1018"/>
                <a:gd name="T35" fmla="*/ 813 h 1016"/>
                <a:gd name="T36" fmla="*/ 62 w 1018"/>
                <a:gd name="T37" fmla="*/ 750 h 1016"/>
                <a:gd name="T38" fmla="*/ 31 w 1018"/>
                <a:gd name="T39" fmla="*/ 684 h 1016"/>
                <a:gd name="T40" fmla="*/ 10 w 1018"/>
                <a:gd name="T41" fmla="*/ 611 h 1016"/>
                <a:gd name="T42" fmla="*/ 1 w 1018"/>
                <a:gd name="T43" fmla="*/ 534 h 1016"/>
                <a:gd name="T44" fmla="*/ 1 w 1018"/>
                <a:gd name="T45" fmla="*/ 482 h 1016"/>
                <a:gd name="T46" fmla="*/ 10 w 1018"/>
                <a:gd name="T47" fmla="*/ 406 h 1016"/>
                <a:gd name="T48" fmla="*/ 31 w 1018"/>
                <a:gd name="T49" fmla="*/ 334 h 1016"/>
                <a:gd name="T50" fmla="*/ 62 w 1018"/>
                <a:gd name="T51" fmla="*/ 266 h 1016"/>
                <a:gd name="T52" fmla="*/ 101 w 1018"/>
                <a:gd name="T53" fmla="*/ 204 h 1016"/>
                <a:gd name="T54" fmla="*/ 150 w 1018"/>
                <a:gd name="T55" fmla="*/ 148 h 1016"/>
                <a:gd name="T56" fmla="*/ 205 w 1018"/>
                <a:gd name="T57" fmla="*/ 101 h 1016"/>
                <a:gd name="T58" fmla="*/ 267 w 1018"/>
                <a:gd name="T59" fmla="*/ 61 h 1016"/>
                <a:gd name="T60" fmla="*/ 334 w 1018"/>
                <a:gd name="T61" fmla="*/ 31 h 1016"/>
                <a:gd name="T62" fmla="*/ 407 w 1018"/>
                <a:gd name="T63" fmla="*/ 10 h 1016"/>
                <a:gd name="T64" fmla="*/ 483 w 1018"/>
                <a:gd name="T65" fmla="*/ 1 h 1016"/>
                <a:gd name="T66" fmla="*/ 536 w 1018"/>
                <a:gd name="T67" fmla="*/ 1 h 1016"/>
                <a:gd name="T68" fmla="*/ 612 w 1018"/>
                <a:gd name="T69" fmla="*/ 10 h 1016"/>
                <a:gd name="T70" fmla="*/ 684 w 1018"/>
                <a:gd name="T71" fmla="*/ 31 h 1016"/>
                <a:gd name="T72" fmla="*/ 752 w 1018"/>
                <a:gd name="T73" fmla="*/ 61 h 1016"/>
                <a:gd name="T74" fmla="*/ 813 w 1018"/>
                <a:gd name="T75" fmla="*/ 101 h 1016"/>
                <a:gd name="T76" fmla="*/ 869 w 1018"/>
                <a:gd name="T77" fmla="*/ 148 h 1016"/>
                <a:gd name="T78" fmla="*/ 917 w 1018"/>
                <a:gd name="T79" fmla="*/ 204 h 1016"/>
                <a:gd name="T80" fmla="*/ 956 w 1018"/>
                <a:gd name="T81" fmla="*/ 266 h 1016"/>
                <a:gd name="T82" fmla="*/ 987 w 1018"/>
                <a:gd name="T83" fmla="*/ 334 h 1016"/>
                <a:gd name="T84" fmla="*/ 1008 w 1018"/>
                <a:gd name="T85" fmla="*/ 406 h 1016"/>
                <a:gd name="T86" fmla="*/ 1017 w 1018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6">
                  <a:moveTo>
                    <a:pt x="1018" y="509"/>
                  </a:moveTo>
                  <a:lnTo>
                    <a:pt x="1018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3" y="586"/>
                  </a:lnTo>
                  <a:lnTo>
                    <a:pt x="1008" y="611"/>
                  </a:lnTo>
                  <a:lnTo>
                    <a:pt x="1002" y="635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2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2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3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3" y="457"/>
                  </a:lnTo>
                  <a:lnTo>
                    <a:pt x="7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3"/>
                  </a:lnTo>
                  <a:lnTo>
                    <a:pt x="267" y="61"/>
                  </a:lnTo>
                  <a:lnTo>
                    <a:pt x="289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0"/>
                  </a:lnTo>
                  <a:lnTo>
                    <a:pt x="752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6"/>
                  </a:lnTo>
                  <a:lnTo>
                    <a:pt x="1013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0">
              <a:extLst>
                <a:ext uri="{FF2B5EF4-FFF2-40B4-BE49-F238E27FC236}">
                  <a16:creationId xmlns:a16="http://schemas.microsoft.com/office/drawing/2014/main" id="{56DC490C-21AF-4769-BEC6-EEBF62B42F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8500" y="2989263"/>
              <a:ext cx="561975" cy="455613"/>
            </a:xfrm>
            <a:custGeom>
              <a:avLst/>
              <a:gdLst>
                <a:gd name="T0" fmla="*/ 616 w 707"/>
                <a:gd name="T1" fmla="*/ 166 h 575"/>
                <a:gd name="T2" fmla="*/ 600 w 707"/>
                <a:gd name="T3" fmla="*/ 206 h 575"/>
                <a:gd name="T4" fmla="*/ 405 w 707"/>
                <a:gd name="T5" fmla="*/ 194 h 575"/>
                <a:gd name="T6" fmla="*/ 423 w 707"/>
                <a:gd name="T7" fmla="*/ 99 h 575"/>
                <a:gd name="T8" fmla="*/ 461 w 707"/>
                <a:gd name="T9" fmla="*/ 106 h 575"/>
                <a:gd name="T10" fmla="*/ 503 w 707"/>
                <a:gd name="T11" fmla="*/ 65 h 575"/>
                <a:gd name="T12" fmla="*/ 488 w 707"/>
                <a:gd name="T13" fmla="*/ 15 h 575"/>
                <a:gd name="T14" fmla="*/ 440 w 707"/>
                <a:gd name="T15" fmla="*/ 1 h 575"/>
                <a:gd name="T16" fmla="*/ 397 w 707"/>
                <a:gd name="T17" fmla="*/ 43 h 575"/>
                <a:gd name="T18" fmla="*/ 411 w 707"/>
                <a:gd name="T19" fmla="*/ 90 h 575"/>
                <a:gd name="T20" fmla="*/ 297 w 707"/>
                <a:gd name="T21" fmla="*/ 136 h 575"/>
                <a:gd name="T22" fmla="*/ 242 w 707"/>
                <a:gd name="T23" fmla="*/ 149 h 575"/>
                <a:gd name="T24" fmla="*/ 146 w 707"/>
                <a:gd name="T25" fmla="*/ 81 h 575"/>
                <a:gd name="T26" fmla="*/ 148 w 707"/>
                <a:gd name="T27" fmla="*/ 32 h 575"/>
                <a:gd name="T28" fmla="*/ 99 w 707"/>
                <a:gd name="T29" fmla="*/ 0 h 575"/>
                <a:gd name="T30" fmla="*/ 54 w 707"/>
                <a:gd name="T31" fmla="*/ 23 h 575"/>
                <a:gd name="T32" fmla="*/ 49 w 707"/>
                <a:gd name="T33" fmla="*/ 75 h 575"/>
                <a:gd name="T34" fmla="*/ 99 w 707"/>
                <a:gd name="T35" fmla="*/ 107 h 575"/>
                <a:gd name="T36" fmla="*/ 203 w 707"/>
                <a:gd name="T37" fmla="*/ 176 h 575"/>
                <a:gd name="T38" fmla="*/ 107 w 707"/>
                <a:gd name="T39" fmla="*/ 219 h 575"/>
                <a:gd name="T40" fmla="*/ 98 w 707"/>
                <a:gd name="T41" fmla="*/ 182 h 575"/>
                <a:gd name="T42" fmla="*/ 54 w 707"/>
                <a:gd name="T43" fmla="*/ 159 h 575"/>
                <a:gd name="T44" fmla="*/ 4 w 707"/>
                <a:gd name="T45" fmla="*/ 191 h 575"/>
                <a:gd name="T46" fmla="*/ 9 w 707"/>
                <a:gd name="T47" fmla="*/ 242 h 575"/>
                <a:gd name="T48" fmla="*/ 54 w 707"/>
                <a:gd name="T49" fmla="*/ 266 h 575"/>
                <a:gd name="T50" fmla="*/ 95 w 707"/>
                <a:gd name="T51" fmla="*/ 247 h 575"/>
                <a:gd name="T52" fmla="*/ 166 w 707"/>
                <a:gd name="T53" fmla="*/ 267 h 575"/>
                <a:gd name="T54" fmla="*/ 177 w 707"/>
                <a:gd name="T55" fmla="*/ 319 h 575"/>
                <a:gd name="T56" fmla="*/ 91 w 707"/>
                <a:gd name="T57" fmla="*/ 422 h 575"/>
                <a:gd name="T58" fmla="*/ 41 w 707"/>
                <a:gd name="T59" fmla="*/ 418 h 575"/>
                <a:gd name="T60" fmla="*/ 9 w 707"/>
                <a:gd name="T61" fmla="*/ 468 h 575"/>
                <a:gd name="T62" fmla="*/ 32 w 707"/>
                <a:gd name="T63" fmla="*/ 511 h 575"/>
                <a:gd name="T64" fmla="*/ 84 w 707"/>
                <a:gd name="T65" fmla="*/ 517 h 575"/>
                <a:gd name="T66" fmla="*/ 116 w 707"/>
                <a:gd name="T67" fmla="*/ 468 h 575"/>
                <a:gd name="T68" fmla="*/ 203 w 707"/>
                <a:gd name="T69" fmla="*/ 357 h 575"/>
                <a:gd name="T70" fmla="*/ 257 w 707"/>
                <a:gd name="T71" fmla="*/ 392 h 575"/>
                <a:gd name="T72" fmla="*/ 319 w 707"/>
                <a:gd name="T73" fmla="*/ 396 h 575"/>
                <a:gd name="T74" fmla="*/ 360 w 707"/>
                <a:gd name="T75" fmla="*/ 482 h 575"/>
                <a:gd name="T76" fmla="*/ 343 w 707"/>
                <a:gd name="T77" fmla="*/ 521 h 575"/>
                <a:gd name="T78" fmla="*/ 366 w 707"/>
                <a:gd name="T79" fmla="*/ 566 h 575"/>
                <a:gd name="T80" fmla="*/ 418 w 707"/>
                <a:gd name="T81" fmla="*/ 570 h 575"/>
                <a:gd name="T82" fmla="*/ 450 w 707"/>
                <a:gd name="T83" fmla="*/ 521 h 575"/>
                <a:gd name="T84" fmla="*/ 426 w 707"/>
                <a:gd name="T85" fmla="*/ 477 h 575"/>
                <a:gd name="T86" fmla="*/ 353 w 707"/>
                <a:gd name="T87" fmla="*/ 385 h 575"/>
                <a:gd name="T88" fmla="*/ 416 w 707"/>
                <a:gd name="T89" fmla="*/ 321 h 575"/>
                <a:gd name="T90" fmla="*/ 427 w 707"/>
                <a:gd name="T91" fmla="*/ 251 h 575"/>
                <a:gd name="T92" fmla="*/ 622 w 707"/>
                <a:gd name="T93" fmla="*/ 248 h 575"/>
                <a:gd name="T94" fmla="*/ 664 w 707"/>
                <a:gd name="T95" fmla="*/ 257 h 575"/>
                <a:gd name="T96" fmla="*/ 706 w 707"/>
                <a:gd name="T97" fmla="*/ 216 h 575"/>
                <a:gd name="T98" fmla="*/ 692 w 707"/>
                <a:gd name="T99" fmla="*/ 166 h 575"/>
                <a:gd name="T100" fmla="*/ 204 w 707"/>
                <a:gd name="T101" fmla="*/ 282 h 575"/>
                <a:gd name="T102" fmla="*/ 219 w 707"/>
                <a:gd name="T103" fmla="*/ 267 h 575"/>
                <a:gd name="T104" fmla="*/ 232 w 707"/>
                <a:gd name="T105" fmla="*/ 288 h 575"/>
                <a:gd name="T106" fmla="*/ 208 w 707"/>
                <a:gd name="T107" fmla="*/ 293 h 575"/>
                <a:gd name="T108" fmla="*/ 232 w 707"/>
                <a:gd name="T109" fmla="*/ 354 h 575"/>
                <a:gd name="T110" fmla="*/ 228 w 707"/>
                <a:gd name="T111" fmla="*/ 326 h 575"/>
                <a:gd name="T112" fmla="*/ 254 w 707"/>
                <a:gd name="T113" fmla="*/ 332 h 575"/>
                <a:gd name="T114" fmla="*/ 239 w 707"/>
                <a:gd name="T115" fmla="*/ 355 h 575"/>
                <a:gd name="T116" fmla="*/ 262 w 707"/>
                <a:gd name="T117" fmla="*/ 304 h 575"/>
                <a:gd name="T118" fmla="*/ 272 w 707"/>
                <a:gd name="T119" fmla="*/ 290 h 575"/>
                <a:gd name="T120" fmla="*/ 282 w 707"/>
                <a:gd name="T121" fmla="*/ 30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7" h="575">
                  <a:moveTo>
                    <a:pt x="654" y="151"/>
                  </a:moveTo>
                  <a:lnTo>
                    <a:pt x="654" y="151"/>
                  </a:lnTo>
                  <a:lnTo>
                    <a:pt x="643" y="152"/>
                  </a:lnTo>
                  <a:lnTo>
                    <a:pt x="633" y="155"/>
                  </a:lnTo>
                  <a:lnTo>
                    <a:pt x="624" y="160"/>
                  </a:lnTo>
                  <a:lnTo>
                    <a:pt x="616" y="166"/>
                  </a:lnTo>
                  <a:lnTo>
                    <a:pt x="609" y="174"/>
                  </a:lnTo>
                  <a:lnTo>
                    <a:pt x="605" y="183"/>
                  </a:lnTo>
                  <a:lnTo>
                    <a:pt x="601" y="194"/>
                  </a:lnTo>
                  <a:lnTo>
                    <a:pt x="600" y="204"/>
                  </a:lnTo>
                  <a:lnTo>
                    <a:pt x="600" y="204"/>
                  </a:lnTo>
                  <a:lnTo>
                    <a:pt x="600" y="206"/>
                  </a:lnTo>
                  <a:lnTo>
                    <a:pt x="425" y="237"/>
                  </a:lnTo>
                  <a:lnTo>
                    <a:pt x="425" y="237"/>
                  </a:lnTo>
                  <a:lnTo>
                    <a:pt x="421" y="226"/>
                  </a:lnTo>
                  <a:lnTo>
                    <a:pt x="417" y="214"/>
                  </a:lnTo>
                  <a:lnTo>
                    <a:pt x="411" y="204"/>
                  </a:lnTo>
                  <a:lnTo>
                    <a:pt x="405" y="194"/>
                  </a:lnTo>
                  <a:lnTo>
                    <a:pt x="398" y="184"/>
                  </a:lnTo>
                  <a:lnTo>
                    <a:pt x="390" y="176"/>
                  </a:lnTo>
                  <a:lnTo>
                    <a:pt x="382" y="168"/>
                  </a:lnTo>
                  <a:lnTo>
                    <a:pt x="373" y="160"/>
                  </a:lnTo>
                  <a:lnTo>
                    <a:pt x="423" y="99"/>
                  </a:lnTo>
                  <a:lnTo>
                    <a:pt x="423" y="99"/>
                  </a:lnTo>
                  <a:lnTo>
                    <a:pt x="428" y="103"/>
                  </a:lnTo>
                  <a:lnTo>
                    <a:pt x="435" y="105"/>
                  </a:lnTo>
                  <a:lnTo>
                    <a:pt x="443" y="107"/>
                  </a:lnTo>
                  <a:lnTo>
                    <a:pt x="450" y="107"/>
                  </a:lnTo>
                  <a:lnTo>
                    <a:pt x="450" y="107"/>
                  </a:lnTo>
                  <a:lnTo>
                    <a:pt x="461" y="106"/>
                  </a:lnTo>
                  <a:lnTo>
                    <a:pt x="471" y="103"/>
                  </a:lnTo>
                  <a:lnTo>
                    <a:pt x="480" y="98"/>
                  </a:lnTo>
                  <a:lnTo>
                    <a:pt x="488" y="91"/>
                  </a:lnTo>
                  <a:lnTo>
                    <a:pt x="495" y="83"/>
                  </a:lnTo>
                  <a:lnTo>
                    <a:pt x="500" y="75"/>
                  </a:lnTo>
                  <a:lnTo>
                    <a:pt x="503" y="65"/>
                  </a:lnTo>
                  <a:lnTo>
                    <a:pt x="504" y="53"/>
                  </a:lnTo>
                  <a:lnTo>
                    <a:pt x="504" y="53"/>
                  </a:lnTo>
                  <a:lnTo>
                    <a:pt x="503" y="43"/>
                  </a:lnTo>
                  <a:lnTo>
                    <a:pt x="500" y="32"/>
                  </a:lnTo>
                  <a:lnTo>
                    <a:pt x="495" y="23"/>
                  </a:lnTo>
                  <a:lnTo>
                    <a:pt x="488" y="15"/>
                  </a:lnTo>
                  <a:lnTo>
                    <a:pt x="480" y="9"/>
                  </a:lnTo>
                  <a:lnTo>
                    <a:pt x="471" y="4"/>
                  </a:lnTo>
                  <a:lnTo>
                    <a:pt x="461" y="1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40" y="1"/>
                  </a:lnTo>
                  <a:lnTo>
                    <a:pt x="429" y="4"/>
                  </a:lnTo>
                  <a:lnTo>
                    <a:pt x="420" y="9"/>
                  </a:lnTo>
                  <a:lnTo>
                    <a:pt x="412" y="15"/>
                  </a:lnTo>
                  <a:lnTo>
                    <a:pt x="405" y="23"/>
                  </a:lnTo>
                  <a:lnTo>
                    <a:pt x="401" y="32"/>
                  </a:lnTo>
                  <a:lnTo>
                    <a:pt x="397" y="43"/>
                  </a:lnTo>
                  <a:lnTo>
                    <a:pt x="396" y="53"/>
                  </a:lnTo>
                  <a:lnTo>
                    <a:pt x="396" y="53"/>
                  </a:lnTo>
                  <a:lnTo>
                    <a:pt x="397" y="64"/>
                  </a:lnTo>
                  <a:lnTo>
                    <a:pt x="401" y="74"/>
                  </a:lnTo>
                  <a:lnTo>
                    <a:pt x="405" y="83"/>
                  </a:lnTo>
                  <a:lnTo>
                    <a:pt x="411" y="90"/>
                  </a:lnTo>
                  <a:lnTo>
                    <a:pt x="360" y="153"/>
                  </a:lnTo>
                  <a:lnTo>
                    <a:pt x="360" y="153"/>
                  </a:lnTo>
                  <a:lnTo>
                    <a:pt x="347" y="146"/>
                  </a:lnTo>
                  <a:lnTo>
                    <a:pt x="330" y="141"/>
                  </a:lnTo>
                  <a:lnTo>
                    <a:pt x="314" y="137"/>
                  </a:lnTo>
                  <a:lnTo>
                    <a:pt x="297" y="136"/>
                  </a:lnTo>
                  <a:lnTo>
                    <a:pt x="297" y="136"/>
                  </a:lnTo>
                  <a:lnTo>
                    <a:pt x="285" y="137"/>
                  </a:lnTo>
                  <a:lnTo>
                    <a:pt x="274" y="138"/>
                  </a:lnTo>
                  <a:lnTo>
                    <a:pt x="262" y="141"/>
                  </a:lnTo>
                  <a:lnTo>
                    <a:pt x="252" y="144"/>
                  </a:lnTo>
                  <a:lnTo>
                    <a:pt x="242" y="149"/>
                  </a:lnTo>
                  <a:lnTo>
                    <a:pt x="231" y="153"/>
                  </a:lnTo>
                  <a:lnTo>
                    <a:pt x="222" y="160"/>
                  </a:lnTo>
                  <a:lnTo>
                    <a:pt x="213" y="166"/>
                  </a:lnTo>
                  <a:lnTo>
                    <a:pt x="140" y="88"/>
                  </a:lnTo>
                  <a:lnTo>
                    <a:pt x="140" y="88"/>
                  </a:lnTo>
                  <a:lnTo>
                    <a:pt x="146" y="81"/>
                  </a:lnTo>
                  <a:lnTo>
                    <a:pt x="150" y="72"/>
                  </a:lnTo>
                  <a:lnTo>
                    <a:pt x="152" y="64"/>
                  </a:lnTo>
                  <a:lnTo>
                    <a:pt x="153" y="53"/>
                  </a:lnTo>
                  <a:lnTo>
                    <a:pt x="153" y="53"/>
                  </a:lnTo>
                  <a:lnTo>
                    <a:pt x="152" y="43"/>
                  </a:lnTo>
                  <a:lnTo>
                    <a:pt x="148" y="32"/>
                  </a:lnTo>
                  <a:lnTo>
                    <a:pt x="144" y="23"/>
                  </a:lnTo>
                  <a:lnTo>
                    <a:pt x="137" y="15"/>
                  </a:lnTo>
                  <a:lnTo>
                    <a:pt x="129" y="9"/>
                  </a:lnTo>
                  <a:lnTo>
                    <a:pt x="120" y="4"/>
                  </a:lnTo>
                  <a:lnTo>
                    <a:pt x="109" y="1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88" y="1"/>
                  </a:lnTo>
                  <a:lnTo>
                    <a:pt x="78" y="4"/>
                  </a:lnTo>
                  <a:lnTo>
                    <a:pt x="69" y="9"/>
                  </a:lnTo>
                  <a:lnTo>
                    <a:pt x="61" y="15"/>
                  </a:lnTo>
                  <a:lnTo>
                    <a:pt x="54" y="23"/>
                  </a:lnTo>
                  <a:lnTo>
                    <a:pt x="49" y="32"/>
                  </a:lnTo>
                  <a:lnTo>
                    <a:pt x="46" y="4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6" y="65"/>
                  </a:lnTo>
                  <a:lnTo>
                    <a:pt x="49" y="75"/>
                  </a:lnTo>
                  <a:lnTo>
                    <a:pt x="54" y="83"/>
                  </a:lnTo>
                  <a:lnTo>
                    <a:pt x="61" y="91"/>
                  </a:lnTo>
                  <a:lnTo>
                    <a:pt x="69" y="98"/>
                  </a:lnTo>
                  <a:lnTo>
                    <a:pt x="78" y="103"/>
                  </a:lnTo>
                  <a:lnTo>
                    <a:pt x="88" y="106"/>
                  </a:lnTo>
                  <a:lnTo>
                    <a:pt x="99" y="107"/>
                  </a:lnTo>
                  <a:lnTo>
                    <a:pt x="99" y="107"/>
                  </a:lnTo>
                  <a:lnTo>
                    <a:pt x="107" y="106"/>
                  </a:lnTo>
                  <a:lnTo>
                    <a:pt x="115" y="105"/>
                  </a:lnTo>
                  <a:lnTo>
                    <a:pt x="123" y="102"/>
                  </a:lnTo>
                  <a:lnTo>
                    <a:pt x="130" y="97"/>
                  </a:lnTo>
                  <a:lnTo>
                    <a:pt x="203" y="176"/>
                  </a:lnTo>
                  <a:lnTo>
                    <a:pt x="203" y="176"/>
                  </a:lnTo>
                  <a:lnTo>
                    <a:pt x="192" y="189"/>
                  </a:lnTo>
                  <a:lnTo>
                    <a:pt x="183" y="203"/>
                  </a:lnTo>
                  <a:lnTo>
                    <a:pt x="176" y="217"/>
                  </a:lnTo>
                  <a:lnTo>
                    <a:pt x="170" y="233"/>
                  </a:lnTo>
                  <a:lnTo>
                    <a:pt x="107" y="219"/>
                  </a:lnTo>
                  <a:lnTo>
                    <a:pt x="107" y="219"/>
                  </a:lnTo>
                  <a:lnTo>
                    <a:pt x="107" y="212"/>
                  </a:lnTo>
                  <a:lnTo>
                    <a:pt x="107" y="212"/>
                  </a:lnTo>
                  <a:lnTo>
                    <a:pt x="106" y="202"/>
                  </a:lnTo>
                  <a:lnTo>
                    <a:pt x="103" y="191"/>
                  </a:lnTo>
                  <a:lnTo>
                    <a:pt x="98" y="182"/>
                  </a:lnTo>
                  <a:lnTo>
                    <a:pt x="92" y="174"/>
                  </a:lnTo>
                  <a:lnTo>
                    <a:pt x="84" y="168"/>
                  </a:lnTo>
                  <a:lnTo>
                    <a:pt x="75" y="163"/>
                  </a:lnTo>
                  <a:lnTo>
                    <a:pt x="64" y="160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42" y="160"/>
                  </a:lnTo>
                  <a:lnTo>
                    <a:pt x="32" y="163"/>
                  </a:lnTo>
                  <a:lnTo>
                    <a:pt x="24" y="168"/>
                  </a:lnTo>
                  <a:lnTo>
                    <a:pt x="16" y="174"/>
                  </a:lnTo>
                  <a:lnTo>
                    <a:pt x="9" y="182"/>
                  </a:lnTo>
                  <a:lnTo>
                    <a:pt x="4" y="191"/>
                  </a:lnTo>
                  <a:lnTo>
                    <a:pt x="1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224"/>
                  </a:lnTo>
                  <a:lnTo>
                    <a:pt x="4" y="233"/>
                  </a:lnTo>
                  <a:lnTo>
                    <a:pt x="9" y="242"/>
                  </a:lnTo>
                  <a:lnTo>
                    <a:pt x="16" y="250"/>
                  </a:lnTo>
                  <a:lnTo>
                    <a:pt x="24" y="257"/>
                  </a:lnTo>
                  <a:lnTo>
                    <a:pt x="32" y="262"/>
                  </a:lnTo>
                  <a:lnTo>
                    <a:pt x="42" y="265"/>
                  </a:lnTo>
                  <a:lnTo>
                    <a:pt x="54" y="266"/>
                  </a:lnTo>
                  <a:lnTo>
                    <a:pt x="54" y="266"/>
                  </a:lnTo>
                  <a:lnTo>
                    <a:pt x="62" y="265"/>
                  </a:lnTo>
                  <a:lnTo>
                    <a:pt x="70" y="264"/>
                  </a:lnTo>
                  <a:lnTo>
                    <a:pt x="77" y="260"/>
                  </a:lnTo>
                  <a:lnTo>
                    <a:pt x="84" y="257"/>
                  </a:lnTo>
                  <a:lnTo>
                    <a:pt x="90" y="252"/>
                  </a:lnTo>
                  <a:lnTo>
                    <a:pt x="95" y="247"/>
                  </a:lnTo>
                  <a:lnTo>
                    <a:pt x="100" y="241"/>
                  </a:lnTo>
                  <a:lnTo>
                    <a:pt x="103" y="233"/>
                  </a:lnTo>
                  <a:lnTo>
                    <a:pt x="168" y="247"/>
                  </a:lnTo>
                  <a:lnTo>
                    <a:pt x="168" y="247"/>
                  </a:lnTo>
                  <a:lnTo>
                    <a:pt x="167" y="257"/>
                  </a:lnTo>
                  <a:lnTo>
                    <a:pt x="166" y="267"/>
                  </a:lnTo>
                  <a:lnTo>
                    <a:pt x="166" y="267"/>
                  </a:lnTo>
                  <a:lnTo>
                    <a:pt x="167" y="278"/>
                  </a:lnTo>
                  <a:lnTo>
                    <a:pt x="168" y="289"/>
                  </a:lnTo>
                  <a:lnTo>
                    <a:pt x="170" y="300"/>
                  </a:lnTo>
                  <a:lnTo>
                    <a:pt x="174" y="310"/>
                  </a:lnTo>
                  <a:lnTo>
                    <a:pt x="177" y="319"/>
                  </a:lnTo>
                  <a:lnTo>
                    <a:pt x="182" y="330"/>
                  </a:lnTo>
                  <a:lnTo>
                    <a:pt x="188" y="338"/>
                  </a:lnTo>
                  <a:lnTo>
                    <a:pt x="193" y="347"/>
                  </a:lnTo>
                  <a:lnTo>
                    <a:pt x="98" y="427"/>
                  </a:lnTo>
                  <a:lnTo>
                    <a:pt x="98" y="427"/>
                  </a:lnTo>
                  <a:lnTo>
                    <a:pt x="91" y="422"/>
                  </a:lnTo>
                  <a:lnTo>
                    <a:pt x="82" y="417"/>
                  </a:lnTo>
                  <a:lnTo>
                    <a:pt x="72" y="415"/>
                  </a:lnTo>
                  <a:lnTo>
                    <a:pt x="62" y="414"/>
                  </a:lnTo>
                  <a:lnTo>
                    <a:pt x="62" y="414"/>
                  </a:lnTo>
                  <a:lnTo>
                    <a:pt x="52" y="415"/>
                  </a:lnTo>
                  <a:lnTo>
                    <a:pt x="41" y="418"/>
                  </a:lnTo>
                  <a:lnTo>
                    <a:pt x="32" y="423"/>
                  </a:lnTo>
                  <a:lnTo>
                    <a:pt x="24" y="430"/>
                  </a:lnTo>
                  <a:lnTo>
                    <a:pt x="18" y="438"/>
                  </a:lnTo>
                  <a:lnTo>
                    <a:pt x="12" y="447"/>
                  </a:lnTo>
                  <a:lnTo>
                    <a:pt x="10" y="456"/>
                  </a:lnTo>
                  <a:lnTo>
                    <a:pt x="9" y="468"/>
                  </a:lnTo>
                  <a:lnTo>
                    <a:pt x="9" y="468"/>
                  </a:lnTo>
                  <a:lnTo>
                    <a:pt x="10" y="478"/>
                  </a:lnTo>
                  <a:lnTo>
                    <a:pt x="12" y="488"/>
                  </a:lnTo>
                  <a:lnTo>
                    <a:pt x="18" y="498"/>
                  </a:lnTo>
                  <a:lnTo>
                    <a:pt x="24" y="506"/>
                  </a:lnTo>
                  <a:lnTo>
                    <a:pt x="32" y="511"/>
                  </a:lnTo>
                  <a:lnTo>
                    <a:pt x="41" y="517"/>
                  </a:lnTo>
                  <a:lnTo>
                    <a:pt x="52" y="521"/>
                  </a:lnTo>
                  <a:lnTo>
                    <a:pt x="62" y="521"/>
                  </a:lnTo>
                  <a:lnTo>
                    <a:pt x="62" y="521"/>
                  </a:lnTo>
                  <a:lnTo>
                    <a:pt x="73" y="521"/>
                  </a:lnTo>
                  <a:lnTo>
                    <a:pt x="84" y="517"/>
                  </a:lnTo>
                  <a:lnTo>
                    <a:pt x="93" y="511"/>
                  </a:lnTo>
                  <a:lnTo>
                    <a:pt x="100" y="506"/>
                  </a:lnTo>
                  <a:lnTo>
                    <a:pt x="107" y="498"/>
                  </a:lnTo>
                  <a:lnTo>
                    <a:pt x="112" y="488"/>
                  </a:lnTo>
                  <a:lnTo>
                    <a:pt x="115" y="478"/>
                  </a:lnTo>
                  <a:lnTo>
                    <a:pt x="116" y="468"/>
                  </a:lnTo>
                  <a:lnTo>
                    <a:pt x="116" y="468"/>
                  </a:lnTo>
                  <a:lnTo>
                    <a:pt x="116" y="460"/>
                  </a:lnTo>
                  <a:lnTo>
                    <a:pt x="114" y="452"/>
                  </a:lnTo>
                  <a:lnTo>
                    <a:pt x="112" y="445"/>
                  </a:lnTo>
                  <a:lnTo>
                    <a:pt x="108" y="438"/>
                  </a:lnTo>
                  <a:lnTo>
                    <a:pt x="203" y="357"/>
                  </a:lnTo>
                  <a:lnTo>
                    <a:pt x="203" y="357"/>
                  </a:lnTo>
                  <a:lnTo>
                    <a:pt x="212" y="366"/>
                  </a:lnTo>
                  <a:lnTo>
                    <a:pt x="222" y="374"/>
                  </a:lnTo>
                  <a:lnTo>
                    <a:pt x="232" y="381"/>
                  </a:lnTo>
                  <a:lnTo>
                    <a:pt x="245" y="387"/>
                  </a:lnTo>
                  <a:lnTo>
                    <a:pt x="257" y="392"/>
                  </a:lnTo>
                  <a:lnTo>
                    <a:pt x="269" y="395"/>
                  </a:lnTo>
                  <a:lnTo>
                    <a:pt x="283" y="397"/>
                  </a:lnTo>
                  <a:lnTo>
                    <a:pt x="297" y="397"/>
                  </a:lnTo>
                  <a:lnTo>
                    <a:pt x="297" y="397"/>
                  </a:lnTo>
                  <a:lnTo>
                    <a:pt x="309" y="397"/>
                  </a:lnTo>
                  <a:lnTo>
                    <a:pt x="319" y="396"/>
                  </a:lnTo>
                  <a:lnTo>
                    <a:pt x="329" y="394"/>
                  </a:lnTo>
                  <a:lnTo>
                    <a:pt x="340" y="391"/>
                  </a:lnTo>
                  <a:lnTo>
                    <a:pt x="373" y="472"/>
                  </a:lnTo>
                  <a:lnTo>
                    <a:pt x="373" y="472"/>
                  </a:lnTo>
                  <a:lnTo>
                    <a:pt x="367" y="477"/>
                  </a:lnTo>
                  <a:lnTo>
                    <a:pt x="360" y="482"/>
                  </a:lnTo>
                  <a:lnTo>
                    <a:pt x="356" y="486"/>
                  </a:lnTo>
                  <a:lnTo>
                    <a:pt x="351" y="492"/>
                  </a:lnTo>
                  <a:lnTo>
                    <a:pt x="348" y="499"/>
                  </a:lnTo>
                  <a:lnTo>
                    <a:pt x="345" y="506"/>
                  </a:lnTo>
                  <a:lnTo>
                    <a:pt x="343" y="514"/>
                  </a:lnTo>
                  <a:lnTo>
                    <a:pt x="343" y="521"/>
                  </a:lnTo>
                  <a:lnTo>
                    <a:pt x="343" y="521"/>
                  </a:lnTo>
                  <a:lnTo>
                    <a:pt x="344" y="532"/>
                  </a:lnTo>
                  <a:lnTo>
                    <a:pt x="347" y="543"/>
                  </a:lnTo>
                  <a:lnTo>
                    <a:pt x="352" y="552"/>
                  </a:lnTo>
                  <a:lnTo>
                    <a:pt x="358" y="559"/>
                  </a:lnTo>
                  <a:lnTo>
                    <a:pt x="366" y="566"/>
                  </a:lnTo>
                  <a:lnTo>
                    <a:pt x="375" y="570"/>
                  </a:lnTo>
                  <a:lnTo>
                    <a:pt x="386" y="574"/>
                  </a:lnTo>
                  <a:lnTo>
                    <a:pt x="396" y="575"/>
                  </a:lnTo>
                  <a:lnTo>
                    <a:pt x="396" y="575"/>
                  </a:lnTo>
                  <a:lnTo>
                    <a:pt x="408" y="574"/>
                  </a:lnTo>
                  <a:lnTo>
                    <a:pt x="418" y="570"/>
                  </a:lnTo>
                  <a:lnTo>
                    <a:pt x="426" y="566"/>
                  </a:lnTo>
                  <a:lnTo>
                    <a:pt x="434" y="559"/>
                  </a:lnTo>
                  <a:lnTo>
                    <a:pt x="441" y="552"/>
                  </a:lnTo>
                  <a:lnTo>
                    <a:pt x="446" y="543"/>
                  </a:lnTo>
                  <a:lnTo>
                    <a:pt x="449" y="532"/>
                  </a:lnTo>
                  <a:lnTo>
                    <a:pt x="450" y="521"/>
                  </a:lnTo>
                  <a:lnTo>
                    <a:pt x="450" y="521"/>
                  </a:lnTo>
                  <a:lnTo>
                    <a:pt x="449" y="510"/>
                  </a:lnTo>
                  <a:lnTo>
                    <a:pt x="446" y="500"/>
                  </a:lnTo>
                  <a:lnTo>
                    <a:pt x="441" y="491"/>
                  </a:lnTo>
                  <a:lnTo>
                    <a:pt x="434" y="483"/>
                  </a:lnTo>
                  <a:lnTo>
                    <a:pt x="426" y="477"/>
                  </a:lnTo>
                  <a:lnTo>
                    <a:pt x="418" y="471"/>
                  </a:lnTo>
                  <a:lnTo>
                    <a:pt x="408" y="469"/>
                  </a:lnTo>
                  <a:lnTo>
                    <a:pt x="396" y="468"/>
                  </a:lnTo>
                  <a:lnTo>
                    <a:pt x="396" y="468"/>
                  </a:lnTo>
                  <a:lnTo>
                    <a:pt x="387" y="469"/>
                  </a:lnTo>
                  <a:lnTo>
                    <a:pt x="353" y="385"/>
                  </a:lnTo>
                  <a:lnTo>
                    <a:pt x="353" y="385"/>
                  </a:lnTo>
                  <a:lnTo>
                    <a:pt x="368" y="377"/>
                  </a:lnTo>
                  <a:lnTo>
                    <a:pt x="383" y="365"/>
                  </a:lnTo>
                  <a:lnTo>
                    <a:pt x="396" y="353"/>
                  </a:lnTo>
                  <a:lnTo>
                    <a:pt x="406" y="338"/>
                  </a:lnTo>
                  <a:lnTo>
                    <a:pt x="416" y="321"/>
                  </a:lnTo>
                  <a:lnTo>
                    <a:pt x="423" y="304"/>
                  </a:lnTo>
                  <a:lnTo>
                    <a:pt x="426" y="286"/>
                  </a:lnTo>
                  <a:lnTo>
                    <a:pt x="427" y="277"/>
                  </a:lnTo>
                  <a:lnTo>
                    <a:pt x="428" y="267"/>
                  </a:lnTo>
                  <a:lnTo>
                    <a:pt x="428" y="267"/>
                  </a:lnTo>
                  <a:lnTo>
                    <a:pt x="427" y="251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6" y="228"/>
                  </a:lnTo>
                  <a:lnTo>
                    <a:pt x="610" y="236"/>
                  </a:lnTo>
                  <a:lnTo>
                    <a:pt x="615" y="242"/>
                  </a:lnTo>
                  <a:lnTo>
                    <a:pt x="622" y="248"/>
                  </a:lnTo>
                  <a:lnTo>
                    <a:pt x="629" y="252"/>
                  </a:lnTo>
                  <a:lnTo>
                    <a:pt x="637" y="256"/>
                  </a:lnTo>
                  <a:lnTo>
                    <a:pt x="645" y="257"/>
                  </a:lnTo>
                  <a:lnTo>
                    <a:pt x="654" y="258"/>
                  </a:lnTo>
                  <a:lnTo>
                    <a:pt x="654" y="258"/>
                  </a:lnTo>
                  <a:lnTo>
                    <a:pt x="664" y="257"/>
                  </a:lnTo>
                  <a:lnTo>
                    <a:pt x="675" y="254"/>
                  </a:lnTo>
                  <a:lnTo>
                    <a:pt x="684" y="249"/>
                  </a:lnTo>
                  <a:lnTo>
                    <a:pt x="692" y="242"/>
                  </a:lnTo>
                  <a:lnTo>
                    <a:pt x="698" y="234"/>
                  </a:lnTo>
                  <a:lnTo>
                    <a:pt x="704" y="226"/>
                  </a:lnTo>
                  <a:lnTo>
                    <a:pt x="706" y="216"/>
                  </a:lnTo>
                  <a:lnTo>
                    <a:pt x="707" y="204"/>
                  </a:lnTo>
                  <a:lnTo>
                    <a:pt x="707" y="204"/>
                  </a:lnTo>
                  <a:lnTo>
                    <a:pt x="706" y="194"/>
                  </a:lnTo>
                  <a:lnTo>
                    <a:pt x="704" y="183"/>
                  </a:lnTo>
                  <a:lnTo>
                    <a:pt x="698" y="174"/>
                  </a:lnTo>
                  <a:lnTo>
                    <a:pt x="692" y="166"/>
                  </a:lnTo>
                  <a:lnTo>
                    <a:pt x="684" y="160"/>
                  </a:lnTo>
                  <a:lnTo>
                    <a:pt x="675" y="155"/>
                  </a:lnTo>
                  <a:lnTo>
                    <a:pt x="664" y="152"/>
                  </a:lnTo>
                  <a:lnTo>
                    <a:pt x="654" y="151"/>
                  </a:lnTo>
                  <a:lnTo>
                    <a:pt x="654" y="151"/>
                  </a:lnTo>
                  <a:close/>
                  <a:moveTo>
                    <a:pt x="204" y="282"/>
                  </a:moveTo>
                  <a:lnTo>
                    <a:pt x="204" y="282"/>
                  </a:lnTo>
                  <a:lnTo>
                    <a:pt x="205" y="277"/>
                  </a:lnTo>
                  <a:lnTo>
                    <a:pt x="208" y="272"/>
                  </a:lnTo>
                  <a:lnTo>
                    <a:pt x="213" y="269"/>
                  </a:lnTo>
                  <a:lnTo>
                    <a:pt x="219" y="267"/>
                  </a:lnTo>
                  <a:lnTo>
                    <a:pt x="219" y="267"/>
                  </a:lnTo>
                  <a:lnTo>
                    <a:pt x="224" y="269"/>
                  </a:lnTo>
                  <a:lnTo>
                    <a:pt x="229" y="272"/>
                  </a:lnTo>
                  <a:lnTo>
                    <a:pt x="232" y="277"/>
                  </a:lnTo>
                  <a:lnTo>
                    <a:pt x="234" y="282"/>
                  </a:lnTo>
                  <a:lnTo>
                    <a:pt x="234" y="282"/>
                  </a:lnTo>
                  <a:lnTo>
                    <a:pt x="232" y="288"/>
                  </a:lnTo>
                  <a:lnTo>
                    <a:pt x="229" y="293"/>
                  </a:lnTo>
                  <a:lnTo>
                    <a:pt x="224" y="295"/>
                  </a:lnTo>
                  <a:lnTo>
                    <a:pt x="219" y="296"/>
                  </a:lnTo>
                  <a:lnTo>
                    <a:pt x="219" y="296"/>
                  </a:lnTo>
                  <a:lnTo>
                    <a:pt x="213" y="295"/>
                  </a:lnTo>
                  <a:lnTo>
                    <a:pt x="208" y="293"/>
                  </a:lnTo>
                  <a:lnTo>
                    <a:pt x="205" y="288"/>
                  </a:lnTo>
                  <a:lnTo>
                    <a:pt x="204" y="282"/>
                  </a:lnTo>
                  <a:lnTo>
                    <a:pt x="204" y="282"/>
                  </a:lnTo>
                  <a:close/>
                  <a:moveTo>
                    <a:pt x="239" y="355"/>
                  </a:moveTo>
                  <a:lnTo>
                    <a:pt x="239" y="355"/>
                  </a:lnTo>
                  <a:lnTo>
                    <a:pt x="232" y="354"/>
                  </a:lnTo>
                  <a:lnTo>
                    <a:pt x="228" y="350"/>
                  </a:lnTo>
                  <a:lnTo>
                    <a:pt x="223" y="345"/>
                  </a:lnTo>
                  <a:lnTo>
                    <a:pt x="222" y="338"/>
                  </a:lnTo>
                  <a:lnTo>
                    <a:pt x="222" y="338"/>
                  </a:lnTo>
                  <a:lnTo>
                    <a:pt x="223" y="332"/>
                  </a:lnTo>
                  <a:lnTo>
                    <a:pt x="228" y="326"/>
                  </a:lnTo>
                  <a:lnTo>
                    <a:pt x="232" y="323"/>
                  </a:lnTo>
                  <a:lnTo>
                    <a:pt x="239" y="321"/>
                  </a:lnTo>
                  <a:lnTo>
                    <a:pt x="239" y="321"/>
                  </a:lnTo>
                  <a:lnTo>
                    <a:pt x="246" y="323"/>
                  </a:lnTo>
                  <a:lnTo>
                    <a:pt x="251" y="326"/>
                  </a:lnTo>
                  <a:lnTo>
                    <a:pt x="254" y="332"/>
                  </a:lnTo>
                  <a:lnTo>
                    <a:pt x="257" y="338"/>
                  </a:lnTo>
                  <a:lnTo>
                    <a:pt x="257" y="338"/>
                  </a:lnTo>
                  <a:lnTo>
                    <a:pt x="254" y="345"/>
                  </a:lnTo>
                  <a:lnTo>
                    <a:pt x="251" y="350"/>
                  </a:lnTo>
                  <a:lnTo>
                    <a:pt x="246" y="354"/>
                  </a:lnTo>
                  <a:lnTo>
                    <a:pt x="239" y="355"/>
                  </a:lnTo>
                  <a:lnTo>
                    <a:pt x="239" y="355"/>
                  </a:lnTo>
                  <a:close/>
                  <a:moveTo>
                    <a:pt x="272" y="310"/>
                  </a:moveTo>
                  <a:lnTo>
                    <a:pt x="272" y="310"/>
                  </a:lnTo>
                  <a:lnTo>
                    <a:pt x="268" y="310"/>
                  </a:lnTo>
                  <a:lnTo>
                    <a:pt x="265" y="308"/>
                  </a:lnTo>
                  <a:lnTo>
                    <a:pt x="262" y="304"/>
                  </a:lnTo>
                  <a:lnTo>
                    <a:pt x="262" y="301"/>
                  </a:lnTo>
                  <a:lnTo>
                    <a:pt x="262" y="301"/>
                  </a:lnTo>
                  <a:lnTo>
                    <a:pt x="262" y="297"/>
                  </a:lnTo>
                  <a:lnTo>
                    <a:pt x="265" y="294"/>
                  </a:lnTo>
                  <a:lnTo>
                    <a:pt x="268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5" y="292"/>
                  </a:lnTo>
                  <a:lnTo>
                    <a:pt x="279" y="294"/>
                  </a:lnTo>
                  <a:lnTo>
                    <a:pt x="281" y="297"/>
                  </a:lnTo>
                  <a:lnTo>
                    <a:pt x="282" y="301"/>
                  </a:lnTo>
                  <a:lnTo>
                    <a:pt x="282" y="301"/>
                  </a:lnTo>
                  <a:lnTo>
                    <a:pt x="281" y="304"/>
                  </a:lnTo>
                  <a:lnTo>
                    <a:pt x="279" y="308"/>
                  </a:lnTo>
                  <a:lnTo>
                    <a:pt x="275" y="310"/>
                  </a:lnTo>
                  <a:lnTo>
                    <a:pt x="272" y="310"/>
                  </a:lnTo>
                  <a:lnTo>
                    <a:pt x="272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Freeform 12">
            <a:extLst>
              <a:ext uri="{FF2B5EF4-FFF2-40B4-BE49-F238E27FC236}">
                <a16:creationId xmlns:a16="http://schemas.microsoft.com/office/drawing/2014/main" id="{C3E5D1A5-DB87-4CE0-B123-B5E1122E1528}"/>
              </a:ext>
            </a:extLst>
          </p:cNvPr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0DC4CE6A-A724-48A6-BF60-D84D59D3AF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48920" y="1995686"/>
            <a:ext cx="3550333" cy="1690426"/>
            <a:chOff x="944" y="669"/>
            <a:chExt cx="3980" cy="1895"/>
          </a:xfrm>
          <a:solidFill>
            <a:schemeClr val="bg1">
              <a:lumMod val="75000"/>
            </a:schemeClr>
          </a:solidFill>
        </p:grpSpPr>
        <p:grpSp>
          <p:nvGrpSpPr>
            <p:cNvPr id="13" name="Group 205">
              <a:extLst>
                <a:ext uri="{FF2B5EF4-FFF2-40B4-BE49-F238E27FC236}">
                  <a16:creationId xmlns:a16="http://schemas.microsoft.com/office/drawing/2014/main" id="{632ABB02-3167-43A0-A224-F29F8F933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4" y="669"/>
              <a:ext cx="3980" cy="1880"/>
              <a:chOff x="944" y="669"/>
              <a:chExt cx="3980" cy="1880"/>
            </a:xfrm>
            <a:grpFill/>
          </p:grpSpPr>
          <p:sp>
            <p:nvSpPr>
              <p:cNvPr id="62" name="Freeform 5">
                <a:extLst>
                  <a:ext uri="{FF2B5EF4-FFF2-40B4-BE49-F238E27FC236}">
                    <a16:creationId xmlns:a16="http://schemas.microsoft.com/office/drawing/2014/main" id="{B8660B3D-96A2-4637-8198-300BD8B79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" y="672"/>
                <a:ext cx="24" cy="2"/>
              </a:xfrm>
              <a:custGeom>
                <a:avLst/>
                <a:gdLst>
                  <a:gd name="T0" fmla="*/ 0 w 10"/>
                  <a:gd name="T1" fmla="*/ 1 h 1"/>
                  <a:gd name="T2" fmla="*/ 0 w 10"/>
                  <a:gd name="T3" fmla="*/ 0 h 1"/>
                  <a:gd name="T4" fmla="*/ 10 w 10"/>
                  <a:gd name="T5" fmla="*/ 0 h 1"/>
                  <a:gd name="T6" fmla="*/ 10 w 10"/>
                  <a:gd name="T7" fmla="*/ 1 h 1"/>
                  <a:gd name="T8" fmla="*/ 0 w 10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6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6" y="1"/>
                      <a:pt x="3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4" name="Freeform 6">
                <a:extLst>
                  <a:ext uri="{FF2B5EF4-FFF2-40B4-BE49-F238E27FC236}">
                    <a16:creationId xmlns:a16="http://schemas.microsoft.com/office/drawing/2014/main" id="{3D6EA76F-61F4-4703-8BF7-6C78CA825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6" y="731"/>
                <a:ext cx="45" cy="9"/>
              </a:xfrm>
              <a:custGeom>
                <a:avLst/>
                <a:gdLst>
                  <a:gd name="T0" fmla="*/ 6 w 19"/>
                  <a:gd name="T1" fmla="*/ 3 h 4"/>
                  <a:gd name="T2" fmla="*/ 4 w 19"/>
                  <a:gd name="T3" fmla="*/ 1 h 4"/>
                  <a:gd name="T4" fmla="*/ 19 w 19"/>
                  <a:gd name="T5" fmla="*/ 1 h 4"/>
                  <a:gd name="T6" fmla="*/ 7 w 19"/>
                  <a:gd name="T7" fmla="*/ 3 h 4"/>
                  <a:gd name="T8" fmla="*/ 6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6" y="3"/>
                    </a:moveTo>
                    <a:cubicBezTo>
                      <a:pt x="7" y="1"/>
                      <a:pt x="0" y="2"/>
                      <a:pt x="4" y="1"/>
                    </a:cubicBezTo>
                    <a:cubicBezTo>
                      <a:pt x="9" y="1"/>
                      <a:pt x="14" y="1"/>
                      <a:pt x="19" y="1"/>
                    </a:cubicBezTo>
                    <a:cubicBezTo>
                      <a:pt x="17" y="4"/>
                      <a:pt x="9" y="0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7345BE42-5EDF-4727-AF31-CE208E07F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811"/>
                <a:ext cx="23" cy="10"/>
              </a:xfrm>
              <a:custGeom>
                <a:avLst/>
                <a:gdLst>
                  <a:gd name="T0" fmla="*/ 10 w 10"/>
                  <a:gd name="T1" fmla="*/ 2 h 4"/>
                  <a:gd name="T2" fmla="*/ 0 w 10"/>
                  <a:gd name="T3" fmla="*/ 1 h 4"/>
                  <a:gd name="T4" fmla="*/ 10 w 10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2"/>
                    </a:moveTo>
                    <a:cubicBezTo>
                      <a:pt x="7" y="2"/>
                      <a:pt x="1" y="4"/>
                      <a:pt x="0" y="1"/>
                    </a:cubicBezTo>
                    <a:cubicBezTo>
                      <a:pt x="3" y="2"/>
                      <a:pt x="8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B8E79ACD-A974-4956-8D70-3A758F7B3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" y="1186"/>
                <a:ext cx="9" cy="26"/>
              </a:xfrm>
              <a:custGeom>
                <a:avLst/>
                <a:gdLst>
                  <a:gd name="T0" fmla="*/ 2 w 4"/>
                  <a:gd name="T1" fmla="*/ 4 h 11"/>
                  <a:gd name="T2" fmla="*/ 3 w 4"/>
                  <a:gd name="T3" fmla="*/ 0 h 11"/>
                  <a:gd name="T4" fmla="*/ 4 w 4"/>
                  <a:gd name="T5" fmla="*/ 6 h 11"/>
                  <a:gd name="T6" fmla="*/ 3 w 4"/>
                  <a:gd name="T7" fmla="*/ 11 h 11"/>
                  <a:gd name="T8" fmla="*/ 2 w 4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2" y="4"/>
                    </a:moveTo>
                    <a:cubicBezTo>
                      <a:pt x="2" y="2"/>
                      <a:pt x="1" y="0"/>
                      <a:pt x="3" y="0"/>
                    </a:cubicBezTo>
                    <a:cubicBezTo>
                      <a:pt x="2" y="2"/>
                      <a:pt x="2" y="5"/>
                      <a:pt x="4" y="6"/>
                    </a:cubicBezTo>
                    <a:cubicBezTo>
                      <a:pt x="1" y="6"/>
                      <a:pt x="3" y="9"/>
                      <a:pt x="3" y="11"/>
                    </a:cubicBezTo>
                    <a:cubicBezTo>
                      <a:pt x="0" y="10"/>
                      <a:pt x="2" y="6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33498501-B25A-42F6-B2E9-DDA449C63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6" y="1212"/>
                <a:ext cx="10" cy="24"/>
              </a:xfrm>
              <a:custGeom>
                <a:avLst/>
                <a:gdLst>
                  <a:gd name="T0" fmla="*/ 1 w 4"/>
                  <a:gd name="T1" fmla="*/ 10 h 10"/>
                  <a:gd name="T2" fmla="*/ 2 w 4"/>
                  <a:gd name="T3" fmla="*/ 0 h 10"/>
                  <a:gd name="T4" fmla="*/ 1 w 4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0">
                    <a:moveTo>
                      <a:pt x="1" y="10"/>
                    </a:moveTo>
                    <a:cubicBezTo>
                      <a:pt x="2" y="7"/>
                      <a:pt x="0" y="2"/>
                      <a:pt x="2" y="0"/>
                    </a:cubicBezTo>
                    <a:cubicBezTo>
                      <a:pt x="2" y="3"/>
                      <a:pt x="4" y="9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94903EC8-7874-468E-8642-523C6FA61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2" y="1912"/>
                <a:ext cx="7" cy="40"/>
              </a:xfrm>
              <a:custGeom>
                <a:avLst/>
                <a:gdLst>
                  <a:gd name="T0" fmla="*/ 3 w 3"/>
                  <a:gd name="T1" fmla="*/ 2 h 17"/>
                  <a:gd name="T2" fmla="*/ 2 w 3"/>
                  <a:gd name="T3" fmla="*/ 17 h 17"/>
                  <a:gd name="T4" fmla="*/ 3 w 3"/>
                  <a:gd name="T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7">
                    <a:moveTo>
                      <a:pt x="3" y="2"/>
                    </a:moveTo>
                    <a:cubicBezTo>
                      <a:pt x="1" y="5"/>
                      <a:pt x="3" y="13"/>
                      <a:pt x="2" y="17"/>
                    </a:cubicBezTo>
                    <a:cubicBezTo>
                      <a:pt x="1" y="15"/>
                      <a:pt x="0" y="0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9" name="Freeform 11">
                <a:extLst>
                  <a:ext uri="{FF2B5EF4-FFF2-40B4-BE49-F238E27FC236}">
                    <a16:creationId xmlns:a16="http://schemas.microsoft.com/office/drawing/2014/main" id="{52CE543F-9F1D-4500-A081-9ED98D81B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066"/>
                <a:ext cx="3" cy="28"/>
              </a:xfrm>
              <a:custGeom>
                <a:avLst/>
                <a:gdLst>
                  <a:gd name="T0" fmla="*/ 0 w 1"/>
                  <a:gd name="T1" fmla="*/ 0 h 12"/>
                  <a:gd name="T2" fmla="*/ 0 w 1"/>
                  <a:gd name="T3" fmla="*/ 12 h 12"/>
                  <a:gd name="T4" fmla="*/ 0 w 1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2">
                    <a:moveTo>
                      <a:pt x="0" y="0"/>
                    </a:moveTo>
                    <a:cubicBezTo>
                      <a:pt x="1" y="2"/>
                      <a:pt x="1" y="10"/>
                      <a:pt x="0" y="12"/>
                    </a:cubicBezTo>
                    <a:cubicBezTo>
                      <a:pt x="0" y="8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861727A9-5081-4CB0-AC9A-0A70D0D03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0" y="1807"/>
                <a:ext cx="16" cy="19"/>
              </a:xfrm>
              <a:custGeom>
                <a:avLst/>
                <a:gdLst>
                  <a:gd name="T0" fmla="*/ 1 w 7"/>
                  <a:gd name="T1" fmla="*/ 0 h 8"/>
                  <a:gd name="T2" fmla="*/ 7 w 7"/>
                  <a:gd name="T3" fmla="*/ 3 h 8"/>
                  <a:gd name="T4" fmla="*/ 4 w 7"/>
                  <a:gd name="T5" fmla="*/ 3 h 8"/>
                  <a:gd name="T6" fmla="*/ 2 w 7"/>
                  <a:gd name="T7" fmla="*/ 6 h 8"/>
                  <a:gd name="T8" fmla="*/ 1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1" y="0"/>
                    </a:moveTo>
                    <a:cubicBezTo>
                      <a:pt x="4" y="1"/>
                      <a:pt x="3" y="4"/>
                      <a:pt x="7" y="3"/>
                    </a:cubicBezTo>
                    <a:cubicBezTo>
                      <a:pt x="7" y="4"/>
                      <a:pt x="4" y="4"/>
                      <a:pt x="4" y="3"/>
                    </a:cubicBezTo>
                    <a:cubicBezTo>
                      <a:pt x="3" y="3"/>
                      <a:pt x="3" y="5"/>
                      <a:pt x="2" y="6"/>
                    </a:cubicBezTo>
                    <a:cubicBezTo>
                      <a:pt x="0" y="8"/>
                      <a:pt x="4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8D7B3644-786E-4C6D-8886-927D36DE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854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4 h 8"/>
                  <a:gd name="T4" fmla="*/ 4 w 5"/>
                  <a:gd name="T5" fmla="*/ 4 h 8"/>
                  <a:gd name="T6" fmla="*/ 5 w 5"/>
                  <a:gd name="T7" fmla="*/ 1 h 8"/>
                  <a:gd name="T8" fmla="*/ 5 w 5"/>
                  <a:gd name="T9" fmla="*/ 2 h 8"/>
                  <a:gd name="T10" fmla="*/ 5 w 5"/>
                  <a:gd name="T11" fmla="*/ 3 h 8"/>
                  <a:gd name="T12" fmla="*/ 2 w 5"/>
                  <a:gd name="T13" fmla="*/ 5 h 8"/>
                  <a:gd name="T14" fmla="*/ 4 w 5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7"/>
                      <a:pt x="1" y="6"/>
                      <a:pt x="0" y="4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3" y="3"/>
                      <a:pt x="2" y="0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5" y="4"/>
                      <a:pt x="4" y="5"/>
                      <a:pt x="2" y="5"/>
                    </a:cubicBezTo>
                    <a:cubicBezTo>
                      <a:pt x="3" y="6"/>
                      <a:pt x="4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3AA837DA-F6BB-418F-B4F4-1FE89FC89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2407"/>
                <a:ext cx="19" cy="14"/>
              </a:xfrm>
              <a:custGeom>
                <a:avLst/>
                <a:gdLst>
                  <a:gd name="T0" fmla="*/ 8 w 8"/>
                  <a:gd name="T1" fmla="*/ 3 h 6"/>
                  <a:gd name="T2" fmla="*/ 7 w 8"/>
                  <a:gd name="T3" fmla="*/ 6 h 6"/>
                  <a:gd name="T4" fmla="*/ 0 w 8"/>
                  <a:gd name="T5" fmla="*/ 2 h 6"/>
                  <a:gd name="T6" fmla="*/ 3 w 8"/>
                  <a:gd name="T7" fmla="*/ 0 h 6"/>
                  <a:gd name="T8" fmla="*/ 5 w 8"/>
                  <a:gd name="T9" fmla="*/ 1 h 6"/>
                  <a:gd name="T10" fmla="*/ 7 w 8"/>
                  <a:gd name="T11" fmla="*/ 2 h 6"/>
                  <a:gd name="T12" fmla="*/ 8 w 8"/>
                  <a:gd name="T1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3"/>
                    </a:moveTo>
                    <a:cubicBezTo>
                      <a:pt x="7" y="4"/>
                      <a:pt x="7" y="5"/>
                      <a:pt x="7" y="6"/>
                    </a:cubicBezTo>
                    <a:cubicBezTo>
                      <a:pt x="3" y="6"/>
                      <a:pt x="4" y="2"/>
                      <a:pt x="0" y="2"/>
                    </a:cubicBezTo>
                    <a:cubicBezTo>
                      <a:pt x="0" y="0"/>
                      <a:pt x="3" y="1"/>
                      <a:pt x="3" y="0"/>
                    </a:cubicBezTo>
                    <a:cubicBezTo>
                      <a:pt x="6" y="0"/>
                      <a:pt x="1" y="2"/>
                      <a:pt x="5" y="1"/>
                    </a:cubicBezTo>
                    <a:cubicBezTo>
                      <a:pt x="2" y="3"/>
                      <a:pt x="6" y="5"/>
                      <a:pt x="7" y="2"/>
                    </a:cubicBezTo>
                    <a:cubicBezTo>
                      <a:pt x="7" y="2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3" name="Freeform 16">
                <a:extLst>
                  <a:ext uri="{FF2B5EF4-FFF2-40B4-BE49-F238E27FC236}">
                    <a16:creationId xmlns:a16="http://schemas.microsoft.com/office/drawing/2014/main" id="{7BC90FCD-8502-4DAA-B288-E63F4ACB8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464"/>
                <a:ext cx="16" cy="17"/>
              </a:xfrm>
              <a:custGeom>
                <a:avLst/>
                <a:gdLst>
                  <a:gd name="T0" fmla="*/ 0 w 7"/>
                  <a:gd name="T1" fmla="*/ 0 h 7"/>
                  <a:gd name="T2" fmla="*/ 4 w 7"/>
                  <a:gd name="T3" fmla="*/ 1 h 7"/>
                  <a:gd name="T4" fmla="*/ 4 w 7"/>
                  <a:gd name="T5" fmla="*/ 7 h 7"/>
                  <a:gd name="T6" fmla="*/ 0 w 7"/>
                  <a:gd name="T7" fmla="*/ 1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cubicBezTo>
                      <a:pt x="1" y="1"/>
                      <a:pt x="2" y="2"/>
                      <a:pt x="4" y="1"/>
                    </a:cubicBezTo>
                    <a:cubicBezTo>
                      <a:pt x="3" y="4"/>
                      <a:pt x="7" y="6"/>
                      <a:pt x="4" y="7"/>
                    </a:cubicBezTo>
                    <a:cubicBezTo>
                      <a:pt x="2" y="5"/>
                      <a:pt x="2" y="3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C064477E-634B-4DF6-AED4-916E32A03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6" y="669"/>
                <a:ext cx="664" cy="270"/>
              </a:xfrm>
              <a:custGeom>
                <a:avLst/>
                <a:gdLst>
                  <a:gd name="T0" fmla="*/ 212 w 281"/>
                  <a:gd name="T1" fmla="*/ 2 h 114"/>
                  <a:gd name="T2" fmla="*/ 229 w 281"/>
                  <a:gd name="T3" fmla="*/ 2 h 114"/>
                  <a:gd name="T4" fmla="*/ 236 w 281"/>
                  <a:gd name="T5" fmla="*/ 3 h 114"/>
                  <a:gd name="T6" fmla="*/ 248 w 281"/>
                  <a:gd name="T7" fmla="*/ 6 h 114"/>
                  <a:gd name="T8" fmla="*/ 248 w 281"/>
                  <a:gd name="T9" fmla="*/ 7 h 114"/>
                  <a:gd name="T10" fmla="*/ 281 w 281"/>
                  <a:gd name="T11" fmla="*/ 9 h 114"/>
                  <a:gd name="T12" fmla="*/ 244 w 281"/>
                  <a:gd name="T13" fmla="*/ 24 h 114"/>
                  <a:gd name="T14" fmla="*/ 249 w 281"/>
                  <a:gd name="T15" fmla="*/ 26 h 114"/>
                  <a:gd name="T16" fmla="*/ 241 w 281"/>
                  <a:gd name="T17" fmla="*/ 31 h 114"/>
                  <a:gd name="T18" fmla="*/ 248 w 281"/>
                  <a:gd name="T19" fmla="*/ 39 h 114"/>
                  <a:gd name="T20" fmla="*/ 234 w 281"/>
                  <a:gd name="T21" fmla="*/ 47 h 114"/>
                  <a:gd name="T22" fmla="*/ 219 w 281"/>
                  <a:gd name="T23" fmla="*/ 54 h 114"/>
                  <a:gd name="T24" fmla="*/ 218 w 281"/>
                  <a:gd name="T25" fmla="*/ 56 h 114"/>
                  <a:gd name="T26" fmla="*/ 210 w 281"/>
                  <a:gd name="T27" fmla="*/ 59 h 114"/>
                  <a:gd name="T28" fmla="*/ 227 w 281"/>
                  <a:gd name="T29" fmla="*/ 61 h 114"/>
                  <a:gd name="T30" fmla="*/ 161 w 281"/>
                  <a:gd name="T31" fmla="*/ 84 h 114"/>
                  <a:gd name="T32" fmla="*/ 150 w 281"/>
                  <a:gd name="T33" fmla="*/ 85 h 114"/>
                  <a:gd name="T34" fmla="*/ 123 w 281"/>
                  <a:gd name="T35" fmla="*/ 114 h 114"/>
                  <a:gd name="T36" fmla="*/ 99 w 281"/>
                  <a:gd name="T37" fmla="*/ 80 h 114"/>
                  <a:gd name="T38" fmla="*/ 119 w 281"/>
                  <a:gd name="T39" fmla="*/ 64 h 114"/>
                  <a:gd name="T40" fmla="*/ 120 w 281"/>
                  <a:gd name="T41" fmla="*/ 58 h 114"/>
                  <a:gd name="T42" fmla="*/ 116 w 281"/>
                  <a:gd name="T43" fmla="*/ 52 h 114"/>
                  <a:gd name="T44" fmla="*/ 106 w 281"/>
                  <a:gd name="T45" fmla="*/ 53 h 114"/>
                  <a:gd name="T46" fmla="*/ 109 w 281"/>
                  <a:gd name="T47" fmla="*/ 33 h 114"/>
                  <a:gd name="T48" fmla="*/ 79 w 281"/>
                  <a:gd name="T49" fmla="*/ 30 h 114"/>
                  <a:gd name="T50" fmla="*/ 87 w 281"/>
                  <a:gd name="T51" fmla="*/ 27 h 114"/>
                  <a:gd name="T52" fmla="*/ 71 w 281"/>
                  <a:gd name="T53" fmla="*/ 22 h 114"/>
                  <a:gd name="T54" fmla="*/ 99 w 281"/>
                  <a:gd name="T55" fmla="*/ 13 h 114"/>
                  <a:gd name="T56" fmla="*/ 121 w 281"/>
                  <a:gd name="T57" fmla="*/ 8 h 114"/>
                  <a:gd name="T58" fmla="*/ 109 w 281"/>
                  <a:gd name="T59" fmla="*/ 11 h 114"/>
                  <a:gd name="T60" fmla="*/ 44 w 281"/>
                  <a:gd name="T61" fmla="*/ 26 h 114"/>
                  <a:gd name="T62" fmla="*/ 3 w 281"/>
                  <a:gd name="T63" fmla="*/ 29 h 114"/>
                  <a:gd name="T64" fmla="*/ 17 w 281"/>
                  <a:gd name="T65" fmla="*/ 24 h 114"/>
                  <a:gd name="T66" fmla="*/ 40 w 281"/>
                  <a:gd name="T67" fmla="*/ 21 h 114"/>
                  <a:gd name="T68" fmla="*/ 3 w 281"/>
                  <a:gd name="T69" fmla="*/ 18 h 114"/>
                  <a:gd name="T70" fmla="*/ 27 w 281"/>
                  <a:gd name="T71" fmla="*/ 13 h 114"/>
                  <a:gd name="T72" fmla="*/ 36 w 281"/>
                  <a:gd name="T73" fmla="*/ 13 h 114"/>
                  <a:gd name="T74" fmla="*/ 29 w 281"/>
                  <a:gd name="T75" fmla="*/ 11 h 114"/>
                  <a:gd name="T76" fmla="*/ 106 w 281"/>
                  <a:gd name="T77" fmla="*/ 3 h 114"/>
                  <a:gd name="T78" fmla="*/ 112 w 281"/>
                  <a:gd name="T79" fmla="*/ 4 h 114"/>
                  <a:gd name="T80" fmla="*/ 175 w 281"/>
                  <a:gd name="T81" fmla="*/ 7 h 114"/>
                  <a:gd name="T82" fmla="*/ 184 w 281"/>
                  <a:gd name="T83" fmla="*/ 3 h 114"/>
                  <a:gd name="T84" fmla="*/ 209 w 281"/>
                  <a:gd name="T85" fmla="*/ 5 h 114"/>
                  <a:gd name="T86" fmla="*/ 209 w 281"/>
                  <a:gd name="T87" fmla="*/ 5 h 114"/>
                  <a:gd name="T88" fmla="*/ 251 w 281"/>
                  <a:gd name="T89" fmla="*/ 13 h 114"/>
                  <a:gd name="T90" fmla="*/ 218 w 281"/>
                  <a:gd name="T91" fmla="*/ 45 h 114"/>
                  <a:gd name="T92" fmla="*/ 221 w 281"/>
                  <a:gd name="T93" fmla="*/ 50 h 114"/>
                  <a:gd name="T94" fmla="*/ 225 w 281"/>
                  <a:gd name="T95" fmla="*/ 46 h 114"/>
                  <a:gd name="T96" fmla="*/ 109 w 281"/>
                  <a:gd name="T97" fmla="*/ 89 h 114"/>
                  <a:gd name="T98" fmla="*/ 215 w 281"/>
                  <a:gd name="T99" fmla="*/ 9 h 114"/>
                  <a:gd name="T100" fmla="*/ 215 w 281"/>
                  <a:gd name="T101" fmla="*/ 9 h 114"/>
                  <a:gd name="T102" fmla="*/ 52 w 281"/>
                  <a:gd name="T103" fmla="*/ 13 h 114"/>
                  <a:gd name="T104" fmla="*/ 42 w 281"/>
                  <a:gd name="T105" fmla="*/ 13 h 114"/>
                  <a:gd name="T106" fmla="*/ 48 w 281"/>
                  <a:gd name="T107" fmla="*/ 1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1" h="114">
                    <a:moveTo>
                      <a:pt x="192" y="5"/>
                    </a:moveTo>
                    <a:cubicBezTo>
                      <a:pt x="197" y="5"/>
                      <a:pt x="202" y="0"/>
                      <a:pt x="212" y="2"/>
                    </a:cubicBezTo>
                    <a:cubicBezTo>
                      <a:pt x="215" y="2"/>
                      <a:pt x="218" y="2"/>
                      <a:pt x="222" y="2"/>
                    </a:cubicBezTo>
                    <a:cubicBezTo>
                      <a:pt x="224" y="2"/>
                      <a:pt x="227" y="2"/>
                      <a:pt x="229" y="2"/>
                    </a:cubicBezTo>
                    <a:cubicBezTo>
                      <a:pt x="229" y="3"/>
                      <a:pt x="228" y="3"/>
                      <a:pt x="228" y="4"/>
                    </a:cubicBezTo>
                    <a:cubicBezTo>
                      <a:pt x="231" y="3"/>
                      <a:pt x="235" y="5"/>
                      <a:pt x="236" y="3"/>
                    </a:cubicBezTo>
                    <a:cubicBezTo>
                      <a:pt x="241" y="2"/>
                      <a:pt x="246" y="4"/>
                      <a:pt x="251" y="5"/>
                    </a:cubicBezTo>
                    <a:cubicBezTo>
                      <a:pt x="250" y="5"/>
                      <a:pt x="250" y="6"/>
                      <a:pt x="248" y="6"/>
                    </a:cubicBezTo>
                    <a:cubicBezTo>
                      <a:pt x="245" y="6"/>
                      <a:pt x="242" y="6"/>
                      <a:pt x="239" y="6"/>
                    </a:cubicBezTo>
                    <a:cubicBezTo>
                      <a:pt x="239" y="10"/>
                      <a:pt x="245" y="6"/>
                      <a:pt x="248" y="7"/>
                    </a:cubicBezTo>
                    <a:cubicBezTo>
                      <a:pt x="250" y="7"/>
                      <a:pt x="246" y="8"/>
                      <a:pt x="247" y="10"/>
                    </a:cubicBezTo>
                    <a:cubicBezTo>
                      <a:pt x="257" y="9"/>
                      <a:pt x="271" y="6"/>
                      <a:pt x="281" y="9"/>
                    </a:cubicBezTo>
                    <a:cubicBezTo>
                      <a:pt x="270" y="11"/>
                      <a:pt x="256" y="13"/>
                      <a:pt x="252" y="20"/>
                    </a:cubicBezTo>
                    <a:cubicBezTo>
                      <a:pt x="251" y="16"/>
                      <a:pt x="245" y="23"/>
                      <a:pt x="244" y="24"/>
                    </a:cubicBezTo>
                    <a:cubicBezTo>
                      <a:pt x="245" y="24"/>
                      <a:pt x="246" y="24"/>
                      <a:pt x="247" y="24"/>
                    </a:cubicBezTo>
                    <a:cubicBezTo>
                      <a:pt x="247" y="25"/>
                      <a:pt x="247" y="26"/>
                      <a:pt x="249" y="26"/>
                    </a:cubicBezTo>
                    <a:cubicBezTo>
                      <a:pt x="257" y="24"/>
                      <a:pt x="254" y="30"/>
                      <a:pt x="251" y="31"/>
                    </a:cubicBezTo>
                    <a:cubicBezTo>
                      <a:pt x="252" y="30"/>
                      <a:pt x="242" y="25"/>
                      <a:pt x="241" y="31"/>
                    </a:cubicBezTo>
                    <a:cubicBezTo>
                      <a:pt x="244" y="30"/>
                      <a:pt x="247" y="31"/>
                      <a:pt x="248" y="34"/>
                    </a:cubicBezTo>
                    <a:cubicBezTo>
                      <a:pt x="242" y="36"/>
                      <a:pt x="244" y="36"/>
                      <a:pt x="248" y="39"/>
                    </a:cubicBezTo>
                    <a:cubicBezTo>
                      <a:pt x="243" y="43"/>
                      <a:pt x="236" y="44"/>
                      <a:pt x="230" y="46"/>
                    </a:cubicBezTo>
                    <a:cubicBezTo>
                      <a:pt x="232" y="46"/>
                      <a:pt x="234" y="46"/>
                      <a:pt x="234" y="47"/>
                    </a:cubicBezTo>
                    <a:cubicBezTo>
                      <a:pt x="228" y="52"/>
                      <a:pt x="233" y="52"/>
                      <a:pt x="232" y="60"/>
                    </a:cubicBezTo>
                    <a:cubicBezTo>
                      <a:pt x="227" y="59"/>
                      <a:pt x="223" y="58"/>
                      <a:pt x="219" y="54"/>
                    </a:cubicBezTo>
                    <a:cubicBezTo>
                      <a:pt x="216" y="56"/>
                      <a:pt x="208" y="54"/>
                      <a:pt x="207" y="59"/>
                    </a:cubicBezTo>
                    <a:cubicBezTo>
                      <a:pt x="211" y="58"/>
                      <a:pt x="213" y="56"/>
                      <a:pt x="218" y="56"/>
                    </a:cubicBezTo>
                    <a:cubicBezTo>
                      <a:pt x="218" y="58"/>
                      <a:pt x="217" y="58"/>
                      <a:pt x="216" y="59"/>
                    </a:cubicBezTo>
                    <a:cubicBezTo>
                      <a:pt x="214" y="59"/>
                      <a:pt x="212" y="59"/>
                      <a:pt x="210" y="59"/>
                    </a:cubicBezTo>
                    <a:cubicBezTo>
                      <a:pt x="211" y="62"/>
                      <a:pt x="214" y="59"/>
                      <a:pt x="217" y="60"/>
                    </a:cubicBezTo>
                    <a:cubicBezTo>
                      <a:pt x="220" y="60"/>
                      <a:pt x="226" y="58"/>
                      <a:pt x="227" y="61"/>
                    </a:cubicBezTo>
                    <a:cubicBezTo>
                      <a:pt x="215" y="68"/>
                      <a:pt x="199" y="67"/>
                      <a:pt x="188" y="71"/>
                    </a:cubicBezTo>
                    <a:cubicBezTo>
                      <a:pt x="179" y="74"/>
                      <a:pt x="172" y="82"/>
                      <a:pt x="161" y="84"/>
                    </a:cubicBezTo>
                    <a:cubicBezTo>
                      <a:pt x="160" y="83"/>
                      <a:pt x="161" y="82"/>
                      <a:pt x="161" y="81"/>
                    </a:cubicBezTo>
                    <a:cubicBezTo>
                      <a:pt x="158" y="85"/>
                      <a:pt x="154" y="83"/>
                      <a:pt x="150" y="85"/>
                    </a:cubicBezTo>
                    <a:cubicBezTo>
                      <a:pt x="146" y="91"/>
                      <a:pt x="143" y="97"/>
                      <a:pt x="135" y="99"/>
                    </a:cubicBezTo>
                    <a:cubicBezTo>
                      <a:pt x="133" y="106"/>
                      <a:pt x="130" y="112"/>
                      <a:pt x="123" y="114"/>
                    </a:cubicBezTo>
                    <a:cubicBezTo>
                      <a:pt x="120" y="113"/>
                      <a:pt x="115" y="107"/>
                      <a:pt x="107" y="109"/>
                    </a:cubicBezTo>
                    <a:cubicBezTo>
                      <a:pt x="105" y="102"/>
                      <a:pt x="100" y="92"/>
                      <a:pt x="99" y="80"/>
                    </a:cubicBezTo>
                    <a:cubicBezTo>
                      <a:pt x="103" y="78"/>
                      <a:pt x="102" y="78"/>
                      <a:pt x="101" y="74"/>
                    </a:cubicBezTo>
                    <a:cubicBezTo>
                      <a:pt x="105" y="69"/>
                      <a:pt x="116" y="68"/>
                      <a:pt x="119" y="64"/>
                    </a:cubicBezTo>
                    <a:cubicBezTo>
                      <a:pt x="118" y="60"/>
                      <a:pt x="114" y="60"/>
                      <a:pt x="108" y="58"/>
                    </a:cubicBezTo>
                    <a:cubicBezTo>
                      <a:pt x="112" y="58"/>
                      <a:pt x="116" y="58"/>
                      <a:pt x="120" y="58"/>
                    </a:cubicBezTo>
                    <a:cubicBezTo>
                      <a:pt x="120" y="59"/>
                      <a:pt x="121" y="58"/>
                      <a:pt x="122" y="59"/>
                    </a:cubicBezTo>
                    <a:cubicBezTo>
                      <a:pt x="121" y="55"/>
                      <a:pt x="119" y="53"/>
                      <a:pt x="116" y="52"/>
                    </a:cubicBezTo>
                    <a:cubicBezTo>
                      <a:pt x="116" y="52"/>
                      <a:pt x="116" y="51"/>
                      <a:pt x="116" y="51"/>
                    </a:cubicBezTo>
                    <a:cubicBezTo>
                      <a:pt x="112" y="51"/>
                      <a:pt x="111" y="53"/>
                      <a:pt x="106" y="53"/>
                    </a:cubicBezTo>
                    <a:cubicBezTo>
                      <a:pt x="110" y="50"/>
                      <a:pt x="113" y="48"/>
                      <a:pt x="113" y="45"/>
                    </a:cubicBezTo>
                    <a:cubicBezTo>
                      <a:pt x="113" y="40"/>
                      <a:pt x="109" y="38"/>
                      <a:pt x="109" y="33"/>
                    </a:cubicBezTo>
                    <a:cubicBezTo>
                      <a:pt x="96" y="29"/>
                      <a:pt x="82" y="35"/>
                      <a:pt x="76" y="30"/>
                    </a:cubicBezTo>
                    <a:cubicBezTo>
                      <a:pt x="77" y="30"/>
                      <a:pt x="78" y="30"/>
                      <a:pt x="79" y="30"/>
                    </a:cubicBezTo>
                    <a:cubicBezTo>
                      <a:pt x="82" y="29"/>
                      <a:pt x="76" y="29"/>
                      <a:pt x="75" y="29"/>
                    </a:cubicBezTo>
                    <a:cubicBezTo>
                      <a:pt x="77" y="26"/>
                      <a:pt x="85" y="30"/>
                      <a:pt x="87" y="27"/>
                    </a:cubicBezTo>
                    <a:cubicBezTo>
                      <a:pt x="88" y="27"/>
                      <a:pt x="88" y="26"/>
                      <a:pt x="87" y="26"/>
                    </a:cubicBezTo>
                    <a:cubicBezTo>
                      <a:pt x="79" y="27"/>
                      <a:pt x="76" y="24"/>
                      <a:pt x="71" y="22"/>
                    </a:cubicBezTo>
                    <a:cubicBezTo>
                      <a:pt x="82" y="19"/>
                      <a:pt x="97" y="20"/>
                      <a:pt x="106" y="14"/>
                    </a:cubicBezTo>
                    <a:cubicBezTo>
                      <a:pt x="104" y="14"/>
                      <a:pt x="99" y="16"/>
                      <a:pt x="99" y="13"/>
                    </a:cubicBezTo>
                    <a:cubicBezTo>
                      <a:pt x="107" y="10"/>
                      <a:pt x="121" y="14"/>
                      <a:pt x="126" y="7"/>
                    </a:cubicBezTo>
                    <a:cubicBezTo>
                      <a:pt x="123" y="6"/>
                      <a:pt x="124" y="9"/>
                      <a:pt x="121" y="8"/>
                    </a:cubicBezTo>
                    <a:cubicBezTo>
                      <a:pt x="115" y="7"/>
                      <a:pt x="111" y="8"/>
                      <a:pt x="105" y="9"/>
                    </a:cubicBezTo>
                    <a:cubicBezTo>
                      <a:pt x="105" y="11"/>
                      <a:pt x="110" y="8"/>
                      <a:pt x="109" y="11"/>
                    </a:cubicBezTo>
                    <a:cubicBezTo>
                      <a:pt x="91" y="10"/>
                      <a:pt x="80" y="17"/>
                      <a:pt x="63" y="19"/>
                    </a:cubicBezTo>
                    <a:cubicBezTo>
                      <a:pt x="74" y="21"/>
                      <a:pt x="49" y="26"/>
                      <a:pt x="44" y="26"/>
                    </a:cubicBezTo>
                    <a:cubicBezTo>
                      <a:pt x="43" y="29"/>
                      <a:pt x="49" y="28"/>
                      <a:pt x="46" y="30"/>
                    </a:cubicBezTo>
                    <a:cubicBezTo>
                      <a:pt x="32" y="30"/>
                      <a:pt x="17" y="32"/>
                      <a:pt x="3" y="29"/>
                    </a:cubicBezTo>
                    <a:cubicBezTo>
                      <a:pt x="6" y="27"/>
                      <a:pt x="12" y="28"/>
                      <a:pt x="17" y="26"/>
                    </a:cubicBezTo>
                    <a:cubicBezTo>
                      <a:pt x="14" y="27"/>
                      <a:pt x="14" y="23"/>
                      <a:pt x="17" y="24"/>
                    </a:cubicBezTo>
                    <a:cubicBezTo>
                      <a:pt x="20" y="24"/>
                      <a:pt x="24" y="24"/>
                      <a:pt x="25" y="26"/>
                    </a:cubicBezTo>
                    <a:cubicBezTo>
                      <a:pt x="28" y="23"/>
                      <a:pt x="32" y="20"/>
                      <a:pt x="40" y="21"/>
                    </a:cubicBezTo>
                    <a:cubicBezTo>
                      <a:pt x="40" y="19"/>
                      <a:pt x="39" y="19"/>
                      <a:pt x="36" y="19"/>
                    </a:cubicBezTo>
                    <a:cubicBezTo>
                      <a:pt x="26" y="15"/>
                      <a:pt x="10" y="28"/>
                      <a:pt x="3" y="18"/>
                    </a:cubicBezTo>
                    <a:cubicBezTo>
                      <a:pt x="17" y="18"/>
                      <a:pt x="0" y="18"/>
                      <a:pt x="1" y="14"/>
                    </a:cubicBezTo>
                    <a:cubicBezTo>
                      <a:pt x="11" y="13"/>
                      <a:pt x="18" y="5"/>
                      <a:pt x="27" y="13"/>
                    </a:cubicBezTo>
                    <a:cubicBezTo>
                      <a:pt x="29" y="13"/>
                      <a:pt x="34" y="11"/>
                      <a:pt x="33" y="15"/>
                    </a:cubicBezTo>
                    <a:cubicBezTo>
                      <a:pt x="34" y="14"/>
                      <a:pt x="35" y="14"/>
                      <a:pt x="36" y="13"/>
                    </a:cubicBezTo>
                    <a:cubicBezTo>
                      <a:pt x="36" y="10"/>
                      <a:pt x="31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1" y="8"/>
                      <a:pt x="23" y="9"/>
                      <a:pt x="27" y="8"/>
                    </a:cubicBezTo>
                    <a:cubicBezTo>
                      <a:pt x="55" y="6"/>
                      <a:pt x="81" y="1"/>
                      <a:pt x="106" y="3"/>
                    </a:cubicBezTo>
                    <a:cubicBezTo>
                      <a:pt x="106" y="4"/>
                      <a:pt x="105" y="4"/>
                      <a:pt x="105" y="5"/>
                    </a:cubicBezTo>
                    <a:cubicBezTo>
                      <a:pt x="108" y="5"/>
                      <a:pt x="111" y="5"/>
                      <a:pt x="112" y="4"/>
                    </a:cubicBezTo>
                    <a:cubicBezTo>
                      <a:pt x="131" y="6"/>
                      <a:pt x="153" y="9"/>
                      <a:pt x="162" y="5"/>
                    </a:cubicBezTo>
                    <a:cubicBezTo>
                      <a:pt x="166" y="5"/>
                      <a:pt x="178" y="9"/>
                      <a:pt x="175" y="7"/>
                    </a:cubicBezTo>
                    <a:cubicBezTo>
                      <a:pt x="175" y="5"/>
                      <a:pt x="172" y="6"/>
                      <a:pt x="172" y="5"/>
                    </a:cubicBezTo>
                    <a:cubicBezTo>
                      <a:pt x="178" y="5"/>
                      <a:pt x="174" y="2"/>
                      <a:pt x="184" y="3"/>
                    </a:cubicBezTo>
                    <a:cubicBezTo>
                      <a:pt x="186" y="7"/>
                      <a:pt x="190" y="3"/>
                      <a:pt x="192" y="5"/>
                    </a:cubicBezTo>
                    <a:close/>
                    <a:moveTo>
                      <a:pt x="209" y="5"/>
                    </a:moveTo>
                    <a:cubicBezTo>
                      <a:pt x="215" y="5"/>
                      <a:pt x="220" y="5"/>
                      <a:pt x="224" y="3"/>
                    </a:cubicBezTo>
                    <a:cubicBezTo>
                      <a:pt x="219" y="3"/>
                      <a:pt x="213" y="3"/>
                      <a:pt x="209" y="5"/>
                    </a:cubicBezTo>
                    <a:close/>
                    <a:moveTo>
                      <a:pt x="251" y="13"/>
                    </a:moveTo>
                    <a:cubicBezTo>
                      <a:pt x="260" y="15"/>
                      <a:pt x="262" y="9"/>
                      <a:pt x="251" y="13"/>
                    </a:cubicBezTo>
                    <a:close/>
                    <a:moveTo>
                      <a:pt x="225" y="46"/>
                    </a:moveTo>
                    <a:cubicBezTo>
                      <a:pt x="232" y="46"/>
                      <a:pt x="219" y="42"/>
                      <a:pt x="218" y="45"/>
                    </a:cubicBezTo>
                    <a:cubicBezTo>
                      <a:pt x="220" y="47"/>
                      <a:pt x="220" y="45"/>
                      <a:pt x="223" y="45"/>
                    </a:cubicBezTo>
                    <a:cubicBezTo>
                      <a:pt x="224" y="49"/>
                      <a:pt x="223" y="49"/>
                      <a:pt x="221" y="50"/>
                    </a:cubicBezTo>
                    <a:cubicBezTo>
                      <a:pt x="225" y="49"/>
                      <a:pt x="228" y="53"/>
                      <a:pt x="230" y="50"/>
                    </a:cubicBezTo>
                    <a:cubicBezTo>
                      <a:pt x="227" y="50"/>
                      <a:pt x="225" y="49"/>
                      <a:pt x="225" y="46"/>
                    </a:cubicBezTo>
                    <a:close/>
                    <a:moveTo>
                      <a:pt x="103" y="90"/>
                    </a:moveTo>
                    <a:cubicBezTo>
                      <a:pt x="106" y="91"/>
                      <a:pt x="107" y="87"/>
                      <a:pt x="109" y="89"/>
                    </a:cubicBezTo>
                    <a:cubicBezTo>
                      <a:pt x="109" y="85"/>
                      <a:pt x="103" y="89"/>
                      <a:pt x="103" y="90"/>
                    </a:cubicBezTo>
                    <a:close/>
                    <a:moveTo>
                      <a:pt x="215" y="9"/>
                    </a:moveTo>
                    <a:cubicBezTo>
                      <a:pt x="221" y="8"/>
                      <a:pt x="227" y="8"/>
                      <a:pt x="231" y="6"/>
                    </a:cubicBezTo>
                    <a:cubicBezTo>
                      <a:pt x="225" y="6"/>
                      <a:pt x="219" y="7"/>
                      <a:pt x="215" y="9"/>
                    </a:cubicBezTo>
                    <a:close/>
                    <a:moveTo>
                      <a:pt x="62" y="13"/>
                    </a:moveTo>
                    <a:cubicBezTo>
                      <a:pt x="59" y="13"/>
                      <a:pt x="54" y="10"/>
                      <a:pt x="52" y="13"/>
                    </a:cubicBezTo>
                    <a:cubicBezTo>
                      <a:pt x="56" y="12"/>
                      <a:pt x="60" y="15"/>
                      <a:pt x="62" y="13"/>
                    </a:cubicBezTo>
                    <a:close/>
                    <a:moveTo>
                      <a:pt x="42" y="13"/>
                    </a:moveTo>
                    <a:cubicBezTo>
                      <a:pt x="46" y="12"/>
                      <a:pt x="48" y="19"/>
                      <a:pt x="50" y="14"/>
                    </a:cubicBezTo>
                    <a:cubicBezTo>
                      <a:pt x="48" y="15"/>
                      <a:pt x="48" y="13"/>
                      <a:pt x="48" y="12"/>
                    </a:cubicBezTo>
                    <a:cubicBezTo>
                      <a:pt x="46" y="12"/>
                      <a:pt x="43" y="12"/>
                      <a:pt x="4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30784CA8-AEEB-48F2-BF97-041BC62CA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4" y="674"/>
                <a:ext cx="17" cy="7"/>
              </a:xfrm>
              <a:custGeom>
                <a:avLst/>
                <a:gdLst>
                  <a:gd name="T0" fmla="*/ 7 w 7"/>
                  <a:gd name="T1" fmla="*/ 2 h 3"/>
                  <a:gd name="T2" fmla="*/ 0 w 7"/>
                  <a:gd name="T3" fmla="*/ 3 h 3"/>
                  <a:gd name="T4" fmla="*/ 1 w 7"/>
                  <a:gd name="T5" fmla="*/ 1 h 3"/>
                  <a:gd name="T6" fmla="*/ 7 w 7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2"/>
                    </a:moveTo>
                    <a:cubicBezTo>
                      <a:pt x="6" y="3"/>
                      <a:pt x="3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3" y="1"/>
                      <a:pt x="7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080CFB3C-A086-4AB9-986F-2A32A622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4" y="683"/>
                <a:ext cx="38" cy="8"/>
              </a:xfrm>
              <a:custGeom>
                <a:avLst/>
                <a:gdLst>
                  <a:gd name="T0" fmla="*/ 16 w 16"/>
                  <a:gd name="T1" fmla="*/ 0 h 3"/>
                  <a:gd name="T2" fmla="*/ 0 w 16"/>
                  <a:gd name="T3" fmla="*/ 3 h 3"/>
                  <a:gd name="T4" fmla="*/ 16 w 1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3">
                    <a:moveTo>
                      <a:pt x="16" y="0"/>
                    </a:moveTo>
                    <a:cubicBezTo>
                      <a:pt x="12" y="2"/>
                      <a:pt x="6" y="2"/>
                      <a:pt x="0" y="3"/>
                    </a:cubicBezTo>
                    <a:cubicBezTo>
                      <a:pt x="4" y="1"/>
                      <a:pt x="1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3143639A-ECDD-490B-B030-C10E82934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691"/>
                <a:ext cx="31" cy="11"/>
              </a:xfrm>
              <a:custGeom>
                <a:avLst/>
                <a:gdLst>
                  <a:gd name="T0" fmla="*/ 12 w 13"/>
                  <a:gd name="T1" fmla="*/ 0 h 5"/>
                  <a:gd name="T2" fmla="*/ 13 w 13"/>
                  <a:gd name="T3" fmla="*/ 2 h 5"/>
                  <a:gd name="T4" fmla="*/ 0 w 13"/>
                  <a:gd name="T5" fmla="*/ 3 h 5"/>
                  <a:gd name="T6" fmla="*/ 12 w 1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1" y="1"/>
                      <a:pt x="11" y="2"/>
                      <a:pt x="13" y="2"/>
                    </a:cubicBezTo>
                    <a:cubicBezTo>
                      <a:pt x="10" y="5"/>
                      <a:pt x="6" y="2"/>
                      <a:pt x="0" y="3"/>
                    </a:cubicBezTo>
                    <a:cubicBezTo>
                      <a:pt x="2" y="0"/>
                      <a:pt x="7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8" name="Freeform 21">
                <a:extLst>
                  <a:ext uri="{FF2B5EF4-FFF2-40B4-BE49-F238E27FC236}">
                    <a16:creationId xmlns:a16="http://schemas.microsoft.com/office/drawing/2014/main" id="{3FAD61DD-E207-4F91-AB13-2C4B25187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693"/>
                <a:ext cx="21" cy="9"/>
              </a:xfrm>
              <a:custGeom>
                <a:avLst/>
                <a:gdLst>
                  <a:gd name="T0" fmla="*/ 1 w 9"/>
                  <a:gd name="T1" fmla="*/ 1 h 4"/>
                  <a:gd name="T2" fmla="*/ 9 w 9"/>
                  <a:gd name="T3" fmla="*/ 2 h 4"/>
                  <a:gd name="T4" fmla="*/ 1 w 9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1"/>
                    </a:moveTo>
                    <a:cubicBezTo>
                      <a:pt x="4" y="0"/>
                      <a:pt x="5" y="2"/>
                      <a:pt x="9" y="2"/>
                    </a:cubicBezTo>
                    <a:cubicBezTo>
                      <a:pt x="8" y="3"/>
                      <a:pt x="0" y="4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AFBC86BB-E1A9-4514-8F78-20AF1914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693"/>
                <a:ext cx="22" cy="12"/>
              </a:xfrm>
              <a:custGeom>
                <a:avLst/>
                <a:gdLst>
                  <a:gd name="T0" fmla="*/ 2 w 9"/>
                  <a:gd name="T1" fmla="*/ 1 h 5"/>
                  <a:gd name="T2" fmla="*/ 2 w 9"/>
                  <a:gd name="T3" fmla="*/ 2 h 5"/>
                  <a:gd name="T4" fmla="*/ 9 w 9"/>
                  <a:gd name="T5" fmla="*/ 3 h 5"/>
                  <a:gd name="T6" fmla="*/ 6 w 9"/>
                  <a:gd name="T7" fmla="*/ 5 h 5"/>
                  <a:gd name="T8" fmla="*/ 0 w 9"/>
                  <a:gd name="T9" fmla="*/ 3 h 5"/>
                  <a:gd name="T10" fmla="*/ 2 w 9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2" y="1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4" y="2"/>
                      <a:pt x="9" y="0"/>
                      <a:pt x="9" y="3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7" y="1"/>
                      <a:pt x="2" y="3"/>
                      <a:pt x="0" y="3"/>
                    </a:cubicBezTo>
                    <a:cubicBezTo>
                      <a:pt x="0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C6634691-6BA2-4CAD-9677-AE090C451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" y="693"/>
                <a:ext cx="23" cy="12"/>
              </a:xfrm>
              <a:custGeom>
                <a:avLst/>
                <a:gdLst>
                  <a:gd name="T0" fmla="*/ 0 w 10"/>
                  <a:gd name="T1" fmla="*/ 3 h 5"/>
                  <a:gd name="T2" fmla="*/ 10 w 10"/>
                  <a:gd name="T3" fmla="*/ 3 h 5"/>
                  <a:gd name="T4" fmla="*/ 0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0" y="3"/>
                    </a:moveTo>
                    <a:cubicBezTo>
                      <a:pt x="2" y="0"/>
                      <a:pt x="7" y="3"/>
                      <a:pt x="10" y="3"/>
                    </a:cubicBezTo>
                    <a:cubicBezTo>
                      <a:pt x="8" y="5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0A6272FE-CABB-402A-9C26-0B69E3844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3" y="698"/>
                <a:ext cx="24" cy="7"/>
              </a:xfrm>
              <a:custGeom>
                <a:avLst/>
                <a:gdLst>
                  <a:gd name="T0" fmla="*/ 10 w 10"/>
                  <a:gd name="T1" fmla="*/ 1 h 3"/>
                  <a:gd name="T2" fmla="*/ 0 w 10"/>
                  <a:gd name="T3" fmla="*/ 2 h 3"/>
                  <a:gd name="T4" fmla="*/ 10 w 10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3">
                    <a:moveTo>
                      <a:pt x="10" y="1"/>
                    </a:moveTo>
                    <a:cubicBezTo>
                      <a:pt x="8" y="3"/>
                      <a:pt x="4" y="2"/>
                      <a:pt x="0" y="2"/>
                    </a:cubicBezTo>
                    <a:cubicBezTo>
                      <a:pt x="2" y="0"/>
                      <a:pt x="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4AC13AFA-D339-4FB4-B943-E108C6D37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" y="700"/>
                <a:ext cx="14" cy="12"/>
              </a:xfrm>
              <a:custGeom>
                <a:avLst/>
                <a:gdLst>
                  <a:gd name="T0" fmla="*/ 6 w 6"/>
                  <a:gd name="T1" fmla="*/ 0 h 5"/>
                  <a:gd name="T2" fmla="*/ 0 w 6"/>
                  <a:gd name="T3" fmla="*/ 2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cubicBezTo>
                      <a:pt x="6" y="5"/>
                      <a:pt x="3" y="2"/>
                      <a:pt x="0" y="2"/>
                    </a:cubicBezTo>
                    <a:cubicBezTo>
                      <a:pt x="0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12F8975C-9B55-4BB1-A76C-A05408647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1" y="698"/>
                <a:ext cx="111" cy="42"/>
              </a:xfrm>
              <a:custGeom>
                <a:avLst/>
                <a:gdLst>
                  <a:gd name="T0" fmla="*/ 10 w 47"/>
                  <a:gd name="T1" fmla="*/ 10 h 18"/>
                  <a:gd name="T2" fmla="*/ 0 w 47"/>
                  <a:gd name="T3" fmla="*/ 5 h 18"/>
                  <a:gd name="T4" fmla="*/ 11 w 47"/>
                  <a:gd name="T5" fmla="*/ 2 h 18"/>
                  <a:gd name="T6" fmla="*/ 11 w 47"/>
                  <a:gd name="T7" fmla="*/ 5 h 18"/>
                  <a:gd name="T8" fmla="*/ 25 w 47"/>
                  <a:gd name="T9" fmla="*/ 4 h 18"/>
                  <a:gd name="T10" fmla="*/ 30 w 47"/>
                  <a:gd name="T11" fmla="*/ 6 h 18"/>
                  <a:gd name="T12" fmla="*/ 47 w 47"/>
                  <a:gd name="T13" fmla="*/ 12 h 18"/>
                  <a:gd name="T14" fmla="*/ 36 w 47"/>
                  <a:gd name="T15" fmla="*/ 14 h 18"/>
                  <a:gd name="T16" fmla="*/ 33 w 47"/>
                  <a:gd name="T17" fmla="*/ 8 h 18"/>
                  <a:gd name="T18" fmla="*/ 19 w 47"/>
                  <a:gd name="T19" fmla="*/ 18 h 18"/>
                  <a:gd name="T20" fmla="*/ 11 w 47"/>
                  <a:gd name="T21" fmla="*/ 14 h 18"/>
                  <a:gd name="T22" fmla="*/ 14 w 47"/>
                  <a:gd name="T23" fmla="*/ 13 h 18"/>
                  <a:gd name="T24" fmla="*/ 11 w 47"/>
                  <a:gd name="T25" fmla="*/ 12 h 18"/>
                  <a:gd name="T26" fmla="*/ 20 w 47"/>
                  <a:gd name="T27" fmla="*/ 10 h 18"/>
                  <a:gd name="T28" fmla="*/ 10 w 47"/>
                  <a:gd name="T2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18">
                    <a:moveTo>
                      <a:pt x="10" y="10"/>
                    </a:moveTo>
                    <a:cubicBezTo>
                      <a:pt x="3" y="10"/>
                      <a:pt x="5" y="6"/>
                      <a:pt x="0" y="5"/>
                    </a:cubicBezTo>
                    <a:cubicBezTo>
                      <a:pt x="3" y="4"/>
                      <a:pt x="6" y="2"/>
                      <a:pt x="11" y="2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18" y="6"/>
                      <a:pt x="19" y="0"/>
                      <a:pt x="25" y="4"/>
                    </a:cubicBezTo>
                    <a:cubicBezTo>
                      <a:pt x="28" y="4"/>
                      <a:pt x="26" y="8"/>
                      <a:pt x="30" y="6"/>
                    </a:cubicBezTo>
                    <a:cubicBezTo>
                      <a:pt x="36" y="8"/>
                      <a:pt x="41" y="11"/>
                      <a:pt x="47" y="12"/>
                    </a:cubicBezTo>
                    <a:cubicBezTo>
                      <a:pt x="47" y="14"/>
                      <a:pt x="40" y="13"/>
                      <a:pt x="36" y="14"/>
                    </a:cubicBezTo>
                    <a:cubicBezTo>
                      <a:pt x="39" y="10"/>
                      <a:pt x="33" y="11"/>
                      <a:pt x="33" y="8"/>
                    </a:cubicBezTo>
                    <a:cubicBezTo>
                      <a:pt x="26" y="9"/>
                      <a:pt x="26" y="17"/>
                      <a:pt x="19" y="18"/>
                    </a:cubicBezTo>
                    <a:cubicBezTo>
                      <a:pt x="18" y="15"/>
                      <a:pt x="13" y="15"/>
                      <a:pt x="11" y="14"/>
                    </a:cubicBezTo>
                    <a:cubicBezTo>
                      <a:pt x="11" y="13"/>
                      <a:pt x="12" y="13"/>
                      <a:pt x="14" y="13"/>
                    </a:cubicBezTo>
                    <a:cubicBezTo>
                      <a:pt x="13" y="12"/>
                      <a:pt x="12" y="12"/>
                      <a:pt x="11" y="12"/>
                    </a:cubicBezTo>
                    <a:cubicBezTo>
                      <a:pt x="12" y="10"/>
                      <a:pt x="18" y="12"/>
                      <a:pt x="20" y="10"/>
                    </a:cubicBezTo>
                    <a:cubicBezTo>
                      <a:pt x="17" y="8"/>
                      <a:pt x="12" y="8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D0F1C11A-42F0-49E6-AA3D-A6AA13BA3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707"/>
                <a:ext cx="47" cy="21"/>
              </a:xfrm>
              <a:custGeom>
                <a:avLst/>
                <a:gdLst>
                  <a:gd name="T0" fmla="*/ 20 w 20"/>
                  <a:gd name="T1" fmla="*/ 3 h 9"/>
                  <a:gd name="T2" fmla="*/ 19 w 20"/>
                  <a:gd name="T3" fmla="*/ 8 h 9"/>
                  <a:gd name="T4" fmla="*/ 0 w 20"/>
                  <a:gd name="T5" fmla="*/ 6 h 9"/>
                  <a:gd name="T6" fmla="*/ 2 w 20"/>
                  <a:gd name="T7" fmla="*/ 5 h 9"/>
                  <a:gd name="T8" fmla="*/ 3 w 20"/>
                  <a:gd name="T9" fmla="*/ 1 h 9"/>
                  <a:gd name="T10" fmla="*/ 20 w 2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9">
                    <a:moveTo>
                      <a:pt x="20" y="3"/>
                    </a:moveTo>
                    <a:cubicBezTo>
                      <a:pt x="19" y="7"/>
                      <a:pt x="17" y="4"/>
                      <a:pt x="19" y="8"/>
                    </a:cubicBezTo>
                    <a:cubicBezTo>
                      <a:pt x="11" y="9"/>
                      <a:pt x="9" y="5"/>
                      <a:pt x="0" y="6"/>
                    </a:cubicBezTo>
                    <a:cubicBezTo>
                      <a:pt x="0" y="5"/>
                      <a:pt x="2" y="5"/>
                      <a:pt x="2" y="5"/>
                    </a:cubicBezTo>
                    <a:cubicBezTo>
                      <a:pt x="5" y="4"/>
                      <a:pt x="1" y="3"/>
                      <a:pt x="3" y="1"/>
                    </a:cubicBezTo>
                    <a:cubicBezTo>
                      <a:pt x="11" y="0"/>
                      <a:pt x="13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FB32A225-F2AC-45D0-9924-FC9301524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717"/>
                <a:ext cx="19" cy="14"/>
              </a:xfrm>
              <a:custGeom>
                <a:avLst/>
                <a:gdLst>
                  <a:gd name="T0" fmla="*/ 5 w 8"/>
                  <a:gd name="T1" fmla="*/ 6 h 6"/>
                  <a:gd name="T2" fmla="*/ 7 w 8"/>
                  <a:gd name="T3" fmla="*/ 5 h 6"/>
                  <a:gd name="T4" fmla="*/ 2 w 8"/>
                  <a:gd name="T5" fmla="*/ 4 h 6"/>
                  <a:gd name="T6" fmla="*/ 3 w 8"/>
                  <a:gd name="T7" fmla="*/ 0 h 6"/>
                  <a:gd name="T8" fmla="*/ 5 w 8"/>
                  <a:gd name="T9" fmla="*/ 2 h 6"/>
                  <a:gd name="T10" fmla="*/ 8 w 8"/>
                  <a:gd name="T11" fmla="*/ 4 h 6"/>
                  <a:gd name="T12" fmla="*/ 5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5" y="6"/>
                    </a:moveTo>
                    <a:cubicBezTo>
                      <a:pt x="5" y="5"/>
                      <a:pt x="6" y="5"/>
                      <a:pt x="7" y="5"/>
                    </a:cubicBezTo>
                    <a:cubicBezTo>
                      <a:pt x="7" y="3"/>
                      <a:pt x="4" y="5"/>
                      <a:pt x="2" y="4"/>
                    </a:cubicBezTo>
                    <a:cubicBezTo>
                      <a:pt x="0" y="3"/>
                      <a:pt x="8" y="2"/>
                      <a:pt x="3" y="0"/>
                    </a:cubicBezTo>
                    <a:cubicBezTo>
                      <a:pt x="5" y="0"/>
                      <a:pt x="7" y="2"/>
                      <a:pt x="5" y="2"/>
                    </a:cubicBezTo>
                    <a:cubicBezTo>
                      <a:pt x="6" y="3"/>
                      <a:pt x="7" y="4"/>
                      <a:pt x="8" y="4"/>
                    </a:cubicBezTo>
                    <a:cubicBezTo>
                      <a:pt x="7" y="5"/>
                      <a:pt x="7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6CB7A587-FC24-471C-BE2B-BD816A2803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724"/>
                <a:ext cx="33" cy="12"/>
              </a:xfrm>
              <a:custGeom>
                <a:avLst/>
                <a:gdLst>
                  <a:gd name="T0" fmla="*/ 14 w 14"/>
                  <a:gd name="T1" fmla="*/ 1 h 5"/>
                  <a:gd name="T2" fmla="*/ 0 w 14"/>
                  <a:gd name="T3" fmla="*/ 1 h 5"/>
                  <a:gd name="T4" fmla="*/ 14 w 14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5">
                    <a:moveTo>
                      <a:pt x="14" y="1"/>
                    </a:moveTo>
                    <a:cubicBezTo>
                      <a:pt x="12" y="5"/>
                      <a:pt x="3" y="2"/>
                      <a:pt x="0" y="1"/>
                    </a:cubicBezTo>
                    <a:cubicBezTo>
                      <a:pt x="1" y="0"/>
                      <a:pt x="9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A194C2F5-5AC5-4974-AB05-564A5771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" y="797"/>
                <a:ext cx="33" cy="33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0 w 14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cubicBezTo>
                      <a:pt x="5" y="4"/>
                      <a:pt x="10" y="9"/>
                      <a:pt x="14" y="14"/>
                    </a:cubicBezTo>
                    <a:cubicBezTo>
                      <a:pt x="9" y="10"/>
                      <a:pt x="4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C4CB690D-C30F-4536-936A-1D00BB1FA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1013"/>
                <a:ext cx="21" cy="12"/>
              </a:xfrm>
              <a:custGeom>
                <a:avLst/>
                <a:gdLst>
                  <a:gd name="T0" fmla="*/ 1 w 9"/>
                  <a:gd name="T1" fmla="*/ 5 h 5"/>
                  <a:gd name="T2" fmla="*/ 2 w 9"/>
                  <a:gd name="T3" fmla="*/ 0 h 5"/>
                  <a:gd name="T4" fmla="*/ 9 w 9"/>
                  <a:gd name="T5" fmla="*/ 0 h 5"/>
                  <a:gd name="T6" fmla="*/ 4 w 9"/>
                  <a:gd name="T7" fmla="*/ 1 h 5"/>
                  <a:gd name="T8" fmla="*/ 2 w 9"/>
                  <a:gd name="T9" fmla="*/ 5 h 5"/>
                  <a:gd name="T10" fmla="*/ 1 w 9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5">
                    <a:moveTo>
                      <a:pt x="1" y="5"/>
                    </a:moveTo>
                    <a:cubicBezTo>
                      <a:pt x="3" y="3"/>
                      <a:pt x="0" y="2"/>
                      <a:pt x="2" y="0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9" y="2"/>
                      <a:pt x="5" y="0"/>
                      <a:pt x="4" y="1"/>
                    </a:cubicBezTo>
                    <a:cubicBezTo>
                      <a:pt x="2" y="1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02387ADA-AE41-4604-8EF9-04A025722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1456"/>
                <a:ext cx="11" cy="10"/>
              </a:xfrm>
              <a:custGeom>
                <a:avLst/>
                <a:gdLst>
                  <a:gd name="T0" fmla="*/ 0 w 5"/>
                  <a:gd name="T1" fmla="*/ 4 h 4"/>
                  <a:gd name="T2" fmla="*/ 1 w 5"/>
                  <a:gd name="T3" fmla="*/ 3 h 4"/>
                  <a:gd name="T4" fmla="*/ 1 w 5"/>
                  <a:gd name="T5" fmla="*/ 1 h 4"/>
                  <a:gd name="T6" fmla="*/ 4 w 5"/>
                  <a:gd name="T7" fmla="*/ 1 h 4"/>
                  <a:gd name="T8" fmla="*/ 5 w 5"/>
                  <a:gd name="T9" fmla="*/ 3 h 4"/>
                  <a:gd name="T10" fmla="*/ 0 w 5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cubicBezTo>
                      <a:pt x="0" y="3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2" y="2"/>
                      <a:pt x="2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4B6D828F-B25C-4B25-B0B5-C74539722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774"/>
                <a:ext cx="31" cy="9"/>
              </a:xfrm>
              <a:custGeom>
                <a:avLst/>
                <a:gdLst>
                  <a:gd name="T0" fmla="*/ 0 w 13"/>
                  <a:gd name="T1" fmla="*/ 1 h 4"/>
                  <a:gd name="T2" fmla="*/ 12 w 13"/>
                  <a:gd name="T3" fmla="*/ 0 h 4"/>
                  <a:gd name="T4" fmla="*/ 12 w 13"/>
                  <a:gd name="T5" fmla="*/ 2 h 4"/>
                  <a:gd name="T6" fmla="*/ 4 w 13"/>
                  <a:gd name="T7" fmla="*/ 4 h 4"/>
                  <a:gd name="T8" fmla="*/ 0 w 1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">
                    <a:moveTo>
                      <a:pt x="0" y="1"/>
                    </a:moveTo>
                    <a:cubicBezTo>
                      <a:pt x="4" y="1"/>
                      <a:pt x="10" y="2"/>
                      <a:pt x="12" y="0"/>
                    </a:cubicBezTo>
                    <a:cubicBezTo>
                      <a:pt x="13" y="1"/>
                      <a:pt x="12" y="1"/>
                      <a:pt x="12" y="2"/>
                    </a:cubicBezTo>
                    <a:cubicBezTo>
                      <a:pt x="8" y="2"/>
                      <a:pt x="4" y="2"/>
                      <a:pt x="4" y="4"/>
                    </a:cubicBezTo>
                    <a:cubicBezTo>
                      <a:pt x="5" y="1"/>
                      <a:pt x="1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61ED8F38-FFF5-4BF1-B87A-C44F5EBFD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" y="726"/>
                <a:ext cx="19" cy="12"/>
              </a:xfrm>
              <a:custGeom>
                <a:avLst/>
                <a:gdLst>
                  <a:gd name="T0" fmla="*/ 0 w 8"/>
                  <a:gd name="T1" fmla="*/ 4 h 5"/>
                  <a:gd name="T2" fmla="*/ 8 w 8"/>
                  <a:gd name="T3" fmla="*/ 1 h 5"/>
                  <a:gd name="T4" fmla="*/ 1 w 8"/>
                  <a:gd name="T5" fmla="*/ 5 h 5"/>
                  <a:gd name="T6" fmla="*/ 0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0" y="4"/>
                    </a:moveTo>
                    <a:cubicBezTo>
                      <a:pt x="2" y="2"/>
                      <a:pt x="4" y="0"/>
                      <a:pt x="8" y="1"/>
                    </a:cubicBezTo>
                    <a:cubicBezTo>
                      <a:pt x="8" y="5"/>
                      <a:pt x="2" y="3"/>
                      <a:pt x="1" y="5"/>
                    </a:cubicBezTo>
                    <a:cubicBezTo>
                      <a:pt x="1" y="4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559BFDEA-046D-47FB-864C-CB026AB5B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726"/>
                <a:ext cx="12" cy="7"/>
              </a:xfrm>
              <a:custGeom>
                <a:avLst/>
                <a:gdLst>
                  <a:gd name="T0" fmla="*/ 5 w 5"/>
                  <a:gd name="T1" fmla="*/ 1 h 3"/>
                  <a:gd name="T2" fmla="*/ 0 w 5"/>
                  <a:gd name="T3" fmla="*/ 3 h 3"/>
                  <a:gd name="T4" fmla="*/ 5 w 5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5" y="3"/>
                      <a:pt x="2" y="3"/>
                      <a:pt x="0" y="3"/>
                    </a:cubicBezTo>
                    <a:cubicBezTo>
                      <a:pt x="0" y="0"/>
                      <a:pt x="3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D942F1EF-A5A5-4616-8C50-D4C134E34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4" y="728"/>
                <a:ext cx="19" cy="12"/>
              </a:xfrm>
              <a:custGeom>
                <a:avLst/>
                <a:gdLst>
                  <a:gd name="T0" fmla="*/ 7 w 8"/>
                  <a:gd name="T1" fmla="*/ 4 h 5"/>
                  <a:gd name="T2" fmla="*/ 2 w 8"/>
                  <a:gd name="T3" fmla="*/ 0 h 5"/>
                  <a:gd name="T4" fmla="*/ 5 w 8"/>
                  <a:gd name="T5" fmla="*/ 2 h 5"/>
                  <a:gd name="T6" fmla="*/ 7 w 8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4" y="5"/>
                      <a:pt x="0" y="1"/>
                      <a:pt x="2" y="0"/>
                    </a:cubicBezTo>
                    <a:cubicBezTo>
                      <a:pt x="4" y="0"/>
                      <a:pt x="4" y="1"/>
                      <a:pt x="5" y="2"/>
                    </a:cubicBezTo>
                    <a:cubicBezTo>
                      <a:pt x="1" y="3"/>
                      <a:pt x="8" y="2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3C220B88-12E2-46E6-928B-C75E6E920D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75" y="726"/>
                <a:ext cx="2035" cy="1548"/>
              </a:xfrm>
              <a:custGeom>
                <a:avLst/>
                <a:gdLst>
                  <a:gd name="T0" fmla="*/ 860 w 860"/>
                  <a:gd name="T1" fmla="*/ 66 h 653"/>
                  <a:gd name="T2" fmla="*/ 821 w 860"/>
                  <a:gd name="T3" fmla="*/ 89 h 653"/>
                  <a:gd name="T4" fmla="*/ 817 w 860"/>
                  <a:gd name="T5" fmla="*/ 117 h 653"/>
                  <a:gd name="T6" fmla="*/ 781 w 860"/>
                  <a:gd name="T7" fmla="*/ 78 h 653"/>
                  <a:gd name="T8" fmla="*/ 762 w 860"/>
                  <a:gd name="T9" fmla="*/ 93 h 653"/>
                  <a:gd name="T10" fmla="*/ 713 w 860"/>
                  <a:gd name="T11" fmla="*/ 126 h 653"/>
                  <a:gd name="T12" fmla="*/ 767 w 860"/>
                  <a:gd name="T13" fmla="*/ 165 h 653"/>
                  <a:gd name="T14" fmla="*/ 737 w 860"/>
                  <a:gd name="T15" fmla="*/ 236 h 653"/>
                  <a:gd name="T16" fmla="*/ 686 w 860"/>
                  <a:gd name="T17" fmla="*/ 200 h 653"/>
                  <a:gd name="T18" fmla="*/ 704 w 860"/>
                  <a:gd name="T19" fmla="*/ 253 h 653"/>
                  <a:gd name="T20" fmla="*/ 684 w 860"/>
                  <a:gd name="T21" fmla="*/ 311 h 653"/>
                  <a:gd name="T22" fmla="*/ 666 w 860"/>
                  <a:gd name="T23" fmla="*/ 366 h 653"/>
                  <a:gd name="T24" fmla="*/ 614 w 860"/>
                  <a:gd name="T25" fmla="*/ 387 h 653"/>
                  <a:gd name="T26" fmla="*/ 579 w 860"/>
                  <a:gd name="T27" fmla="*/ 330 h 653"/>
                  <a:gd name="T28" fmla="*/ 511 w 860"/>
                  <a:gd name="T29" fmla="*/ 351 h 653"/>
                  <a:gd name="T30" fmla="*/ 460 w 860"/>
                  <a:gd name="T31" fmla="*/ 321 h 653"/>
                  <a:gd name="T32" fmla="*/ 354 w 860"/>
                  <a:gd name="T33" fmla="*/ 277 h 653"/>
                  <a:gd name="T34" fmla="*/ 393 w 860"/>
                  <a:gd name="T35" fmla="*/ 330 h 653"/>
                  <a:gd name="T36" fmla="*/ 294 w 860"/>
                  <a:gd name="T37" fmla="*/ 317 h 653"/>
                  <a:gd name="T38" fmla="*/ 262 w 860"/>
                  <a:gd name="T39" fmla="*/ 274 h 653"/>
                  <a:gd name="T40" fmla="*/ 330 w 860"/>
                  <a:gd name="T41" fmla="*/ 433 h 653"/>
                  <a:gd name="T42" fmla="*/ 260 w 860"/>
                  <a:gd name="T43" fmla="*/ 599 h 653"/>
                  <a:gd name="T44" fmla="*/ 154 w 860"/>
                  <a:gd name="T45" fmla="*/ 554 h 653"/>
                  <a:gd name="T46" fmla="*/ 99 w 860"/>
                  <a:gd name="T47" fmla="*/ 407 h 653"/>
                  <a:gd name="T48" fmla="*/ 11 w 860"/>
                  <a:gd name="T49" fmla="*/ 305 h 653"/>
                  <a:gd name="T50" fmla="*/ 150 w 860"/>
                  <a:gd name="T51" fmla="*/ 232 h 653"/>
                  <a:gd name="T52" fmla="*/ 242 w 860"/>
                  <a:gd name="T53" fmla="*/ 258 h 653"/>
                  <a:gd name="T54" fmla="*/ 225 w 860"/>
                  <a:gd name="T55" fmla="*/ 215 h 653"/>
                  <a:gd name="T56" fmla="*/ 207 w 860"/>
                  <a:gd name="T57" fmla="*/ 211 h 653"/>
                  <a:gd name="T58" fmla="*/ 197 w 860"/>
                  <a:gd name="T59" fmla="*/ 212 h 653"/>
                  <a:gd name="T60" fmla="*/ 174 w 860"/>
                  <a:gd name="T61" fmla="*/ 193 h 653"/>
                  <a:gd name="T62" fmla="*/ 145 w 860"/>
                  <a:gd name="T63" fmla="*/ 182 h 653"/>
                  <a:gd name="T64" fmla="*/ 52 w 860"/>
                  <a:gd name="T65" fmla="*/ 186 h 653"/>
                  <a:gd name="T66" fmla="*/ 120 w 860"/>
                  <a:gd name="T67" fmla="*/ 129 h 653"/>
                  <a:gd name="T68" fmla="*/ 157 w 860"/>
                  <a:gd name="T69" fmla="*/ 110 h 653"/>
                  <a:gd name="T70" fmla="*/ 138 w 860"/>
                  <a:gd name="T71" fmla="*/ 69 h 653"/>
                  <a:gd name="T72" fmla="*/ 192 w 860"/>
                  <a:gd name="T73" fmla="*/ 37 h 653"/>
                  <a:gd name="T74" fmla="*/ 222 w 860"/>
                  <a:gd name="T75" fmla="*/ 37 h 653"/>
                  <a:gd name="T76" fmla="*/ 252 w 860"/>
                  <a:gd name="T77" fmla="*/ 61 h 653"/>
                  <a:gd name="T78" fmla="*/ 315 w 860"/>
                  <a:gd name="T79" fmla="*/ 41 h 653"/>
                  <a:gd name="T80" fmla="*/ 358 w 860"/>
                  <a:gd name="T81" fmla="*/ 31 h 653"/>
                  <a:gd name="T82" fmla="*/ 396 w 860"/>
                  <a:gd name="T83" fmla="*/ 42 h 653"/>
                  <a:gd name="T84" fmla="*/ 413 w 860"/>
                  <a:gd name="T85" fmla="*/ 29 h 653"/>
                  <a:gd name="T86" fmla="*/ 454 w 860"/>
                  <a:gd name="T87" fmla="*/ 7 h 653"/>
                  <a:gd name="T88" fmla="*/ 505 w 860"/>
                  <a:gd name="T89" fmla="*/ 17 h 653"/>
                  <a:gd name="T90" fmla="*/ 599 w 860"/>
                  <a:gd name="T91" fmla="*/ 28 h 653"/>
                  <a:gd name="T92" fmla="*/ 752 w 860"/>
                  <a:gd name="T93" fmla="*/ 40 h 653"/>
                  <a:gd name="T94" fmla="*/ 190 w 860"/>
                  <a:gd name="T95" fmla="*/ 61 h 653"/>
                  <a:gd name="T96" fmla="*/ 152 w 860"/>
                  <a:gd name="T97" fmla="*/ 120 h 653"/>
                  <a:gd name="T98" fmla="*/ 205 w 860"/>
                  <a:gd name="T99" fmla="*/ 107 h 653"/>
                  <a:gd name="T100" fmla="*/ 246 w 860"/>
                  <a:gd name="T101" fmla="*/ 78 h 653"/>
                  <a:gd name="T102" fmla="*/ 237 w 860"/>
                  <a:gd name="T103" fmla="*/ 176 h 653"/>
                  <a:gd name="T104" fmla="*/ 280 w 860"/>
                  <a:gd name="T105" fmla="*/ 162 h 653"/>
                  <a:gd name="T106" fmla="*/ 349 w 860"/>
                  <a:gd name="T107" fmla="*/ 188 h 653"/>
                  <a:gd name="T108" fmla="*/ 361 w 860"/>
                  <a:gd name="T109" fmla="*/ 224 h 653"/>
                  <a:gd name="T110" fmla="*/ 448 w 860"/>
                  <a:gd name="T111" fmla="*/ 175 h 653"/>
                  <a:gd name="T112" fmla="*/ 260 w 860"/>
                  <a:gd name="T113" fmla="*/ 460 h 653"/>
                  <a:gd name="T114" fmla="*/ 276 w 860"/>
                  <a:gd name="T115" fmla="*/ 52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60" h="653">
                    <a:moveTo>
                      <a:pt x="752" y="40"/>
                    </a:moveTo>
                    <a:cubicBezTo>
                      <a:pt x="756" y="40"/>
                      <a:pt x="758" y="43"/>
                      <a:pt x="762" y="42"/>
                    </a:cubicBezTo>
                    <a:cubicBezTo>
                      <a:pt x="761" y="39"/>
                      <a:pt x="754" y="40"/>
                      <a:pt x="754" y="36"/>
                    </a:cubicBezTo>
                    <a:cubicBezTo>
                      <a:pt x="785" y="39"/>
                      <a:pt x="815" y="43"/>
                      <a:pt x="838" y="55"/>
                    </a:cubicBezTo>
                    <a:cubicBezTo>
                      <a:pt x="841" y="54"/>
                      <a:pt x="837" y="53"/>
                      <a:pt x="836" y="53"/>
                    </a:cubicBezTo>
                    <a:cubicBezTo>
                      <a:pt x="844" y="51"/>
                      <a:pt x="855" y="55"/>
                      <a:pt x="860" y="59"/>
                    </a:cubicBezTo>
                    <a:cubicBezTo>
                      <a:pt x="860" y="60"/>
                      <a:pt x="859" y="61"/>
                      <a:pt x="857" y="61"/>
                    </a:cubicBezTo>
                    <a:cubicBezTo>
                      <a:pt x="858" y="64"/>
                      <a:pt x="858" y="63"/>
                      <a:pt x="860" y="66"/>
                    </a:cubicBezTo>
                    <a:cubicBezTo>
                      <a:pt x="847" y="65"/>
                      <a:pt x="837" y="60"/>
                      <a:pt x="825" y="58"/>
                    </a:cubicBezTo>
                    <a:cubicBezTo>
                      <a:pt x="823" y="58"/>
                      <a:pt x="825" y="62"/>
                      <a:pt x="828" y="61"/>
                    </a:cubicBezTo>
                    <a:cubicBezTo>
                      <a:pt x="827" y="63"/>
                      <a:pt x="826" y="64"/>
                      <a:pt x="825" y="64"/>
                    </a:cubicBezTo>
                    <a:cubicBezTo>
                      <a:pt x="820" y="65"/>
                      <a:pt x="818" y="63"/>
                      <a:pt x="813" y="63"/>
                    </a:cubicBezTo>
                    <a:cubicBezTo>
                      <a:pt x="816" y="66"/>
                      <a:pt x="821" y="66"/>
                      <a:pt x="826" y="66"/>
                    </a:cubicBezTo>
                    <a:cubicBezTo>
                      <a:pt x="831" y="70"/>
                      <a:pt x="837" y="72"/>
                      <a:pt x="842" y="76"/>
                    </a:cubicBezTo>
                    <a:cubicBezTo>
                      <a:pt x="836" y="74"/>
                      <a:pt x="831" y="77"/>
                      <a:pt x="824" y="80"/>
                    </a:cubicBezTo>
                    <a:cubicBezTo>
                      <a:pt x="824" y="84"/>
                      <a:pt x="819" y="86"/>
                      <a:pt x="821" y="89"/>
                    </a:cubicBezTo>
                    <a:cubicBezTo>
                      <a:pt x="817" y="88"/>
                      <a:pt x="804" y="83"/>
                      <a:pt x="806" y="90"/>
                    </a:cubicBezTo>
                    <a:cubicBezTo>
                      <a:pt x="803" y="91"/>
                      <a:pt x="803" y="88"/>
                      <a:pt x="801" y="87"/>
                    </a:cubicBezTo>
                    <a:cubicBezTo>
                      <a:pt x="800" y="88"/>
                      <a:pt x="800" y="90"/>
                      <a:pt x="800" y="91"/>
                    </a:cubicBezTo>
                    <a:cubicBezTo>
                      <a:pt x="798" y="91"/>
                      <a:pt x="795" y="90"/>
                      <a:pt x="793" y="89"/>
                    </a:cubicBezTo>
                    <a:cubicBezTo>
                      <a:pt x="796" y="93"/>
                      <a:pt x="797" y="99"/>
                      <a:pt x="800" y="103"/>
                    </a:cubicBezTo>
                    <a:cubicBezTo>
                      <a:pt x="806" y="101"/>
                      <a:pt x="808" y="109"/>
                      <a:pt x="814" y="110"/>
                    </a:cubicBezTo>
                    <a:cubicBezTo>
                      <a:pt x="813" y="114"/>
                      <a:pt x="812" y="108"/>
                      <a:pt x="810" y="109"/>
                    </a:cubicBezTo>
                    <a:cubicBezTo>
                      <a:pt x="812" y="113"/>
                      <a:pt x="812" y="117"/>
                      <a:pt x="817" y="117"/>
                    </a:cubicBezTo>
                    <a:cubicBezTo>
                      <a:pt x="818" y="121"/>
                      <a:pt x="813" y="119"/>
                      <a:pt x="811" y="121"/>
                    </a:cubicBezTo>
                    <a:cubicBezTo>
                      <a:pt x="812" y="124"/>
                      <a:pt x="814" y="126"/>
                      <a:pt x="816" y="127"/>
                    </a:cubicBezTo>
                    <a:cubicBezTo>
                      <a:pt x="816" y="128"/>
                      <a:pt x="814" y="129"/>
                      <a:pt x="812" y="129"/>
                    </a:cubicBezTo>
                    <a:cubicBezTo>
                      <a:pt x="815" y="131"/>
                      <a:pt x="815" y="136"/>
                      <a:pt x="814" y="140"/>
                    </a:cubicBezTo>
                    <a:cubicBezTo>
                      <a:pt x="800" y="130"/>
                      <a:pt x="785" y="120"/>
                      <a:pt x="778" y="103"/>
                    </a:cubicBezTo>
                    <a:cubicBezTo>
                      <a:pt x="779" y="101"/>
                      <a:pt x="780" y="101"/>
                      <a:pt x="783" y="101"/>
                    </a:cubicBezTo>
                    <a:cubicBezTo>
                      <a:pt x="783" y="94"/>
                      <a:pt x="783" y="87"/>
                      <a:pt x="787" y="85"/>
                    </a:cubicBezTo>
                    <a:cubicBezTo>
                      <a:pt x="786" y="82"/>
                      <a:pt x="783" y="80"/>
                      <a:pt x="781" y="78"/>
                    </a:cubicBezTo>
                    <a:cubicBezTo>
                      <a:pt x="781" y="77"/>
                      <a:pt x="782" y="76"/>
                      <a:pt x="784" y="76"/>
                    </a:cubicBezTo>
                    <a:cubicBezTo>
                      <a:pt x="783" y="74"/>
                      <a:pt x="779" y="75"/>
                      <a:pt x="777" y="75"/>
                    </a:cubicBezTo>
                    <a:cubicBezTo>
                      <a:pt x="777" y="78"/>
                      <a:pt x="779" y="78"/>
                      <a:pt x="781" y="80"/>
                    </a:cubicBezTo>
                    <a:cubicBezTo>
                      <a:pt x="778" y="81"/>
                      <a:pt x="776" y="83"/>
                      <a:pt x="775" y="86"/>
                    </a:cubicBezTo>
                    <a:cubicBezTo>
                      <a:pt x="771" y="86"/>
                      <a:pt x="771" y="81"/>
                      <a:pt x="767" y="80"/>
                    </a:cubicBezTo>
                    <a:cubicBezTo>
                      <a:pt x="763" y="79"/>
                      <a:pt x="761" y="81"/>
                      <a:pt x="757" y="81"/>
                    </a:cubicBezTo>
                    <a:cubicBezTo>
                      <a:pt x="755" y="83"/>
                      <a:pt x="755" y="86"/>
                      <a:pt x="755" y="90"/>
                    </a:cubicBezTo>
                    <a:cubicBezTo>
                      <a:pt x="755" y="93"/>
                      <a:pt x="760" y="91"/>
                      <a:pt x="762" y="93"/>
                    </a:cubicBezTo>
                    <a:cubicBezTo>
                      <a:pt x="756" y="94"/>
                      <a:pt x="750" y="97"/>
                      <a:pt x="745" y="95"/>
                    </a:cubicBezTo>
                    <a:cubicBezTo>
                      <a:pt x="745" y="94"/>
                      <a:pt x="747" y="94"/>
                      <a:pt x="748" y="94"/>
                    </a:cubicBezTo>
                    <a:cubicBezTo>
                      <a:pt x="746" y="91"/>
                      <a:pt x="738" y="93"/>
                      <a:pt x="736" y="90"/>
                    </a:cubicBezTo>
                    <a:cubicBezTo>
                      <a:pt x="734" y="91"/>
                      <a:pt x="735" y="93"/>
                      <a:pt x="735" y="94"/>
                    </a:cubicBezTo>
                    <a:cubicBezTo>
                      <a:pt x="726" y="95"/>
                      <a:pt x="718" y="91"/>
                      <a:pt x="713" y="92"/>
                    </a:cubicBezTo>
                    <a:cubicBezTo>
                      <a:pt x="702" y="95"/>
                      <a:pt x="707" y="110"/>
                      <a:pt x="699" y="116"/>
                    </a:cubicBezTo>
                    <a:cubicBezTo>
                      <a:pt x="700" y="121"/>
                      <a:pt x="706" y="121"/>
                      <a:pt x="712" y="121"/>
                    </a:cubicBezTo>
                    <a:cubicBezTo>
                      <a:pt x="711" y="123"/>
                      <a:pt x="713" y="123"/>
                      <a:pt x="713" y="126"/>
                    </a:cubicBezTo>
                    <a:cubicBezTo>
                      <a:pt x="716" y="126"/>
                      <a:pt x="716" y="122"/>
                      <a:pt x="717" y="121"/>
                    </a:cubicBezTo>
                    <a:cubicBezTo>
                      <a:pt x="726" y="123"/>
                      <a:pt x="733" y="128"/>
                      <a:pt x="738" y="133"/>
                    </a:cubicBezTo>
                    <a:cubicBezTo>
                      <a:pt x="734" y="128"/>
                      <a:pt x="738" y="124"/>
                      <a:pt x="732" y="122"/>
                    </a:cubicBezTo>
                    <a:cubicBezTo>
                      <a:pt x="736" y="120"/>
                      <a:pt x="739" y="128"/>
                      <a:pt x="743" y="129"/>
                    </a:cubicBezTo>
                    <a:cubicBezTo>
                      <a:pt x="748" y="140"/>
                      <a:pt x="759" y="144"/>
                      <a:pt x="766" y="152"/>
                    </a:cubicBezTo>
                    <a:cubicBezTo>
                      <a:pt x="764" y="154"/>
                      <a:pt x="762" y="149"/>
                      <a:pt x="759" y="150"/>
                    </a:cubicBezTo>
                    <a:cubicBezTo>
                      <a:pt x="759" y="159"/>
                      <a:pt x="767" y="162"/>
                      <a:pt x="772" y="167"/>
                    </a:cubicBezTo>
                    <a:cubicBezTo>
                      <a:pt x="772" y="171"/>
                      <a:pt x="769" y="166"/>
                      <a:pt x="767" y="165"/>
                    </a:cubicBezTo>
                    <a:cubicBezTo>
                      <a:pt x="766" y="165"/>
                      <a:pt x="766" y="168"/>
                      <a:pt x="766" y="169"/>
                    </a:cubicBezTo>
                    <a:cubicBezTo>
                      <a:pt x="757" y="158"/>
                      <a:pt x="753" y="142"/>
                      <a:pt x="739" y="135"/>
                    </a:cubicBezTo>
                    <a:cubicBezTo>
                      <a:pt x="738" y="143"/>
                      <a:pt x="746" y="148"/>
                      <a:pt x="748" y="155"/>
                    </a:cubicBezTo>
                    <a:cubicBezTo>
                      <a:pt x="745" y="167"/>
                      <a:pt x="747" y="184"/>
                      <a:pt x="737" y="189"/>
                    </a:cubicBezTo>
                    <a:cubicBezTo>
                      <a:pt x="733" y="189"/>
                      <a:pt x="730" y="187"/>
                      <a:pt x="728" y="185"/>
                    </a:cubicBezTo>
                    <a:cubicBezTo>
                      <a:pt x="723" y="190"/>
                      <a:pt x="725" y="203"/>
                      <a:pt x="718" y="208"/>
                    </a:cubicBezTo>
                    <a:cubicBezTo>
                      <a:pt x="727" y="215"/>
                      <a:pt x="737" y="220"/>
                      <a:pt x="738" y="234"/>
                    </a:cubicBezTo>
                    <a:cubicBezTo>
                      <a:pt x="737" y="234"/>
                      <a:pt x="737" y="235"/>
                      <a:pt x="737" y="236"/>
                    </a:cubicBezTo>
                    <a:cubicBezTo>
                      <a:pt x="731" y="233"/>
                      <a:pt x="732" y="240"/>
                      <a:pt x="725" y="238"/>
                    </a:cubicBezTo>
                    <a:cubicBezTo>
                      <a:pt x="725" y="231"/>
                      <a:pt x="722" y="227"/>
                      <a:pt x="719" y="223"/>
                    </a:cubicBezTo>
                    <a:cubicBezTo>
                      <a:pt x="721" y="222"/>
                      <a:pt x="721" y="224"/>
                      <a:pt x="722" y="224"/>
                    </a:cubicBezTo>
                    <a:cubicBezTo>
                      <a:pt x="722" y="216"/>
                      <a:pt x="712" y="220"/>
                      <a:pt x="709" y="215"/>
                    </a:cubicBezTo>
                    <a:cubicBezTo>
                      <a:pt x="711" y="212"/>
                      <a:pt x="709" y="212"/>
                      <a:pt x="708" y="207"/>
                    </a:cubicBezTo>
                    <a:cubicBezTo>
                      <a:pt x="700" y="205"/>
                      <a:pt x="694" y="206"/>
                      <a:pt x="690" y="212"/>
                    </a:cubicBezTo>
                    <a:cubicBezTo>
                      <a:pt x="690" y="209"/>
                      <a:pt x="688" y="207"/>
                      <a:pt x="690" y="202"/>
                    </a:cubicBezTo>
                    <a:cubicBezTo>
                      <a:pt x="689" y="200"/>
                      <a:pt x="687" y="200"/>
                      <a:pt x="686" y="200"/>
                    </a:cubicBezTo>
                    <a:cubicBezTo>
                      <a:pt x="682" y="202"/>
                      <a:pt x="679" y="204"/>
                      <a:pt x="678" y="209"/>
                    </a:cubicBezTo>
                    <a:cubicBezTo>
                      <a:pt x="676" y="209"/>
                      <a:pt x="674" y="209"/>
                      <a:pt x="672" y="209"/>
                    </a:cubicBezTo>
                    <a:cubicBezTo>
                      <a:pt x="672" y="218"/>
                      <a:pt x="682" y="217"/>
                      <a:pt x="685" y="222"/>
                    </a:cubicBezTo>
                    <a:cubicBezTo>
                      <a:pt x="688" y="222"/>
                      <a:pt x="687" y="218"/>
                      <a:pt x="690" y="218"/>
                    </a:cubicBezTo>
                    <a:cubicBezTo>
                      <a:pt x="693" y="219"/>
                      <a:pt x="696" y="220"/>
                      <a:pt x="700" y="221"/>
                    </a:cubicBezTo>
                    <a:cubicBezTo>
                      <a:pt x="696" y="225"/>
                      <a:pt x="690" y="227"/>
                      <a:pt x="690" y="234"/>
                    </a:cubicBezTo>
                    <a:cubicBezTo>
                      <a:pt x="696" y="240"/>
                      <a:pt x="701" y="248"/>
                      <a:pt x="709" y="253"/>
                    </a:cubicBezTo>
                    <a:cubicBezTo>
                      <a:pt x="708" y="256"/>
                      <a:pt x="706" y="253"/>
                      <a:pt x="704" y="253"/>
                    </a:cubicBezTo>
                    <a:cubicBezTo>
                      <a:pt x="705" y="256"/>
                      <a:pt x="709" y="256"/>
                      <a:pt x="710" y="258"/>
                    </a:cubicBezTo>
                    <a:cubicBezTo>
                      <a:pt x="709" y="261"/>
                      <a:pt x="707" y="262"/>
                      <a:pt x="704" y="262"/>
                    </a:cubicBezTo>
                    <a:cubicBezTo>
                      <a:pt x="714" y="264"/>
                      <a:pt x="713" y="266"/>
                      <a:pt x="714" y="276"/>
                    </a:cubicBezTo>
                    <a:cubicBezTo>
                      <a:pt x="710" y="273"/>
                      <a:pt x="710" y="282"/>
                      <a:pt x="709" y="285"/>
                    </a:cubicBezTo>
                    <a:cubicBezTo>
                      <a:pt x="708" y="285"/>
                      <a:pt x="708" y="284"/>
                      <a:pt x="707" y="284"/>
                    </a:cubicBezTo>
                    <a:cubicBezTo>
                      <a:pt x="706" y="284"/>
                      <a:pt x="706" y="290"/>
                      <a:pt x="708" y="291"/>
                    </a:cubicBezTo>
                    <a:cubicBezTo>
                      <a:pt x="704" y="297"/>
                      <a:pt x="698" y="301"/>
                      <a:pt x="693" y="307"/>
                    </a:cubicBezTo>
                    <a:cubicBezTo>
                      <a:pt x="690" y="308"/>
                      <a:pt x="684" y="307"/>
                      <a:pt x="684" y="311"/>
                    </a:cubicBezTo>
                    <a:cubicBezTo>
                      <a:pt x="682" y="311"/>
                      <a:pt x="681" y="310"/>
                      <a:pt x="681" y="308"/>
                    </a:cubicBezTo>
                    <a:cubicBezTo>
                      <a:pt x="679" y="314"/>
                      <a:pt x="669" y="316"/>
                      <a:pt x="664" y="316"/>
                    </a:cubicBezTo>
                    <a:cubicBezTo>
                      <a:pt x="665" y="319"/>
                      <a:pt x="664" y="324"/>
                      <a:pt x="668" y="324"/>
                    </a:cubicBezTo>
                    <a:cubicBezTo>
                      <a:pt x="670" y="334"/>
                      <a:pt x="660" y="339"/>
                      <a:pt x="657" y="330"/>
                    </a:cubicBezTo>
                    <a:cubicBezTo>
                      <a:pt x="658" y="327"/>
                      <a:pt x="659" y="324"/>
                      <a:pt x="665" y="325"/>
                    </a:cubicBezTo>
                    <a:cubicBezTo>
                      <a:pt x="662" y="323"/>
                      <a:pt x="661" y="320"/>
                      <a:pt x="662" y="316"/>
                    </a:cubicBezTo>
                    <a:cubicBezTo>
                      <a:pt x="655" y="312"/>
                      <a:pt x="647" y="318"/>
                      <a:pt x="642" y="325"/>
                    </a:cubicBezTo>
                    <a:cubicBezTo>
                      <a:pt x="643" y="342"/>
                      <a:pt x="665" y="348"/>
                      <a:pt x="666" y="366"/>
                    </a:cubicBezTo>
                    <a:cubicBezTo>
                      <a:pt x="667" y="372"/>
                      <a:pt x="664" y="381"/>
                      <a:pt x="655" y="381"/>
                    </a:cubicBezTo>
                    <a:cubicBezTo>
                      <a:pt x="653" y="384"/>
                      <a:pt x="650" y="389"/>
                      <a:pt x="645" y="393"/>
                    </a:cubicBezTo>
                    <a:cubicBezTo>
                      <a:pt x="643" y="393"/>
                      <a:pt x="643" y="387"/>
                      <a:pt x="644" y="385"/>
                    </a:cubicBezTo>
                    <a:cubicBezTo>
                      <a:pt x="642" y="383"/>
                      <a:pt x="636" y="379"/>
                      <a:pt x="635" y="379"/>
                    </a:cubicBezTo>
                    <a:cubicBezTo>
                      <a:pt x="632" y="374"/>
                      <a:pt x="629" y="367"/>
                      <a:pt x="622" y="369"/>
                    </a:cubicBezTo>
                    <a:cubicBezTo>
                      <a:pt x="621" y="367"/>
                      <a:pt x="622" y="364"/>
                      <a:pt x="620" y="363"/>
                    </a:cubicBezTo>
                    <a:cubicBezTo>
                      <a:pt x="619" y="363"/>
                      <a:pt x="619" y="364"/>
                      <a:pt x="618" y="364"/>
                    </a:cubicBezTo>
                    <a:cubicBezTo>
                      <a:pt x="617" y="372"/>
                      <a:pt x="615" y="379"/>
                      <a:pt x="614" y="387"/>
                    </a:cubicBezTo>
                    <a:cubicBezTo>
                      <a:pt x="617" y="389"/>
                      <a:pt x="623" y="393"/>
                      <a:pt x="619" y="398"/>
                    </a:cubicBezTo>
                    <a:cubicBezTo>
                      <a:pt x="624" y="405"/>
                      <a:pt x="641" y="407"/>
                      <a:pt x="638" y="425"/>
                    </a:cubicBezTo>
                    <a:cubicBezTo>
                      <a:pt x="638" y="429"/>
                      <a:pt x="643" y="430"/>
                      <a:pt x="642" y="435"/>
                    </a:cubicBezTo>
                    <a:cubicBezTo>
                      <a:pt x="620" y="434"/>
                      <a:pt x="624" y="403"/>
                      <a:pt x="610" y="392"/>
                    </a:cubicBezTo>
                    <a:cubicBezTo>
                      <a:pt x="613" y="370"/>
                      <a:pt x="605" y="357"/>
                      <a:pt x="598" y="341"/>
                    </a:cubicBezTo>
                    <a:cubicBezTo>
                      <a:pt x="597" y="345"/>
                      <a:pt x="593" y="350"/>
                      <a:pt x="589" y="349"/>
                    </a:cubicBezTo>
                    <a:cubicBezTo>
                      <a:pt x="586" y="349"/>
                      <a:pt x="587" y="345"/>
                      <a:pt x="584" y="348"/>
                    </a:cubicBezTo>
                    <a:cubicBezTo>
                      <a:pt x="586" y="341"/>
                      <a:pt x="585" y="331"/>
                      <a:pt x="579" y="330"/>
                    </a:cubicBezTo>
                    <a:cubicBezTo>
                      <a:pt x="582" y="323"/>
                      <a:pt x="567" y="323"/>
                      <a:pt x="568" y="311"/>
                    </a:cubicBezTo>
                    <a:cubicBezTo>
                      <a:pt x="567" y="310"/>
                      <a:pt x="567" y="310"/>
                      <a:pt x="567" y="309"/>
                    </a:cubicBezTo>
                    <a:cubicBezTo>
                      <a:pt x="565" y="306"/>
                      <a:pt x="560" y="307"/>
                      <a:pt x="560" y="303"/>
                    </a:cubicBezTo>
                    <a:cubicBezTo>
                      <a:pt x="558" y="304"/>
                      <a:pt x="561" y="307"/>
                      <a:pt x="560" y="309"/>
                    </a:cubicBezTo>
                    <a:cubicBezTo>
                      <a:pt x="560" y="310"/>
                      <a:pt x="560" y="312"/>
                      <a:pt x="560" y="313"/>
                    </a:cubicBezTo>
                    <a:cubicBezTo>
                      <a:pt x="555" y="314"/>
                      <a:pt x="550" y="314"/>
                      <a:pt x="544" y="316"/>
                    </a:cubicBezTo>
                    <a:cubicBezTo>
                      <a:pt x="544" y="322"/>
                      <a:pt x="542" y="326"/>
                      <a:pt x="536" y="326"/>
                    </a:cubicBezTo>
                    <a:cubicBezTo>
                      <a:pt x="529" y="336"/>
                      <a:pt x="522" y="346"/>
                      <a:pt x="511" y="351"/>
                    </a:cubicBezTo>
                    <a:cubicBezTo>
                      <a:pt x="514" y="364"/>
                      <a:pt x="511" y="371"/>
                      <a:pt x="512" y="383"/>
                    </a:cubicBezTo>
                    <a:cubicBezTo>
                      <a:pt x="509" y="382"/>
                      <a:pt x="507" y="387"/>
                      <a:pt x="509" y="388"/>
                    </a:cubicBezTo>
                    <a:cubicBezTo>
                      <a:pt x="504" y="388"/>
                      <a:pt x="504" y="393"/>
                      <a:pt x="501" y="396"/>
                    </a:cubicBezTo>
                    <a:cubicBezTo>
                      <a:pt x="492" y="394"/>
                      <a:pt x="493" y="384"/>
                      <a:pt x="490" y="376"/>
                    </a:cubicBezTo>
                    <a:cubicBezTo>
                      <a:pt x="483" y="362"/>
                      <a:pt x="471" y="346"/>
                      <a:pt x="470" y="326"/>
                    </a:cubicBezTo>
                    <a:cubicBezTo>
                      <a:pt x="469" y="321"/>
                      <a:pt x="471" y="316"/>
                      <a:pt x="468" y="311"/>
                    </a:cubicBezTo>
                    <a:cubicBezTo>
                      <a:pt x="465" y="312"/>
                      <a:pt x="466" y="314"/>
                      <a:pt x="467" y="317"/>
                    </a:cubicBezTo>
                    <a:cubicBezTo>
                      <a:pt x="465" y="318"/>
                      <a:pt x="462" y="319"/>
                      <a:pt x="460" y="321"/>
                    </a:cubicBezTo>
                    <a:cubicBezTo>
                      <a:pt x="456" y="318"/>
                      <a:pt x="452" y="315"/>
                      <a:pt x="450" y="310"/>
                    </a:cubicBezTo>
                    <a:cubicBezTo>
                      <a:pt x="453" y="310"/>
                      <a:pt x="456" y="309"/>
                      <a:pt x="457" y="306"/>
                    </a:cubicBezTo>
                    <a:cubicBezTo>
                      <a:pt x="453" y="306"/>
                      <a:pt x="452" y="308"/>
                      <a:pt x="448" y="308"/>
                    </a:cubicBezTo>
                    <a:cubicBezTo>
                      <a:pt x="446" y="301"/>
                      <a:pt x="438" y="299"/>
                      <a:pt x="435" y="293"/>
                    </a:cubicBezTo>
                    <a:cubicBezTo>
                      <a:pt x="417" y="293"/>
                      <a:pt x="400" y="295"/>
                      <a:pt x="386" y="289"/>
                    </a:cubicBezTo>
                    <a:cubicBezTo>
                      <a:pt x="386" y="285"/>
                      <a:pt x="385" y="282"/>
                      <a:pt x="381" y="281"/>
                    </a:cubicBezTo>
                    <a:cubicBezTo>
                      <a:pt x="381" y="283"/>
                      <a:pt x="380" y="283"/>
                      <a:pt x="378" y="285"/>
                    </a:cubicBezTo>
                    <a:cubicBezTo>
                      <a:pt x="369" y="284"/>
                      <a:pt x="364" y="278"/>
                      <a:pt x="354" y="277"/>
                    </a:cubicBezTo>
                    <a:cubicBezTo>
                      <a:pt x="353" y="269"/>
                      <a:pt x="344" y="258"/>
                      <a:pt x="337" y="267"/>
                    </a:cubicBezTo>
                    <a:cubicBezTo>
                      <a:pt x="340" y="274"/>
                      <a:pt x="344" y="281"/>
                      <a:pt x="351" y="284"/>
                    </a:cubicBezTo>
                    <a:cubicBezTo>
                      <a:pt x="349" y="289"/>
                      <a:pt x="351" y="290"/>
                      <a:pt x="353" y="294"/>
                    </a:cubicBezTo>
                    <a:cubicBezTo>
                      <a:pt x="355" y="293"/>
                      <a:pt x="353" y="289"/>
                      <a:pt x="355" y="289"/>
                    </a:cubicBezTo>
                    <a:cubicBezTo>
                      <a:pt x="359" y="290"/>
                      <a:pt x="358" y="295"/>
                      <a:pt x="357" y="298"/>
                    </a:cubicBezTo>
                    <a:cubicBezTo>
                      <a:pt x="370" y="306"/>
                      <a:pt x="377" y="294"/>
                      <a:pt x="382" y="287"/>
                    </a:cubicBezTo>
                    <a:cubicBezTo>
                      <a:pt x="382" y="301"/>
                      <a:pt x="394" y="304"/>
                      <a:pt x="402" y="309"/>
                    </a:cubicBezTo>
                    <a:cubicBezTo>
                      <a:pt x="403" y="320"/>
                      <a:pt x="390" y="318"/>
                      <a:pt x="393" y="330"/>
                    </a:cubicBezTo>
                    <a:cubicBezTo>
                      <a:pt x="383" y="334"/>
                      <a:pt x="379" y="345"/>
                      <a:pt x="366" y="346"/>
                    </a:cubicBezTo>
                    <a:cubicBezTo>
                      <a:pt x="364" y="348"/>
                      <a:pt x="363" y="351"/>
                      <a:pt x="361" y="353"/>
                    </a:cubicBezTo>
                    <a:cubicBezTo>
                      <a:pt x="351" y="357"/>
                      <a:pt x="343" y="363"/>
                      <a:pt x="330" y="365"/>
                    </a:cubicBezTo>
                    <a:cubicBezTo>
                      <a:pt x="329" y="365"/>
                      <a:pt x="329" y="367"/>
                      <a:pt x="328" y="369"/>
                    </a:cubicBezTo>
                    <a:cubicBezTo>
                      <a:pt x="325" y="369"/>
                      <a:pt x="322" y="369"/>
                      <a:pt x="320" y="369"/>
                    </a:cubicBezTo>
                    <a:cubicBezTo>
                      <a:pt x="319" y="363"/>
                      <a:pt x="318" y="358"/>
                      <a:pt x="315" y="354"/>
                    </a:cubicBezTo>
                    <a:cubicBezTo>
                      <a:pt x="317" y="342"/>
                      <a:pt x="307" y="334"/>
                      <a:pt x="301" y="325"/>
                    </a:cubicBezTo>
                    <a:cubicBezTo>
                      <a:pt x="298" y="321"/>
                      <a:pt x="294" y="318"/>
                      <a:pt x="294" y="317"/>
                    </a:cubicBezTo>
                    <a:cubicBezTo>
                      <a:pt x="293" y="313"/>
                      <a:pt x="294" y="310"/>
                      <a:pt x="293" y="306"/>
                    </a:cubicBezTo>
                    <a:cubicBezTo>
                      <a:pt x="291" y="302"/>
                      <a:pt x="288" y="302"/>
                      <a:pt x="285" y="299"/>
                    </a:cubicBezTo>
                    <a:cubicBezTo>
                      <a:pt x="280" y="291"/>
                      <a:pt x="278" y="280"/>
                      <a:pt x="270" y="276"/>
                    </a:cubicBezTo>
                    <a:cubicBezTo>
                      <a:pt x="271" y="273"/>
                      <a:pt x="271" y="271"/>
                      <a:pt x="271" y="268"/>
                    </a:cubicBezTo>
                    <a:cubicBezTo>
                      <a:pt x="269" y="270"/>
                      <a:pt x="270" y="275"/>
                      <a:pt x="268" y="277"/>
                    </a:cubicBezTo>
                    <a:cubicBezTo>
                      <a:pt x="265" y="277"/>
                      <a:pt x="265" y="275"/>
                      <a:pt x="263" y="274"/>
                    </a:cubicBezTo>
                    <a:cubicBezTo>
                      <a:pt x="262" y="271"/>
                      <a:pt x="261" y="267"/>
                      <a:pt x="258" y="266"/>
                    </a:cubicBezTo>
                    <a:cubicBezTo>
                      <a:pt x="259" y="269"/>
                      <a:pt x="260" y="272"/>
                      <a:pt x="262" y="274"/>
                    </a:cubicBezTo>
                    <a:cubicBezTo>
                      <a:pt x="266" y="283"/>
                      <a:pt x="273" y="291"/>
                      <a:pt x="278" y="300"/>
                    </a:cubicBezTo>
                    <a:cubicBezTo>
                      <a:pt x="273" y="304"/>
                      <a:pt x="280" y="309"/>
                      <a:pt x="283" y="311"/>
                    </a:cubicBezTo>
                    <a:cubicBezTo>
                      <a:pt x="285" y="321"/>
                      <a:pt x="285" y="333"/>
                      <a:pt x="294" y="336"/>
                    </a:cubicBezTo>
                    <a:cubicBezTo>
                      <a:pt x="296" y="354"/>
                      <a:pt x="312" y="358"/>
                      <a:pt x="320" y="371"/>
                    </a:cubicBezTo>
                    <a:cubicBezTo>
                      <a:pt x="316" y="375"/>
                      <a:pt x="323" y="379"/>
                      <a:pt x="326" y="382"/>
                    </a:cubicBezTo>
                    <a:cubicBezTo>
                      <a:pt x="336" y="378"/>
                      <a:pt x="350" y="377"/>
                      <a:pt x="361" y="373"/>
                    </a:cubicBezTo>
                    <a:cubicBezTo>
                      <a:pt x="361" y="378"/>
                      <a:pt x="360" y="380"/>
                      <a:pt x="362" y="383"/>
                    </a:cubicBezTo>
                    <a:cubicBezTo>
                      <a:pt x="351" y="402"/>
                      <a:pt x="346" y="420"/>
                      <a:pt x="330" y="433"/>
                    </a:cubicBezTo>
                    <a:cubicBezTo>
                      <a:pt x="317" y="443"/>
                      <a:pt x="308" y="458"/>
                      <a:pt x="299" y="471"/>
                    </a:cubicBezTo>
                    <a:cubicBezTo>
                      <a:pt x="299" y="476"/>
                      <a:pt x="297" y="477"/>
                      <a:pt x="297" y="481"/>
                    </a:cubicBezTo>
                    <a:cubicBezTo>
                      <a:pt x="302" y="488"/>
                      <a:pt x="296" y="503"/>
                      <a:pt x="306" y="507"/>
                    </a:cubicBezTo>
                    <a:cubicBezTo>
                      <a:pt x="304" y="514"/>
                      <a:pt x="304" y="526"/>
                      <a:pt x="306" y="532"/>
                    </a:cubicBezTo>
                    <a:cubicBezTo>
                      <a:pt x="305" y="544"/>
                      <a:pt x="294" y="545"/>
                      <a:pt x="286" y="550"/>
                    </a:cubicBezTo>
                    <a:cubicBezTo>
                      <a:pt x="281" y="554"/>
                      <a:pt x="278" y="561"/>
                      <a:pt x="273" y="564"/>
                    </a:cubicBezTo>
                    <a:cubicBezTo>
                      <a:pt x="273" y="569"/>
                      <a:pt x="276" y="573"/>
                      <a:pt x="277" y="578"/>
                    </a:cubicBezTo>
                    <a:cubicBezTo>
                      <a:pt x="278" y="591"/>
                      <a:pt x="270" y="593"/>
                      <a:pt x="260" y="599"/>
                    </a:cubicBezTo>
                    <a:cubicBezTo>
                      <a:pt x="263" y="620"/>
                      <a:pt x="242" y="634"/>
                      <a:pt x="230" y="646"/>
                    </a:cubicBezTo>
                    <a:cubicBezTo>
                      <a:pt x="226" y="646"/>
                      <a:pt x="223" y="646"/>
                      <a:pt x="222" y="648"/>
                    </a:cubicBezTo>
                    <a:cubicBezTo>
                      <a:pt x="211" y="647"/>
                      <a:pt x="201" y="649"/>
                      <a:pt x="194" y="653"/>
                    </a:cubicBezTo>
                    <a:cubicBezTo>
                      <a:pt x="191" y="653"/>
                      <a:pt x="189" y="647"/>
                      <a:pt x="186" y="649"/>
                    </a:cubicBezTo>
                    <a:cubicBezTo>
                      <a:pt x="186" y="647"/>
                      <a:pt x="186" y="644"/>
                      <a:pt x="184" y="641"/>
                    </a:cubicBezTo>
                    <a:cubicBezTo>
                      <a:pt x="185" y="640"/>
                      <a:pt x="186" y="639"/>
                      <a:pt x="186" y="636"/>
                    </a:cubicBezTo>
                    <a:cubicBezTo>
                      <a:pt x="178" y="621"/>
                      <a:pt x="169" y="606"/>
                      <a:pt x="167" y="587"/>
                    </a:cubicBezTo>
                    <a:cubicBezTo>
                      <a:pt x="166" y="573"/>
                      <a:pt x="160" y="563"/>
                      <a:pt x="154" y="554"/>
                    </a:cubicBezTo>
                    <a:cubicBezTo>
                      <a:pt x="148" y="529"/>
                      <a:pt x="171" y="518"/>
                      <a:pt x="160" y="499"/>
                    </a:cubicBezTo>
                    <a:cubicBezTo>
                      <a:pt x="163" y="479"/>
                      <a:pt x="145" y="465"/>
                      <a:pt x="138" y="450"/>
                    </a:cubicBezTo>
                    <a:cubicBezTo>
                      <a:pt x="141" y="449"/>
                      <a:pt x="139" y="441"/>
                      <a:pt x="142" y="440"/>
                    </a:cubicBezTo>
                    <a:cubicBezTo>
                      <a:pt x="143" y="438"/>
                      <a:pt x="142" y="438"/>
                      <a:pt x="140" y="438"/>
                    </a:cubicBezTo>
                    <a:cubicBezTo>
                      <a:pt x="147" y="430"/>
                      <a:pt x="141" y="418"/>
                      <a:pt x="137" y="416"/>
                    </a:cubicBezTo>
                    <a:cubicBezTo>
                      <a:pt x="131" y="416"/>
                      <a:pt x="128" y="418"/>
                      <a:pt x="122" y="419"/>
                    </a:cubicBezTo>
                    <a:cubicBezTo>
                      <a:pt x="120" y="414"/>
                      <a:pt x="118" y="410"/>
                      <a:pt x="115" y="406"/>
                    </a:cubicBezTo>
                    <a:cubicBezTo>
                      <a:pt x="109" y="406"/>
                      <a:pt x="104" y="406"/>
                      <a:pt x="99" y="407"/>
                    </a:cubicBezTo>
                    <a:cubicBezTo>
                      <a:pt x="90" y="420"/>
                      <a:pt x="62" y="408"/>
                      <a:pt x="52" y="419"/>
                    </a:cubicBezTo>
                    <a:cubicBezTo>
                      <a:pt x="39" y="414"/>
                      <a:pt x="32" y="402"/>
                      <a:pt x="22" y="397"/>
                    </a:cubicBezTo>
                    <a:cubicBezTo>
                      <a:pt x="22" y="385"/>
                      <a:pt x="12" y="376"/>
                      <a:pt x="3" y="371"/>
                    </a:cubicBezTo>
                    <a:cubicBezTo>
                      <a:pt x="3" y="368"/>
                      <a:pt x="3" y="366"/>
                      <a:pt x="3" y="364"/>
                    </a:cubicBezTo>
                    <a:cubicBezTo>
                      <a:pt x="5" y="364"/>
                      <a:pt x="5" y="365"/>
                      <a:pt x="6" y="365"/>
                    </a:cubicBezTo>
                    <a:cubicBezTo>
                      <a:pt x="4" y="362"/>
                      <a:pt x="4" y="357"/>
                      <a:pt x="0" y="356"/>
                    </a:cubicBezTo>
                    <a:cubicBezTo>
                      <a:pt x="8" y="348"/>
                      <a:pt x="12" y="322"/>
                      <a:pt x="3" y="319"/>
                    </a:cubicBezTo>
                    <a:cubicBezTo>
                      <a:pt x="1" y="313"/>
                      <a:pt x="9" y="309"/>
                      <a:pt x="11" y="305"/>
                    </a:cubicBezTo>
                    <a:cubicBezTo>
                      <a:pt x="11" y="304"/>
                      <a:pt x="10" y="302"/>
                      <a:pt x="10" y="302"/>
                    </a:cubicBezTo>
                    <a:cubicBezTo>
                      <a:pt x="18" y="286"/>
                      <a:pt x="29" y="276"/>
                      <a:pt x="43" y="266"/>
                    </a:cubicBezTo>
                    <a:cubicBezTo>
                      <a:pt x="41" y="244"/>
                      <a:pt x="61" y="245"/>
                      <a:pt x="66" y="229"/>
                    </a:cubicBezTo>
                    <a:cubicBezTo>
                      <a:pt x="70" y="229"/>
                      <a:pt x="68" y="233"/>
                      <a:pt x="71" y="233"/>
                    </a:cubicBezTo>
                    <a:cubicBezTo>
                      <a:pt x="78" y="233"/>
                      <a:pt x="79" y="233"/>
                      <a:pt x="85" y="233"/>
                    </a:cubicBezTo>
                    <a:cubicBezTo>
                      <a:pt x="96" y="225"/>
                      <a:pt x="120" y="222"/>
                      <a:pt x="135" y="224"/>
                    </a:cubicBezTo>
                    <a:cubicBezTo>
                      <a:pt x="139" y="219"/>
                      <a:pt x="145" y="223"/>
                      <a:pt x="150" y="222"/>
                    </a:cubicBezTo>
                    <a:cubicBezTo>
                      <a:pt x="148" y="225"/>
                      <a:pt x="146" y="229"/>
                      <a:pt x="150" y="232"/>
                    </a:cubicBezTo>
                    <a:cubicBezTo>
                      <a:pt x="149" y="236"/>
                      <a:pt x="148" y="238"/>
                      <a:pt x="144" y="239"/>
                    </a:cubicBezTo>
                    <a:cubicBezTo>
                      <a:pt x="148" y="248"/>
                      <a:pt x="161" y="247"/>
                      <a:pt x="170" y="250"/>
                    </a:cubicBezTo>
                    <a:cubicBezTo>
                      <a:pt x="171" y="260"/>
                      <a:pt x="186" y="257"/>
                      <a:pt x="190" y="263"/>
                    </a:cubicBezTo>
                    <a:cubicBezTo>
                      <a:pt x="193" y="263"/>
                      <a:pt x="194" y="261"/>
                      <a:pt x="195" y="259"/>
                    </a:cubicBezTo>
                    <a:cubicBezTo>
                      <a:pt x="195" y="257"/>
                      <a:pt x="195" y="255"/>
                      <a:pt x="194" y="253"/>
                    </a:cubicBezTo>
                    <a:cubicBezTo>
                      <a:pt x="196" y="248"/>
                      <a:pt x="200" y="247"/>
                      <a:pt x="205" y="247"/>
                    </a:cubicBezTo>
                    <a:cubicBezTo>
                      <a:pt x="208" y="247"/>
                      <a:pt x="218" y="254"/>
                      <a:pt x="223" y="255"/>
                    </a:cubicBezTo>
                    <a:cubicBezTo>
                      <a:pt x="229" y="257"/>
                      <a:pt x="238" y="259"/>
                      <a:pt x="242" y="258"/>
                    </a:cubicBezTo>
                    <a:cubicBezTo>
                      <a:pt x="248" y="258"/>
                      <a:pt x="249" y="255"/>
                      <a:pt x="254" y="255"/>
                    </a:cubicBezTo>
                    <a:cubicBezTo>
                      <a:pt x="258" y="255"/>
                      <a:pt x="261" y="260"/>
                      <a:pt x="265" y="257"/>
                    </a:cubicBezTo>
                    <a:cubicBezTo>
                      <a:pt x="274" y="253"/>
                      <a:pt x="271" y="231"/>
                      <a:pt x="274" y="224"/>
                    </a:cubicBezTo>
                    <a:cubicBezTo>
                      <a:pt x="267" y="224"/>
                      <a:pt x="263" y="227"/>
                      <a:pt x="258" y="229"/>
                    </a:cubicBezTo>
                    <a:cubicBezTo>
                      <a:pt x="253" y="228"/>
                      <a:pt x="253" y="223"/>
                      <a:pt x="247" y="224"/>
                    </a:cubicBezTo>
                    <a:cubicBezTo>
                      <a:pt x="246" y="225"/>
                      <a:pt x="246" y="227"/>
                      <a:pt x="244" y="228"/>
                    </a:cubicBezTo>
                    <a:cubicBezTo>
                      <a:pt x="238" y="228"/>
                      <a:pt x="238" y="222"/>
                      <a:pt x="232" y="225"/>
                    </a:cubicBezTo>
                    <a:cubicBezTo>
                      <a:pt x="234" y="223"/>
                      <a:pt x="228" y="217"/>
                      <a:pt x="225" y="215"/>
                    </a:cubicBezTo>
                    <a:cubicBezTo>
                      <a:pt x="227" y="214"/>
                      <a:pt x="226" y="211"/>
                      <a:pt x="227" y="207"/>
                    </a:cubicBezTo>
                    <a:cubicBezTo>
                      <a:pt x="222" y="206"/>
                      <a:pt x="226" y="213"/>
                      <a:pt x="224" y="210"/>
                    </a:cubicBezTo>
                    <a:cubicBezTo>
                      <a:pt x="220" y="211"/>
                      <a:pt x="223" y="204"/>
                      <a:pt x="224" y="203"/>
                    </a:cubicBezTo>
                    <a:cubicBezTo>
                      <a:pt x="223" y="199"/>
                      <a:pt x="217" y="200"/>
                      <a:pt x="212" y="200"/>
                    </a:cubicBezTo>
                    <a:cubicBezTo>
                      <a:pt x="210" y="201"/>
                      <a:pt x="213" y="202"/>
                      <a:pt x="211" y="205"/>
                    </a:cubicBezTo>
                    <a:cubicBezTo>
                      <a:pt x="209" y="207"/>
                      <a:pt x="208" y="202"/>
                      <a:pt x="206" y="202"/>
                    </a:cubicBezTo>
                    <a:cubicBezTo>
                      <a:pt x="205" y="206"/>
                      <a:pt x="209" y="206"/>
                      <a:pt x="210" y="210"/>
                    </a:cubicBezTo>
                    <a:cubicBezTo>
                      <a:pt x="207" y="208"/>
                      <a:pt x="208" y="211"/>
                      <a:pt x="207" y="211"/>
                    </a:cubicBezTo>
                    <a:cubicBezTo>
                      <a:pt x="209" y="212"/>
                      <a:pt x="215" y="212"/>
                      <a:pt x="215" y="217"/>
                    </a:cubicBezTo>
                    <a:cubicBezTo>
                      <a:pt x="214" y="216"/>
                      <a:pt x="213" y="216"/>
                      <a:pt x="213" y="219"/>
                    </a:cubicBezTo>
                    <a:cubicBezTo>
                      <a:pt x="212" y="219"/>
                      <a:pt x="212" y="217"/>
                      <a:pt x="210" y="217"/>
                    </a:cubicBezTo>
                    <a:cubicBezTo>
                      <a:pt x="210" y="220"/>
                      <a:pt x="208" y="222"/>
                      <a:pt x="210" y="226"/>
                    </a:cubicBezTo>
                    <a:cubicBezTo>
                      <a:pt x="205" y="225"/>
                      <a:pt x="202" y="224"/>
                      <a:pt x="199" y="217"/>
                    </a:cubicBezTo>
                    <a:cubicBezTo>
                      <a:pt x="201" y="215"/>
                      <a:pt x="205" y="216"/>
                      <a:pt x="208" y="216"/>
                    </a:cubicBezTo>
                    <a:cubicBezTo>
                      <a:pt x="207" y="213"/>
                      <a:pt x="202" y="215"/>
                      <a:pt x="199" y="214"/>
                    </a:cubicBezTo>
                    <a:cubicBezTo>
                      <a:pt x="199" y="213"/>
                      <a:pt x="198" y="212"/>
                      <a:pt x="197" y="212"/>
                    </a:cubicBezTo>
                    <a:cubicBezTo>
                      <a:pt x="197" y="211"/>
                      <a:pt x="198" y="211"/>
                      <a:pt x="199" y="211"/>
                    </a:cubicBezTo>
                    <a:cubicBezTo>
                      <a:pt x="191" y="208"/>
                      <a:pt x="189" y="205"/>
                      <a:pt x="190" y="195"/>
                    </a:cubicBezTo>
                    <a:cubicBezTo>
                      <a:pt x="188" y="191"/>
                      <a:pt x="186" y="191"/>
                      <a:pt x="180" y="189"/>
                    </a:cubicBezTo>
                    <a:cubicBezTo>
                      <a:pt x="171" y="186"/>
                      <a:pt x="166" y="169"/>
                      <a:pt x="163" y="177"/>
                    </a:cubicBezTo>
                    <a:cubicBezTo>
                      <a:pt x="162" y="176"/>
                      <a:pt x="161" y="174"/>
                      <a:pt x="162" y="171"/>
                    </a:cubicBezTo>
                    <a:cubicBezTo>
                      <a:pt x="158" y="170"/>
                      <a:pt x="159" y="174"/>
                      <a:pt x="155" y="173"/>
                    </a:cubicBezTo>
                    <a:cubicBezTo>
                      <a:pt x="154" y="182"/>
                      <a:pt x="164" y="185"/>
                      <a:pt x="167" y="193"/>
                    </a:cubicBezTo>
                    <a:cubicBezTo>
                      <a:pt x="170" y="193"/>
                      <a:pt x="172" y="193"/>
                      <a:pt x="174" y="193"/>
                    </a:cubicBezTo>
                    <a:cubicBezTo>
                      <a:pt x="171" y="201"/>
                      <a:pt x="187" y="197"/>
                      <a:pt x="186" y="206"/>
                    </a:cubicBezTo>
                    <a:cubicBezTo>
                      <a:pt x="183" y="206"/>
                      <a:pt x="182" y="203"/>
                      <a:pt x="179" y="203"/>
                    </a:cubicBezTo>
                    <a:cubicBezTo>
                      <a:pt x="178" y="203"/>
                      <a:pt x="177" y="204"/>
                      <a:pt x="176" y="205"/>
                    </a:cubicBezTo>
                    <a:cubicBezTo>
                      <a:pt x="180" y="208"/>
                      <a:pt x="179" y="212"/>
                      <a:pt x="176" y="216"/>
                    </a:cubicBezTo>
                    <a:cubicBezTo>
                      <a:pt x="170" y="215"/>
                      <a:pt x="169" y="219"/>
                      <a:pt x="169" y="225"/>
                    </a:cubicBezTo>
                    <a:cubicBezTo>
                      <a:pt x="165" y="222"/>
                      <a:pt x="159" y="221"/>
                      <a:pt x="157" y="217"/>
                    </a:cubicBezTo>
                    <a:cubicBezTo>
                      <a:pt x="160" y="215"/>
                      <a:pt x="168" y="217"/>
                      <a:pt x="172" y="215"/>
                    </a:cubicBezTo>
                    <a:cubicBezTo>
                      <a:pt x="178" y="197"/>
                      <a:pt x="148" y="198"/>
                      <a:pt x="145" y="182"/>
                    </a:cubicBezTo>
                    <a:cubicBezTo>
                      <a:pt x="144" y="180"/>
                      <a:pt x="141" y="180"/>
                      <a:pt x="139" y="179"/>
                    </a:cubicBezTo>
                    <a:cubicBezTo>
                      <a:pt x="135" y="181"/>
                      <a:pt x="130" y="184"/>
                      <a:pt x="125" y="187"/>
                    </a:cubicBezTo>
                    <a:cubicBezTo>
                      <a:pt x="122" y="183"/>
                      <a:pt x="107" y="183"/>
                      <a:pt x="112" y="192"/>
                    </a:cubicBezTo>
                    <a:cubicBezTo>
                      <a:pt x="108" y="198"/>
                      <a:pt x="90" y="201"/>
                      <a:pt x="96" y="211"/>
                    </a:cubicBezTo>
                    <a:cubicBezTo>
                      <a:pt x="92" y="222"/>
                      <a:pt x="78" y="224"/>
                      <a:pt x="66" y="228"/>
                    </a:cubicBezTo>
                    <a:cubicBezTo>
                      <a:pt x="64" y="221"/>
                      <a:pt x="57" y="222"/>
                      <a:pt x="50" y="223"/>
                    </a:cubicBezTo>
                    <a:cubicBezTo>
                      <a:pt x="52" y="220"/>
                      <a:pt x="52" y="214"/>
                      <a:pt x="48" y="212"/>
                    </a:cubicBezTo>
                    <a:cubicBezTo>
                      <a:pt x="52" y="205"/>
                      <a:pt x="56" y="195"/>
                      <a:pt x="52" y="186"/>
                    </a:cubicBezTo>
                    <a:cubicBezTo>
                      <a:pt x="59" y="180"/>
                      <a:pt x="75" y="185"/>
                      <a:pt x="87" y="185"/>
                    </a:cubicBezTo>
                    <a:cubicBezTo>
                      <a:pt x="93" y="184"/>
                      <a:pt x="89" y="170"/>
                      <a:pt x="92" y="169"/>
                    </a:cubicBezTo>
                    <a:cubicBezTo>
                      <a:pt x="89" y="161"/>
                      <a:pt x="80" y="162"/>
                      <a:pt x="76" y="154"/>
                    </a:cubicBezTo>
                    <a:cubicBezTo>
                      <a:pt x="81" y="154"/>
                      <a:pt x="86" y="154"/>
                      <a:pt x="91" y="154"/>
                    </a:cubicBezTo>
                    <a:cubicBezTo>
                      <a:pt x="92" y="151"/>
                      <a:pt x="89" y="150"/>
                      <a:pt x="90" y="147"/>
                    </a:cubicBezTo>
                    <a:cubicBezTo>
                      <a:pt x="95" y="153"/>
                      <a:pt x="100" y="147"/>
                      <a:pt x="106" y="145"/>
                    </a:cubicBezTo>
                    <a:cubicBezTo>
                      <a:pt x="106" y="143"/>
                      <a:pt x="106" y="142"/>
                      <a:pt x="106" y="140"/>
                    </a:cubicBezTo>
                    <a:cubicBezTo>
                      <a:pt x="114" y="139"/>
                      <a:pt x="119" y="136"/>
                      <a:pt x="120" y="129"/>
                    </a:cubicBezTo>
                    <a:cubicBezTo>
                      <a:pt x="124" y="129"/>
                      <a:pt x="131" y="122"/>
                      <a:pt x="137" y="126"/>
                    </a:cubicBezTo>
                    <a:cubicBezTo>
                      <a:pt x="144" y="120"/>
                      <a:pt x="134" y="116"/>
                      <a:pt x="137" y="107"/>
                    </a:cubicBezTo>
                    <a:cubicBezTo>
                      <a:pt x="141" y="106"/>
                      <a:pt x="142" y="103"/>
                      <a:pt x="146" y="103"/>
                    </a:cubicBezTo>
                    <a:cubicBezTo>
                      <a:pt x="146" y="106"/>
                      <a:pt x="146" y="109"/>
                      <a:pt x="148" y="109"/>
                    </a:cubicBezTo>
                    <a:cubicBezTo>
                      <a:pt x="148" y="114"/>
                      <a:pt x="145" y="109"/>
                      <a:pt x="144" y="112"/>
                    </a:cubicBezTo>
                    <a:cubicBezTo>
                      <a:pt x="147" y="115"/>
                      <a:pt x="148" y="118"/>
                      <a:pt x="152" y="118"/>
                    </a:cubicBezTo>
                    <a:cubicBezTo>
                      <a:pt x="153" y="115"/>
                      <a:pt x="149" y="118"/>
                      <a:pt x="149" y="115"/>
                    </a:cubicBezTo>
                    <a:cubicBezTo>
                      <a:pt x="150" y="111"/>
                      <a:pt x="155" y="111"/>
                      <a:pt x="157" y="110"/>
                    </a:cubicBezTo>
                    <a:cubicBezTo>
                      <a:pt x="154" y="104"/>
                      <a:pt x="151" y="98"/>
                      <a:pt x="147" y="92"/>
                    </a:cubicBezTo>
                    <a:cubicBezTo>
                      <a:pt x="143" y="97"/>
                      <a:pt x="132" y="104"/>
                      <a:pt x="125" y="97"/>
                    </a:cubicBezTo>
                    <a:cubicBezTo>
                      <a:pt x="124" y="94"/>
                      <a:pt x="128" y="96"/>
                      <a:pt x="128" y="93"/>
                    </a:cubicBezTo>
                    <a:cubicBezTo>
                      <a:pt x="126" y="92"/>
                      <a:pt x="130" y="87"/>
                      <a:pt x="126" y="86"/>
                    </a:cubicBezTo>
                    <a:cubicBezTo>
                      <a:pt x="125" y="86"/>
                      <a:pt x="125" y="86"/>
                      <a:pt x="124" y="86"/>
                    </a:cubicBezTo>
                    <a:cubicBezTo>
                      <a:pt x="124" y="84"/>
                      <a:pt x="124" y="81"/>
                      <a:pt x="124" y="78"/>
                    </a:cubicBezTo>
                    <a:cubicBezTo>
                      <a:pt x="132" y="78"/>
                      <a:pt x="131" y="72"/>
                      <a:pt x="138" y="73"/>
                    </a:cubicBezTo>
                    <a:cubicBezTo>
                      <a:pt x="139" y="71"/>
                      <a:pt x="137" y="72"/>
                      <a:pt x="138" y="69"/>
                    </a:cubicBezTo>
                    <a:cubicBezTo>
                      <a:pt x="151" y="72"/>
                      <a:pt x="153" y="55"/>
                      <a:pt x="165" y="48"/>
                    </a:cubicBezTo>
                    <a:cubicBezTo>
                      <a:pt x="169" y="48"/>
                      <a:pt x="169" y="44"/>
                      <a:pt x="174" y="45"/>
                    </a:cubicBezTo>
                    <a:cubicBezTo>
                      <a:pt x="174" y="44"/>
                      <a:pt x="172" y="45"/>
                      <a:pt x="172" y="43"/>
                    </a:cubicBezTo>
                    <a:cubicBezTo>
                      <a:pt x="175" y="42"/>
                      <a:pt x="169" y="43"/>
                      <a:pt x="171" y="40"/>
                    </a:cubicBezTo>
                    <a:cubicBezTo>
                      <a:pt x="172" y="40"/>
                      <a:pt x="173" y="39"/>
                      <a:pt x="175" y="39"/>
                    </a:cubicBezTo>
                    <a:cubicBezTo>
                      <a:pt x="176" y="42"/>
                      <a:pt x="179" y="41"/>
                      <a:pt x="181" y="39"/>
                    </a:cubicBezTo>
                    <a:cubicBezTo>
                      <a:pt x="184" y="36"/>
                      <a:pt x="190" y="37"/>
                      <a:pt x="191" y="36"/>
                    </a:cubicBezTo>
                    <a:cubicBezTo>
                      <a:pt x="192" y="36"/>
                      <a:pt x="192" y="37"/>
                      <a:pt x="192" y="37"/>
                    </a:cubicBezTo>
                    <a:cubicBezTo>
                      <a:pt x="194" y="38"/>
                      <a:pt x="195" y="37"/>
                      <a:pt x="195" y="35"/>
                    </a:cubicBezTo>
                    <a:cubicBezTo>
                      <a:pt x="199" y="34"/>
                      <a:pt x="199" y="30"/>
                      <a:pt x="204" y="32"/>
                    </a:cubicBezTo>
                    <a:cubicBezTo>
                      <a:pt x="204" y="34"/>
                      <a:pt x="202" y="34"/>
                      <a:pt x="202" y="36"/>
                    </a:cubicBezTo>
                    <a:cubicBezTo>
                      <a:pt x="205" y="36"/>
                      <a:pt x="205" y="30"/>
                      <a:pt x="208" y="35"/>
                    </a:cubicBezTo>
                    <a:cubicBezTo>
                      <a:pt x="209" y="34"/>
                      <a:pt x="208" y="32"/>
                      <a:pt x="210" y="32"/>
                    </a:cubicBezTo>
                    <a:cubicBezTo>
                      <a:pt x="215" y="33"/>
                      <a:pt x="217" y="33"/>
                      <a:pt x="223" y="35"/>
                    </a:cubicBezTo>
                    <a:cubicBezTo>
                      <a:pt x="223" y="37"/>
                      <a:pt x="219" y="36"/>
                      <a:pt x="219" y="37"/>
                    </a:cubicBezTo>
                    <a:cubicBezTo>
                      <a:pt x="220" y="39"/>
                      <a:pt x="221" y="38"/>
                      <a:pt x="222" y="37"/>
                    </a:cubicBezTo>
                    <a:cubicBezTo>
                      <a:pt x="223" y="40"/>
                      <a:pt x="229" y="38"/>
                      <a:pt x="232" y="38"/>
                    </a:cubicBezTo>
                    <a:cubicBezTo>
                      <a:pt x="232" y="38"/>
                      <a:pt x="232" y="38"/>
                      <a:pt x="233" y="38"/>
                    </a:cubicBezTo>
                    <a:cubicBezTo>
                      <a:pt x="233" y="40"/>
                      <a:pt x="235" y="40"/>
                      <a:pt x="234" y="42"/>
                    </a:cubicBezTo>
                    <a:cubicBezTo>
                      <a:pt x="248" y="43"/>
                      <a:pt x="261" y="44"/>
                      <a:pt x="267" y="52"/>
                    </a:cubicBezTo>
                    <a:cubicBezTo>
                      <a:pt x="262" y="60"/>
                      <a:pt x="246" y="56"/>
                      <a:pt x="237" y="54"/>
                    </a:cubicBezTo>
                    <a:cubicBezTo>
                      <a:pt x="238" y="56"/>
                      <a:pt x="242" y="56"/>
                      <a:pt x="243" y="58"/>
                    </a:cubicBezTo>
                    <a:cubicBezTo>
                      <a:pt x="241" y="64"/>
                      <a:pt x="248" y="68"/>
                      <a:pt x="256" y="68"/>
                    </a:cubicBezTo>
                    <a:cubicBezTo>
                      <a:pt x="258" y="66"/>
                      <a:pt x="250" y="66"/>
                      <a:pt x="252" y="61"/>
                    </a:cubicBezTo>
                    <a:cubicBezTo>
                      <a:pt x="256" y="62"/>
                      <a:pt x="259" y="65"/>
                      <a:pt x="265" y="64"/>
                    </a:cubicBezTo>
                    <a:cubicBezTo>
                      <a:pt x="267" y="63"/>
                      <a:pt x="262" y="61"/>
                      <a:pt x="263" y="59"/>
                    </a:cubicBezTo>
                    <a:cubicBezTo>
                      <a:pt x="267" y="57"/>
                      <a:pt x="275" y="52"/>
                      <a:pt x="279" y="57"/>
                    </a:cubicBezTo>
                    <a:cubicBezTo>
                      <a:pt x="280" y="53"/>
                      <a:pt x="277" y="46"/>
                      <a:pt x="273" y="44"/>
                    </a:cubicBezTo>
                    <a:cubicBezTo>
                      <a:pt x="277" y="41"/>
                      <a:pt x="283" y="45"/>
                      <a:pt x="286" y="46"/>
                    </a:cubicBezTo>
                    <a:cubicBezTo>
                      <a:pt x="287" y="49"/>
                      <a:pt x="283" y="48"/>
                      <a:pt x="282" y="49"/>
                    </a:cubicBezTo>
                    <a:cubicBezTo>
                      <a:pt x="281" y="53"/>
                      <a:pt x="285" y="52"/>
                      <a:pt x="286" y="54"/>
                    </a:cubicBezTo>
                    <a:cubicBezTo>
                      <a:pt x="294" y="46"/>
                      <a:pt x="306" y="45"/>
                      <a:pt x="315" y="41"/>
                    </a:cubicBezTo>
                    <a:cubicBezTo>
                      <a:pt x="313" y="43"/>
                      <a:pt x="314" y="43"/>
                      <a:pt x="314" y="46"/>
                    </a:cubicBezTo>
                    <a:cubicBezTo>
                      <a:pt x="320" y="44"/>
                      <a:pt x="329" y="46"/>
                      <a:pt x="331" y="41"/>
                    </a:cubicBezTo>
                    <a:cubicBezTo>
                      <a:pt x="335" y="41"/>
                      <a:pt x="333" y="45"/>
                      <a:pt x="336" y="45"/>
                    </a:cubicBezTo>
                    <a:cubicBezTo>
                      <a:pt x="338" y="45"/>
                      <a:pt x="337" y="43"/>
                      <a:pt x="340" y="43"/>
                    </a:cubicBezTo>
                    <a:cubicBezTo>
                      <a:pt x="340" y="41"/>
                      <a:pt x="335" y="40"/>
                      <a:pt x="337" y="38"/>
                    </a:cubicBezTo>
                    <a:cubicBezTo>
                      <a:pt x="351" y="38"/>
                      <a:pt x="360" y="43"/>
                      <a:pt x="372" y="45"/>
                    </a:cubicBezTo>
                    <a:cubicBezTo>
                      <a:pt x="371" y="40"/>
                      <a:pt x="366" y="40"/>
                      <a:pt x="361" y="39"/>
                    </a:cubicBezTo>
                    <a:cubicBezTo>
                      <a:pt x="362" y="35"/>
                      <a:pt x="359" y="34"/>
                      <a:pt x="358" y="31"/>
                    </a:cubicBezTo>
                    <a:cubicBezTo>
                      <a:pt x="360" y="29"/>
                      <a:pt x="361" y="26"/>
                      <a:pt x="362" y="24"/>
                    </a:cubicBezTo>
                    <a:cubicBezTo>
                      <a:pt x="363" y="24"/>
                      <a:pt x="363" y="23"/>
                      <a:pt x="364" y="23"/>
                    </a:cubicBezTo>
                    <a:cubicBezTo>
                      <a:pt x="371" y="22"/>
                      <a:pt x="379" y="24"/>
                      <a:pt x="376" y="30"/>
                    </a:cubicBezTo>
                    <a:cubicBezTo>
                      <a:pt x="380" y="35"/>
                      <a:pt x="385" y="40"/>
                      <a:pt x="390" y="44"/>
                    </a:cubicBezTo>
                    <a:cubicBezTo>
                      <a:pt x="391" y="49"/>
                      <a:pt x="388" y="49"/>
                      <a:pt x="388" y="53"/>
                    </a:cubicBezTo>
                    <a:cubicBezTo>
                      <a:pt x="385" y="53"/>
                      <a:pt x="381" y="53"/>
                      <a:pt x="378" y="53"/>
                    </a:cubicBezTo>
                    <a:cubicBezTo>
                      <a:pt x="380" y="58"/>
                      <a:pt x="395" y="56"/>
                      <a:pt x="396" y="51"/>
                    </a:cubicBezTo>
                    <a:cubicBezTo>
                      <a:pt x="396" y="46"/>
                      <a:pt x="392" y="45"/>
                      <a:pt x="396" y="42"/>
                    </a:cubicBezTo>
                    <a:cubicBezTo>
                      <a:pt x="393" y="40"/>
                      <a:pt x="389" y="40"/>
                      <a:pt x="386" y="38"/>
                    </a:cubicBezTo>
                    <a:cubicBezTo>
                      <a:pt x="389" y="32"/>
                      <a:pt x="383" y="32"/>
                      <a:pt x="379" y="30"/>
                    </a:cubicBezTo>
                    <a:cubicBezTo>
                      <a:pt x="379" y="27"/>
                      <a:pt x="387" y="27"/>
                      <a:pt x="383" y="25"/>
                    </a:cubicBezTo>
                    <a:cubicBezTo>
                      <a:pt x="385" y="24"/>
                      <a:pt x="387" y="30"/>
                      <a:pt x="390" y="30"/>
                    </a:cubicBezTo>
                    <a:cubicBezTo>
                      <a:pt x="393" y="32"/>
                      <a:pt x="397" y="33"/>
                      <a:pt x="402" y="33"/>
                    </a:cubicBezTo>
                    <a:cubicBezTo>
                      <a:pt x="399" y="31"/>
                      <a:pt x="394" y="30"/>
                      <a:pt x="390" y="29"/>
                    </a:cubicBezTo>
                    <a:cubicBezTo>
                      <a:pt x="390" y="24"/>
                      <a:pt x="394" y="29"/>
                      <a:pt x="397" y="28"/>
                    </a:cubicBezTo>
                    <a:cubicBezTo>
                      <a:pt x="393" y="22"/>
                      <a:pt x="409" y="27"/>
                      <a:pt x="413" y="29"/>
                    </a:cubicBezTo>
                    <a:cubicBezTo>
                      <a:pt x="411" y="23"/>
                      <a:pt x="401" y="26"/>
                      <a:pt x="401" y="19"/>
                    </a:cubicBezTo>
                    <a:cubicBezTo>
                      <a:pt x="407" y="18"/>
                      <a:pt x="416" y="17"/>
                      <a:pt x="423" y="18"/>
                    </a:cubicBezTo>
                    <a:cubicBezTo>
                      <a:pt x="422" y="15"/>
                      <a:pt x="416" y="18"/>
                      <a:pt x="416" y="14"/>
                    </a:cubicBezTo>
                    <a:cubicBezTo>
                      <a:pt x="419" y="13"/>
                      <a:pt x="418" y="13"/>
                      <a:pt x="419" y="11"/>
                    </a:cubicBezTo>
                    <a:cubicBezTo>
                      <a:pt x="425" y="10"/>
                      <a:pt x="434" y="11"/>
                      <a:pt x="439" y="10"/>
                    </a:cubicBezTo>
                    <a:cubicBezTo>
                      <a:pt x="439" y="8"/>
                      <a:pt x="437" y="9"/>
                      <a:pt x="435" y="9"/>
                    </a:cubicBezTo>
                    <a:cubicBezTo>
                      <a:pt x="443" y="6"/>
                      <a:pt x="450" y="9"/>
                      <a:pt x="458" y="8"/>
                    </a:cubicBezTo>
                    <a:cubicBezTo>
                      <a:pt x="458" y="6"/>
                      <a:pt x="456" y="7"/>
                      <a:pt x="454" y="7"/>
                    </a:cubicBezTo>
                    <a:cubicBezTo>
                      <a:pt x="457" y="4"/>
                      <a:pt x="460" y="8"/>
                      <a:pt x="464" y="7"/>
                    </a:cubicBezTo>
                    <a:cubicBezTo>
                      <a:pt x="464" y="4"/>
                      <a:pt x="460" y="5"/>
                      <a:pt x="459" y="4"/>
                    </a:cubicBezTo>
                    <a:cubicBezTo>
                      <a:pt x="461" y="0"/>
                      <a:pt x="468" y="1"/>
                      <a:pt x="474" y="1"/>
                    </a:cubicBezTo>
                    <a:cubicBezTo>
                      <a:pt x="473" y="2"/>
                      <a:pt x="472" y="2"/>
                      <a:pt x="471" y="2"/>
                    </a:cubicBezTo>
                    <a:cubicBezTo>
                      <a:pt x="481" y="9"/>
                      <a:pt x="502" y="4"/>
                      <a:pt x="512" y="11"/>
                    </a:cubicBezTo>
                    <a:cubicBezTo>
                      <a:pt x="507" y="14"/>
                      <a:pt x="502" y="17"/>
                      <a:pt x="498" y="21"/>
                    </a:cubicBezTo>
                    <a:cubicBezTo>
                      <a:pt x="503" y="22"/>
                      <a:pt x="504" y="20"/>
                      <a:pt x="508" y="20"/>
                    </a:cubicBezTo>
                    <a:cubicBezTo>
                      <a:pt x="508" y="18"/>
                      <a:pt x="504" y="21"/>
                      <a:pt x="505" y="17"/>
                    </a:cubicBezTo>
                    <a:cubicBezTo>
                      <a:pt x="508" y="17"/>
                      <a:pt x="510" y="17"/>
                      <a:pt x="511" y="18"/>
                    </a:cubicBezTo>
                    <a:cubicBezTo>
                      <a:pt x="513" y="18"/>
                      <a:pt x="516" y="21"/>
                      <a:pt x="517" y="18"/>
                    </a:cubicBezTo>
                    <a:cubicBezTo>
                      <a:pt x="532" y="17"/>
                      <a:pt x="541" y="23"/>
                      <a:pt x="557" y="22"/>
                    </a:cubicBezTo>
                    <a:cubicBezTo>
                      <a:pt x="558" y="22"/>
                      <a:pt x="557" y="20"/>
                      <a:pt x="556" y="20"/>
                    </a:cubicBezTo>
                    <a:cubicBezTo>
                      <a:pt x="568" y="17"/>
                      <a:pt x="577" y="21"/>
                      <a:pt x="586" y="25"/>
                    </a:cubicBezTo>
                    <a:cubicBezTo>
                      <a:pt x="586" y="27"/>
                      <a:pt x="585" y="27"/>
                      <a:pt x="584" y="27"/>
                    </a:cubicBezTo>
                    <a:cubicBezTo>
                      <a:pt x="589" y="29"/>
                      <a:pt x="593" y="33"/>
                      <a:pt x="600" y="33"/>
                    </a:cubicBezTo>
                    <a:cubicBezTo>
                      <a:pt x="603" y="31"/>
                      <a:pt x="598" y="30"/>
                      <a:pt x="599" y="28"/>
                    </a:cubicBezTo>
                    <a:cubicBezTo>
                      <a:pt x="606" y="31"/>
                      <a:pt x="618" y="30"/>
                      <a:pt x="626" y="29"/>
                    </a:cubicBezTo>
                    <a:cubicBezTo>
                      <a:pt x="623" y="27"/>
                      <a:pt x="627" y="25"/>
                      <a:pt x="621" y="26"/>
                    </a:cubicBezTo>
                    <a:cubicBezTo>
                      <a:pt x="622" y="25"/>
                      <a:pt x="623" y="25"/>
                      <a:pt x="623" y="24"/>
                    </a:cubicBezTo>
                    <a:cubicBezTo>
                      <a:pt x="623" y="22"/>
                      <a:pt x="627" y="22"/>
                      <a:pt x="631" y="22"/>
                    </a:cubicBezTo>
                    <a:cubicBezTo>
                      <a:pt x="644" y="22"/>
                      <a:pt x="650" y="28"/>
                      <a:pt x="664" y="27"/>
                    </a:cubicBezTo>
                    <a:cubicBezTo>
                      <a:pt x="662" y="29"/>
                      <a:pt x="664" y="28"/>
                      <a:pt x="665" y="30"/>
                    </a:cubicBezTo>
                    <a:cubicBezTo>
                      <a:pt x="692" y="33"/>
                      <a:pt x="717" y="38"/>
                      <a:pt x="745" y="39"/>
                    </a:cubicBezTo>
                    <a:cubicBezTo>
                      <a:pt x="748" y="39"/>
                      <a:pt x="751" y="39"/>
                      <a:pt x="752" y="40"/>
                    </a:cubicBezTo>
                    <a:close/>
                    <a:moveTo>
                      <a:pt x="229" y="199"/>
                    </a:moveTo>
                    <a:cubicBezTo>
                      <a:pt x="229" y="200"/>
                      <a:pt x="228" y="201"/>
                      <a:pt x="228" y="202"/>
                    </a:cubicBezTo>
                    <a:cubicBezTo>
                      <a:pt x="231" y="203"/>
                      <a:pt x="231" y="202"/>
                      <a:pt x="235" y="203"/>
                    </a:cubicBezTo>
                    <a:cubicBezTo>
                      <a:pt x="234" y="199"/>
                      <a:pt x="239" y="202"/>
                      <a:pt x="238" y="200"/>
                    </a:cubicBezTo>
                    <a:cubicBezTo>
                      <a:pt x="236" y="199"/>
                      <a:pt x="232" y="199"/>
                      <a:pt x="229" y="199"/>
                    </a:cubicBezTo>
                    <a:close/>
                    <a:moveTo>
                      <a:pt x="192" y="85"/>
                    </a:moveTo>
                    <a:cubicBezTo>
                      <a:pt x="186" y="70"/>
                      <a:pt x="200" y="69"/>
                      <a:pt x="206" y="61"/>
                    </a:cubicBezTo>
                    <a:cubicBezTo>
                      <a:pt x="203" y="57"/>
                      <a:pt x="193" y="58"/>
                      <a:pt x="190" y="61"/>
                    </a:cubicBezTo>
                    <a:cubicBezTo>
                      <a:pt x="193" y="74"/>
                      <a:pt x="171" y="69"/>
                      <a:pt x="174" y="85"/>
                    </a:cubicBezTo>
                    <a:cubicBezTo>
                      <a:pt x="179" y="85"/>
                      <a:pt x="180" y="89"/>
                      <a:pt x="183" y="90"/>
                    </a:cubicBezTo>
                    <a:cubicBezTo>
                      <a:pt x="180" y="94"/>
                      <a:pt x="179" y="96"/>
                      <a:pt x="173" y="98"/>
                    </a:cubicBezTo>
                    <a:cubicBezTo>
                      <a:pt x="173" y="104"/>
                      <a:pt x="171" y="108"/>
                      <a:pt x="175" y="107"/>
                    </a:cubicBezTo>
                    <a:cubicBezTo>
                      <a:pt x="172" y="110"/>
                      <a:pt x="171" y="111"/>
                      <a:pt x="163" y="111"/>
                    </a:cubicBezTo>
                    <a:cubicBezTo>
                      <a:pt x="163" y="113"/>
                      <a:pt x="164" y="115"/>
                      <a:pt x="162" y="115"/>
                    </a:cubicBezTo>
                    <a:cubicBezTo>
                      <a:pt x="159" y="116"/>
                      <a:pt x="157" y="115"/>
                      <a:pt x="156" y="113"/>
                    </a:cubicBezTo>
                    <a:cubicBezTo>
                      <a:pt x="154" y="115"/>
                      <a:pt x="155" y="119"/>
                      <a:pt x="152" y="120"/>
                    </a:cubicBezTo>
                    <a:cubicBezTo>
                      <a:pt x="148" y="120"/>
                      <a:pt x="145" y="115"/>
                      <a:pt x="142" y="117"/>
                    </a:cubicBezTo>
                    <a:cubicBezTo>
                      <a:pt x="145" y="119"/>
                      <a:pt x="146" y="122"/>
                      <a:pt x="150" y="123"/>
                    </a:cubicBezTo>
                    <a:cubicBezTo>
                      <a:pt x="152" y="122"/>
                      <a:pt x="155" y="121"/>
                      <a:pt x="157" y="120"/>
                    </a:cubicBezTo>
                    <a:cubicBezTo>
                      <a:pt x="165" y="127"/>
                      <a:pt x="173" y="118"/>
                      <a:pt x="183" y="118"/>
                    </a:cubicBezTo>
                    <a:cubicBezTo>
                      <a:pt x="183" y="119"/>
                      <a:pt x="183" y="121"/>
                      <a:pt x="183" y="122"/>
                    </a:cubicBezTo>
                    <a:cubicBezTo>
                      <a:pt x="188" y="122"/>
                      <a:pt x="188" y="115"/>
                      <a:pt x="193" y="118"/>
                    </a:cubicBezTo>
                    <a:cubicBezTo>
                      <a:pt x="193" y="111"/>
                      <a:pt x="190" y="103"/>
                      <a:pt x="198" y="102"/>
                    </a:cubicBezTo>
                    <a:cubicBezTo>
                      <a:pt x="201" y="103"/>
                      <a:pt x="201" y="106"/>
                      <a:pt x="205" y="107"/>
                    </a:cubicBezTo>
                    <a:cubicBezTo>
                      <a:pt x="208" y="104"/>
                      <a:pt x="205" y="102"/>
                      <a:pt x="207" y="99"/>
                    </a:cubicBezTo>
                    <a:cubicBezTo>
                      <a:pt x="204" y="99"/>
                      <a:pt x="201" y="99"/>
                      <a:pt x="202" y="96"/>
                    </a:cubicBezTo>
                    <a:cubicBezTo>
                      <a:pt x="206" y="87"/>
                      <a:pt x="222" y="96"/>
                      <a:pt x="228" y="88"/>
                    </a:cubicBezTo>
                    <a:cubicBezTo>
                      <a:pt x="216" y="83"/>
                      <a:pt x="198" y="95"/>
                      <a:pt x="192" y="85"/>
                    </a:cubicBezTo>
                    <a:close/>
                    <a:moveTo>
                      <a:pt x="246" y="78"/>
                    </a:moveTo>
                    <a:cubicBezTo>
                      <a:pt x="247" y="82"/>
                      <a:pt x="251" y="82"/>
                      <a:pt x="254" y="85"/>
                    </a:cubicBezTo>
                    <a:cubicBezTo>
                      <a:pt x="256" y="81"/>
                      <a:pt x="251" y="78"/>
                      <a:pt x="250" y="76"/>
                    </a:cubicBezTo>
                    <a:cubicBezTo>
                      <a:pt x="251" y="79"/>
                      <a:pt x="248" y="78"/>
                      <a:pt x="246" y="78"/>
                    </a:cubicBezTo>
                    <a:close/>
                    <a:moveTo>
                      <a:pt x="228" y="84"/>
                    </a:moveTo>
                    <a:cubicBezTo>
                      <a:pt x="232" y="84"/>
                      <a:pt x="231" y="89"/>
                      <a:pt x="235" y="89"/>
                    </a:cubicBezTo>
                    <a:cubicBezTo>
                      <a:pt x="238" y="90"/>
                      <a:pt x="237" y="87"/>
                      <a:pt x="240" y="87"/>
                    </a:cubicBezTo>
                    <a:cubicBezTo>
                      <a:pt x="239" y="82"/>
                      <a:pt x="230" y="77"/>
                      <a:pt x="228" y="84"/>
                    </a:cubicBezTo>
                    <a:close/>
                    <a:moveTo>
                      <a:pt x="581" y="113"/>
                    </a:moveTo>
                    <a:cubicBezTo>
                      <a:pt x="580" y="124"/>
                      <a:pt x="579" y="134"/>
                      <a:pt x="570" y="136"/>
                    </a:cubicBezTo>
                    <a:cubicBezTo>
                      <a:pt x="584" y="138"/>
                      <a:pt x="592" y="121"/>
                      <a:pt x="581" y="113"/>
                    </a:cubicBezTo>
                    <a:close/>
                    <a:moveTo>
                      <a:pt x="237" y="176"/>
                    </a:moveTo>
                    <a:cubicBezTo>
                      <a:pt x="236" y="177"/>
                      <a:pt x="235" y="177"/>
                      <a:pt x="234" y="176"/>
                    </a:cubicBezTo>
                    <a:cubicBezTo>
                      <a:pt x="234" y="183"/>
                      <a:pt x="231" y="186"/>
                      <a:pt x="229" y="191"/>
                    </a:cubicBezTo>
                    <a:cubicBezTo>
                      <a:pt x="236" y="205"/>
                      <a:pt x="253" y="193"/>
                      <a:pt x="265" y="192"/>
                    </a:cubicBezTo>
                    <a:cubicBezTo>
                      <a:pt x="271" y="199"/>
                      <a:pt x="289" y="201"/>
                      <a:pt x="297" y="196"/>
                    </a:cubicBezTo>
                    <a:cubicBezTo>
                      <a:pt x="294" y="182"/>
                      <a:pt x="279" y="181"/>
                      <a:pt x="270" y="174"/>
                    </a:cubicBezTo>
                    <a:cubicBezTo>
                      <a:pt x="273" y="173"/>
                      <a:pt x="272" y="173"/>
                      <a:pt x="275" y="174"/>
                    </a:cubicBezTo>
                    <a:cubicBezTo>
                      <a:pt x="274" y="168"/>
                      <a:pt x="279" y="170"/>
                      <a:pt x="276" y="166"/>
                    </a:cubicBezTo>
                    <a:cubicBezTo>
                      <a:pt x="276" y="164"/>
                      <a:pt x="282" y="164"/>
                      <a:pt x="280" y="162"/>
                    </a:cubicBezTo>
                    <a:cubicBezTo>
                      <a:pt x="275" y="164"/>
                      <a:pt x="264" y="165"/>
                      <a:pt x="259" y="170"/>
                    </a:cubicBezTo>
                    <a:cubicBezTo>
                      <a:pt x="263" y="171"/>
                      <a:pt x="267" y="172"/>
                      <a:pt x="270" y="174"/>
                    </a:cubicBezTo>
                    <a:cubicBezTo>
                      <a:pt x="265" y="175"/>
                      <a:pt x="262" y="178"/>
                      <a:pt x="256" y="179"/>
                    </a:cubicBezTo>
                    <a:cubicBezTo>
                      <a:pt x="257" y="174"/>
                      <a:pt x="253" y="174"/>
                      <a:pt x="251" y="173"/>
                    </a:cubicBezTo>
                    <a:cubicBezTo>
                      <a:pt x="250" y="169"/>
                      <a:pt x="257" y="173"/>
                      <a:pt x="256" y="169"/>
                    </a:cubicBezTo>
                    <a:cubicBezTo>
                      <a:pt x="247" y="166"/>
                      <a:pt x="238" y="164"/>
                      <a:pt x="237" y="176"/>
                    </a:cubicBezTo>
                    <a:close/>
                    <a:moveTo>
                      <a:pt x="352" y="198"/>
                    </a:moveTo>
                    <a:cubicBezTo>
                      <a:pt x="349" y="196"/>
                      <a:pt x="348" y="193"/>
                      <a:pt x="349" y="188"/>
                    </a:cubicBezTo>
                    <a:cubicBezTo>
                      <a:pt x="343" y="186"/>
                      <a:pt x="338" y="183"/>
                      <a:pt x="335" y="178"/>
                    </a:cubicBezTo>
                    <a:cubicBezTo>
                      <a:pt x="341" y="178"/>
                      <a:pt x="341" y="178"/>
                      <a:pt x="340" y="173"/>
                    </a:cubicBezTo>
                    <a:cubicBezTo>
                      <a:pt x="342" y="172"/>
                      <a:pt x="344" y="171"/>
                      <a:pt x="348" y="172"/>
                    </a:cubicBezTo>
                    <a:cubicBezTo>
                      <a:pt x="348" y="169"/>
                      <a:pt x="347" y="167"/>
                      <a:pt x="347" y="164"/>
                    </a:cubicBezTo>
                    <a:cubicBezTo>
                      <a:pt x="334" y="162"/>
                      <a:pt x="322" y="169"/>
                      <a:pt x="319" y="179"/>
                    </a:cubicBezTo>
                    <a:cubicBezTo>
                      <a:pt x="326" y="187"/>
                      <a:pt x="331" y="198"/>
                      <a:pt x="341" y="204"/>
                    </a:cubicBezTo>
                    <a:cubicBezTo>
                      <a:pt x="335" y="203"/>
                      <a:pt x="336" y="211"/>
                      <a:pt x="335" y="217"/>
                    </a:cubicBezTo>
                    <a:cubicBezTo>
                      <a:pt x="342" y="221"/>
                      <a:pt x="350" y="227"/>
                      <a:pt x="361" y="224"/>
                    </a:cubicBezTo>
                    <a:cubicBezTo>
                      <a:pt x="361" y="215"/>
                      <a:pt x="359" y="208"/>
                      <a:pt x="353" y="205"/>
                    </a:cubicBezTo>
                    <a:cubicBezTo>
                      <a:pt x="353" y="203"/>
                      <a:pt x="351" y="200"/>
                      <a:pt x="354" y="200"/>
                    </a:cubicBezTo>
                    <a:cubicBezTo>
                      <a:pt x="355" y="201"/>
                      <a:pt x="359" y="201"/>
                      <a:pt x="360" y="200"/>
                    </a:cubicBezTo>
                    <a:cubicBezTo>
                      <a:pt x="360" y="196"/>
                      <a:pt x="355" y="192"/>
                      <a:pt x="353" y="194"/>
                    </a:cubicBezTo>
                    <a:cubicBezTo>
                      <a:pt x="351" y="194"/>
                      <a:pt x="352" y="196"/>
                      <a:pt x="352" y="198"/>
                    </a:cubicBezTo>
                    <a:close/>
                    <a:moveTo>
                      <a:pt x="452" y="164"/>
                    </a:moveTo>
                    <a:cubicBezTo>
                      <a:pt x="449" y="165"/>
                      <a:pt x="446" y="165"/>
                      <a:pt x="445" y="168"/>
                    </a:cubicBezTo>
                    <a:cubicBezTo>
                      <a:pt x="444" y="172"/>
                      <a:pt x="446" y="173"/>
                      <a:pt x="448" y="175"/>
                    </a:cubicBezTo>
                    <a:cubicBezTo>
                      <a:pt x="446" y="168"/>
                      <a:pt x="451" y="168"/>
                      <a:pt x="452" y="164"/>
                    </a:cubicBezTo>
                    <a:close/>
                    <a:moveTo>
                      <a:pt x="462" y="167"/>
                    </a:moveTo>
                    <a:cubicBezTo>
                      <a:pt x="464" y="166"/>
                      <a:pt x="469" y="169"/>
                      <a:pt x="469" y="165"/>
                    </a:cubicBezTo>
                    <a:cubicBezTo>
                      <a:pt x="467" y="165"/>
                      <a:pt x="466" y="165"/>
                      <a:pt x="465" y="165"/>
                    </a:cubicBezTo>
                    <a:cubicBezTo>
                      <a:pt x="463" y="166"/>
                      <a:pt x="459" y="164"/>
                      <a:pt x="458" y="166"/>
                    </a:cubicBezTo>
                    <a:cubicBezTo>
                      <a:pt x="459" y="166"/>
                      <a:pt x="460" y="167"/>
                      <a:pt x="462" y="167"/>
                    </a:cubicBezTo>
                    <a:close/>
                    <a:moveTo>
                      <a:pt x="260" y="445"/>
                    </a:moveTo>
                    <a:cubicBezTo>
                      <a:pt x="260" y="448"/>
                      <a:pt x="258" y="456"/>
                      <a:pt x="260" y="460"/>
                    </a:cubicBezTo>
                    <a:cubicBezTo>
                      <a:pt x="262" y="456"/>
                      <a:pt x="268" y="462"/>
                      <a:pt x="270" y="457"/>
                    </a:cubicBezTo>
                    <a:cubicBezTo>
                      <a:pt x="263" y="456"/>
                      <a:pt x="275" y="451"/>
                      <a:pt x="273" y="445"/>
                    </a:cubicBezTo>
                    <a:cubicBezTo>
                      <a:pt x="270" y="441"/>
                      <a:pt x="265" y="443"/>
                      <a:pt x="260" y="445"/>
                    </a:cubicBezTo>
                    <a:close/>
                    <a:moveTo>
                      <a:pt x="246" y="468"/>
                    </a:moveTo>
                    <a:cubicBezTo>
                      <a:pt x="245" y="481"/>
                      <a:pt x="251" y="488"/>
                      <a:pt x="256" y="495"/>
                    </a:cubicBezTo>
                    <a:cubicBezTo>
                      <a:pt x="253" y="486"/>
                      <a:pt x="248" y="478"/>
                      <a:pt x="246" y="468"/>
                    </a:cubicBezTo>
                    <a:close/>
                    <a:moveTo>
                      <a:pt x="271" y="517"/>
                    </a:moveTo>
                    <a:cubicBezTo>
                      <a:pt x="272" y="521"/>
                      <a:pt x="273" y="529"/>
                      <a:pt x="276" y="527"/>
                    </a:cubicBezTo>
                    <a:cubicBezTo>
                      <a:pt x="273" y="520"/>
                      <a:pt x="276" y="507"/>
                      <a:pt x="272" y="502"/>
                    </a:cubicBezTo>
                    <a:cubicBezTo>
                      <a:pt x="269" y="500"/>
                      <a:pt x="270" y="515"/>
                      <a:pt x="271" y="5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A465DE60-D104-4617-A8A8-307C626E4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1445"/>
                <a:ext cx="21" cy="21"/>
              </a:xfrm>
              <a:custGeom>
                <a:avLst/>
                <a:gdLst>
                  <a:gd name="T0" fmla="*/ 2 w 9"/>
                  <a:gd name="T1" fmla="*/ 6 h 9"/>
                  <a:gd name="T2" fmla="*/ 2 w 9"/>
                  <a:gd name="T3" fmla="*/ 0 h 9"/>
                  <a:gd name="T4" fmla="*/ 9 w 9"/>
                  <a:gd name="T5" fmla="*/ 6 h 9"/>
                  <a:gd name="T6" fmla="*/ 6 w 9"/>
                  <a:gd name="T7" fmla="*/ 6 h 9"/>
                  <a:gd name="T8" fmla="*/ 6 w 9"/>
                  <a:gd name="T9" fmla="*/ 8 h 9"/>
                  <a:gd name="T10" fmla="*/ 5 w 9"/>
                  <a:gd name="T11" fmla="*/ 9 h 9"/>
                  <a:gd name="T12" fmla="*/ 4 w 9"/>
                  <a:gd name="T13" fmla="*/ 6 h 9"/>
                  <a:gd name="T14" fmla="*/ 2 w 9"/>
                  <a:gd name="T1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2" y="6"/>
                    </a:moveTo>
                    <a:cubicBezTo>
                      <a:pt x="3" y="4"/>
                      <a:pt x="0" y="1"/>
                      <a:pt x="2" y="0"/>
                    </a:cubicBezTo>
                    <a:cubicBezTo>
                      <a:pt x="2" y="4"/>
                      <a:pt x="7" y="3"/>
                      <a:pt x="9" y="6"/>
                    </a:cubicBezTo>
                    <a:cubicBezTo>
                      <a:pt x="8" y="5"/>
                      <a:pt x="6" y="5"/>
                      <a:pt x="6" y="6"/>
                    </a:cubicBezTo>
                    <a:cubicBezTo>
                      <a:pt x="7" y="6"/>
                      <a:pt x="7" y="8"/>
                      <a:pt x="6" y="8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1" y="9"/>
                      <a:pt x="4" y="8"/>
                      <a:pt x="4" y="6"/>
                    </a:cubicBezTo>
                    <a:cubicBezTo>
                      <a:pt x="3" y="6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6B1370F5-61E5-4F2B-92E6-7CA54A442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" y="930"/>
                <a:ext cx="14" cy="17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7 h 7"/>
                  <a:gd name="T4" fmla="*/ 3 w 6"/>
                  <a:gd name="T5" fmla="*/ 4 h 7"/>
                  <a:gd name="T6" fmla="*/ 0 w 6"/>
                  <a:gd name="T7" fmla="*/ 2 h 7"/>
                  <a:gd name="T8" fmla="*/ 2 w 6"/>
                  <a:gd name="T9" fmla="*/ 0 h 7"/>
                  <a:gd name="T10" fmla="*/ 4 w 6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3" y="7"/>
                      <a:pt x="1" y="7"/>
                      <a:pt x="0" y="7"/>
                    </a:cubicBezTo>
                    <a:cubicBezTo>
                      <a:pt x="0" y="5"/>
                      <a:pt x="3" y="6"/>
                      <a:pt x="3" y="4"/>
                    </a:cubicBezTo>
                    <a:cubicBezTo>
                      <a:pt x="0" y="4"/>
                      <a:pt x="3" y="3"/>
                      <a:pt x="0" y="2"/>
                    </a:cubicBezTo>
                    <a:cubicBezTo>
                      <a:pt x="0" y="1"/>
                      <a:pt x="2" y="2"/>
                      <a:pt x="2" y="0"/>
                    </a:cubicBezTo>
                    <a:cubicBezTo>
                      <a:pt x="6" y="1"/>
                      <a:pt x="2" y="6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7" name="Freeform 41">
                <a:extLst>
                  <a:ext uri="{FF2B5EF4-FFF2-40B4-BE49-F238E27FC236}">
                    <a16:creationId xmlns:a16="http://schemas.microsoft.com/office/drawing/2014/main" id="{3D801AB8-6B4B-4493-ACEC-A2EBA0881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736"/>
                <a:ext cx="15" cy="9"/>
              </a:xfrm>
              <a:custGeom>
                <a:avLst/>
                <a:gdLst>
                  <a:gd name="T0" fmla="*/ 0 w 6"/>
                  <a:gd name="T1" fmla="*/ 3 h 4"/>
                  <a:gd name="T2" fmla="*/ 6 w 6"/>
                  <a:gd name="T3" fmla="*/ 1 h 4"/>
                  <a:gd name="T4" fmla="*/ 6 w 6"/>
                  <a:gd name="T5" fmla="*/ 2 h 4"/>
                  <a:gd name="T6" fmla="*/ 6 w 6"/>
                  <a:gd name="T7" fmla="*/ 4 h 4"/>
                  <a:gd name="T8" fmla="*/ 0 w 6"/>
                  <a:gd name="T9" fmla="*/ 4 h 4"/>
                  <a:gd name="T10" fmla="*/ 0 w 6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0" y="3"/>
                    </a:moveTo>
                    <a:cubicBezTo>
                      <a:pt x="3" y="4"/>
                      <a:pt x="2" y="0"/>
                      <a:pt x="6" y="1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4" y="4"/>
                      <a:pt x="2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8" name="Freeform 42">
                <a:extLst>
                  <a:ext uri="{FF2B5EF4-FFF2-40B4-BE49-F238E27FC236}">
                    <a16:creationId xmlns:a16="http://schemas.microsoft.com/office/drawing/2014/main" id="{C626321F-A0F8-4DC3-9D4A-E03261C55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745"/>
                <a:ext cx="16" cy="10"/>
              </a:xfrm>
              <a:custGeom>
                <a:avLst/>
                <a:gdLst>
                  <a:gd name="T0" fmla="*/ 2 w 7"/>
                  <a:gd name="T1" fmla="*/ 4 h 4"/>
                  <a:gd name="T2" fmla="*/ 5 w 7"/>
                  <a:gd name="T3" fmla="*/ 2 h 4"/>
                  <a:gd name="T4" fmla="*/ 5 w 7"/>
                  <a:gd name="T5" fmla="*/ 0 h 4"/>
                  <a:gd name="T6" fmla="*/ 7 w 7"/>
                  <a:gd name="T7" fmla="*/ 3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cubicBezTo>
                      <a:pt x="0" y="1"/>
                      <a:pt x="2" y="1"/>
                      <a:pt x="5" y="2"/>
                    </a:cubicBezTo>
                    <a:cubicBezTo>
                      <a:pt x="4" y="1"/>
                      <a:pt x="4" y="0"/>
                      <a:pt x="5" y="0"/>
                    </a:cubicBezTo>
                    <a:cubicBezTo>
                      <a:pt x="5" y="1"/>
                      <a:pt x="7" y="1"/>
                      <a:pt x="7" y="3"/>
                    </a:cubicBezTo>
                    <a:cubicBezTo>
                      <a:pt x="4" y="2"/>
                      <a:pt x="3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9" name="Freeform 43">
                <a:extLst>
                  <a:ext uri="{FF2B5EF4-FFF2-40B4-BE49-F238E27FC236}">
                    <a16:creationId xmlns:a16="http://schemas.microsoft.com/office/drawing/2014/main" id="{9CE33E75-2DA7-43B5-AF95-CE2B5F6E7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" y="738"/>
                <a:ext cx="9" cy="14"/>
              </a:xfrm>
              <a:custGeom>
                <a:avLst/>
                <a:gdLst>
                  <a:gd name="T0" fmla="*/ 0 w 4"/>
                  <a:gd name="T1" fmla="*/ 1 h 6"/>
                  <a:gd name="T2" fmla="*/ 2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5 h 6"/>
                  <a:gd name="T10" fmla="*/ 2 w 4"/>
                  <a:gd name="T11" fmla="*/ 4 h 6"/>
                  <a:gd name="T12" fmla="*/ 0 w 4"/>
                  <a:gd name="T1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0" y="1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4" y="2"/>
                      <a:pt x="3" y="2"/>
                      <a:pt x="4" y="6"/>
                    </a:cubicBezTo>
                    <a:cubicBezTo>
                      <a:pt x="3" y="6"/>
                      <a:pt x="2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2" y="4"/>
                      <a:pt x="2" y="4"/>
                    </a:cubicBezTo>
                    <a:cubicBezTo>
                      <a:pt x="2" y="2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0" name="Freeform 44">
                <a:extLst>
                  <a:ext uri="{FF2B5EF4-FFF2-40B4-BE49-F238E27FC236}">
                    <a16:creationId xmlns:a16="http://schemas.microsoft.com/office/drawing/2014/main" id="{92542DC6-6617-4F35-9B49-1DA3CB29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736"/>
                <a:ext cx="64" cy="11"/>
              </a:xfrm>
              <a:custGeom>
                <a:avLst/>
                <a:gdLst>
                  <a:gd name="T0" fmla="*/ 21 w 27"/>
                  <a:gd name="T1" fmla="*/ 3 h 5"/>
                  <a:gd name="T2" fmla="*/ 0 w 27"/>
                  <a:gd name="T3" fmla="*/ 5 h 5"/>
                  <a:gd name="T4" fmla="*/ 26 w 27"/>
                  <a:gd name="T5" fmla="*/ 0 h 5"/>
                  <a:gd name="T6" fmla="*/ 27 w 27"/>
                  <a:gd name="T7" fmla="*/ 1 h 5"/>
                  <a:gd name="T8" fmla="*/ 21 w 27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">
                    <a:moveTo>
                      <a:pt x="21" y="3"/>
                    </a:moveTo>
                    <a:cubicBezTo>
                      <a:pt x="13" y="2"/>
                      <a:pt x="8" y="5"/>
                      <a:pt x="0" y="5"/>
                    </a:cubicBezTo>
                    <a:cubicBezTo>
                      <a:pt x="6" y="1"/>
                      <a:pt x="18" y="2"/>
                      <a:pt x="26" y="0"/>
                    </a:cubicBezTo>
                    <a:cubicBezTo>
                      <a:pt x="26" y="0"/>
                      <a:pt x="27" y="0"/>
                      <a:pt x="27" y="1"/>
                    </a:cubicBezTo>
                    <a:cubicBezTo>
                      <a:pt x="23" y="0"/>
                      <a:pt x="24" y="4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1" name="Freeform 45">
                <a:extLst>
                  <a:ext uri="{FF2B5EF4-FFF2-40B4-BE49-F238E27FC236}">
                    <a16:creationId xmlns:a16="http://schemas.microsoft.com/office/drawing/2014/main" id="{85875AAE-088F-4F57-BAC2-71449A08C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743"/>
                <a:ext cx="24" cy="9"/>
              </a:xfrm>
              <a:custGeom>
                <a:avLst/>
                <a:gdLst>
                  <a:gd name="T0" fmla="*/ 0 w 10"/>
                  <a:gd name="T1" fmla="*/ 4 h 4"/>
                  <a:gd name="T2" fmla="*/ 8 w 10"/>
                  <a:gd name="T3" fmla="*/ 2 h 4"/>
                  <a:gd name="T4" fmla="*/ 0 w 10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0" y="4"/>
                    </a:moveTo>
                    <a:cubicBezTo>
                      <a:pt x="1" y="2"/>
                      <a:pt x="10" y="0"/>
                      <a:pt x="8" y="2"/>
                    </a:cubicBezTo>
                    <a:cubicBezTo>
                      <a:pt x="5" y="2"/>
                      <a:pt x="4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2" name="Freeform 46">
                <a:extLst>
                  <a:ext uri="{FF2B5EF4-FFF2-40B4-BE49-F238E27FC236}">
                    <a16:creationId xmlns:a16="http://schemas.microsoft.com/office/drawing/2014/main" id="{B28A3057-C083-4A7B-B1D6-9F768B762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740"/>
                <a:ext cx="71" cy="26"/>
              </a:xfrm>
              <a:custGeom>
                <a:avLst/>
                <a:gdLst>
                  <a:gd name="T0" fmla="*/ 12 w 30"/>
                  <a:gd name="T1" fmla="*/ 4 h 11"/>
                  <a:gd name="T2" fmla="*/ 30 w 30"/>
                  <a:gd name="T3" fmla="*/ 5 h 11"/>
                  <a:gd name="T4" fmla="*/ 17 w 30"/>
                  <a:gd name="T5" fmla="*/ 7 h 11"/>
                  <a:gd name="T6" fmla="*/ 0 w 30"/>
                  <a:gd name="T7" fmla="*/ 2 h 11"/>
                  <a:gd name="T8" fmla="*/ 12 w 30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1">
                    <a:moveTo>
                      <a:pt x="12" y="4"/>
                    </a:moveTo>
                    <a:cubicBezTo>
                      <a:pt x="13" y="0"/>
                      <a:pt x="27" y="2"/>
                      <a:pt x="30" y="5"/>
                    </a:cubicBezTo>
                    <a:cubicBezTo>
                      <a:pt x="29" y="11"/>
                      <a:pt x="22" y="5"/>
                      <a:pt x="17" y="7"/>
                    </a:cubicBezTo>
                    <a:cubicBezTo>
                      <a:pt x="12" y="10"/>
                      <a:pt x="0" y="8"/>
                      <a:pt x="0" y="2"/>
                    </a:cubicBezTo>
                    <a:cubicBezTo>
                      <a:pt x="4" y="0"/>
                      <a:pt x="7" y="3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3" name="Freeform 47">
                <a:extLst>
                  <a:ext uri="{FF2B5EF4-FFF2-40B4-BE49-F238E27FC236}">
                    <a16:creationId xmlns:a16="http://schemas.microsoft.com/office/drawing/2014/main" id="{1C53A107-0FCD-4FD7-B8A7-15590ED7C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" y="759"/>
                <a:ext cx="1223" cy="1786"/>
              </a:xfrm>
              <a:custGeom>
                <a:avLst/>
                <a:gdLst>
                  <a:gd name="T0" fmla="*/ 347 w 517"/>
                  <a:gd name="T1" fmla="*/ 18 h 753"/>
                  <a:gd name="T2" fmla="*/ 369 w 517"/>
                  <a:gd name="T3" fmla="*/ 27 h 753"/>
                  <a:gd name="T4" fmla="*/ 405 w 517"/>
                  <a:gd name="T5" fmla="*/ 4 h 753"/>
                  <a:gd name="T6" fmla="*/ 444 w 517"/>
                  <a:gd name="T7" fmla="*/ 15 h 753"/>
                  <a:gd name="T8" fmla="*/ 467 w 517"/>
                  <a:gd name="T9" fmla="*/ 39 h 753"/>
                  <a:gd name="T10" fmla="*/ 441 w 517"/>
                  <a:gd name="T11" fmla="*/ 48 h 753"/>
                  <a:gd name="T12" fmla="*/ 413 w 517"/>
                  <a:gd name="T13" fmla="*/ 58 h 753"/>
                  <a:gd name="T14" fmla="*/ 417 w 517"/>
                  <a:gd name="T15" fmla="*/ 27 h 753"/>
                  <a:gd name="T16" fmla="*/ 377 w 517"/>
                  <a:gd name="T17" fmla="*/ 41 h 753"/>
                  <a:gd name="T18" fmla="*/ 336 w 517"/>
                  <a:gd name="T19" fmla="*/ 57 h 753"/>
                  <a:gd name="T20" fmla="*/ 336 w 517"/>
                  <a:gd name="T21" fmla="*/ 113 h 753"/>
                  <a:gd name="T22" fmla="*/ 378 w 517"/>
                  <a:gd name="T23" fmla="*/ 71 h 753"/>
                  <a:gd name="T24" fmla="*/ 436 w 517"/>
                  <a:gd name="T25" fmla="*/ 98 h 753"/>
                  <a:gd name="T26" fmla="*/ 444 w 517"/>
                  <a:gd name="T27" fmla="*/ 124 h 753"/>
                  <a:gd name="T28" fmla="*/ 392 w 517"/>
                  <a:gd name="T29" fmla="*/ 143 h 753"/>
                  <a:gd name="T30" fmla="*/ 358 w 517"/>
                  <a:gd name="T31" fmla="*/ 176 h 753"/>
                  <a:gd name="T32" fmla="*/ 325 w 517"/>
                  <a:gd name="T33" fmla="*/ 198 h 753"/>
                  <a:gd name="T34" fmla="*/ 273 w 517"/>
                  <a:gd name="T35" fmla="*/ 251 h 753"/>
                  <a:gd name="T36" fmla="*/ 203 w 517"/>
                  <a:gd name="T37" fmla="*/ 321 h 753"/>
                  <a:gd name="T38" fmla="*/ 261 w 517"/>
                  <a:gd name="T39" fmla="*/ 339 h 753"/>
                  <a:gd name="T40" fmla="*/ 336 w 517"/>
                  <a:gd name="T41" fmla="*/ 367 h 753"/>
                  <a:gd name="T42" fmla="*/ 372 w 517"/>
                  <a:gd name="T43" fmla="*/ 379 h 753"/>
                  <a:gd name="T44" fmla="*/ 430 w 517"/>
                  <a:gd name="T45" fmla="*/ 429 h 753"/>
                  <a:gd name="T46" fmla="*/ 459 w 517"/>
                  <a:gd name="T47" fmla="*/ 442 h 753"/>
                  <a:gd name="T48" fmla="*/ 500 w 517"/>
                  <a:gd name="T49" fmla="*/ 496 h 753"/>
                  <a:gd name="T50" fmla="*/ 448 w 517"/>
                  <a:gd name="T51" fmla="*/ 581 h 753"/>
                  <a:gd name="T52" fmla="*/ 414 w 517"/>
                  <a:gd name="T53" fmla="*/ 641 h 753"/>
                  <a:gd name="T54" fmla="*/ 394 w 517"/>
                  <a:gd name="T55" fmla="*/ 687 h 753"/>
                  <a:gd name="T56" fmla="*/ 386 w 517"/>
                  <a:gd name="T57" fmla="*/ 731 h 753"/>
                  <a:gd name="T58" fmla="*/ 374 w 517"/>
                  <a:gd name="T59" fmla="*/ 743 h 753"/>
                  <a:gd name="T60" fmla="*/ 358 w 517"/>
                  <a:gd name="T61" fmla="*/ 728 h 753"/>
                  <a:gd name="T62" fmla="*/ 348 w 517"/>
                  <a:gd name="T63" fmla="*/ 708 h 753"/>
                  <a:gd name="T64" fmla="*/ 344 w 517"/>
                  <a:gd name="T65" fmla="*/ 679 h 753"/>
                  <a:gd name="T66" fmla="*/ 268 w 517"/>
                  <a:gd name="T67" fmla="*/ 467 h 753"/>
                  <a:gd name="T68" fmla="*/ 274 w 517"/>
                  <a:gd name="T69" fmla="*/ 384 h 753"/>
                  <a:gd name="T70" fmla="*/ 148 w 517"/>
                  <a:gd name="T71" fmla="*/ 311 h 753"/>
                  <a:gd name="T72" fmla="*/ 121 w 517"/>
                  <a:gd name="T73" fmla="*/ 256 h 753"/>
                  <a:gd name="T74" fmla="*/ 115 w 517"/>
                  <a:gd name="T75" fmla="*/ 263 h 753"/>
                  <a:gd name="T76" fmla="*/ 126 w 517"/>
                  <a:gd name="T77" fmla="*/ 127 h 753"/>
                  <a:gd name="T78" fmla="*/ 126 w 517"/>
                  <a:gd name="T79" fmla="*/ 102 h 753"/>
                  <a:gd name="T80" fmla="*/ 117 w 517"/>
                  <a:gd name="T81" fmla="*/ 75 h 753"/>
                  <a:gd name="T82" fmla="*/ 0 w 517"/>
                  <a:gd name="T83" fmla="*/ 99 h 753"/>
                  <a:gd name="T84" fmla="*/ 21 w 517"/>
                  <a:gd name="T85" fmla="*/ 71 h 753"/>
                  <a:gd name="T86" fmla="*/ 59 w 517"/>
                  <a:gd name="T87" fmla="*/ 43 h 753"/>
                  <a:gd name="T88" fmla="*/ 187 w 517"/>
                  <a:gd name="T89" fmla="*/ 29 h 753"/>
                  <a:gd name="T90" fmla="*/ 237 w 517"/>
                  <a:gd name="T91" fmla="*/ 25 h 753"/>
                  <a:gd name="T92" fmla="*/ 294 w 517"/>
                  <a:gd name="T93" fmla="*/ 29 h 753"/>
                  <a:gd name="T94" fmla="*/ 316 w 517"/>
                  <a:gd name="T95" fmla="*/ 372 h 753"/>
                  <a:gd name="T96" fmla="*/ 249 w 517"/>
                  <a:gd name="T97" fmla="*/ 363 h 753"/>
                  <a:gd name="T98" fmla="*/ 135 w 517"/>
                  <a:gd name="T99" fmla="*/ 135 h 753"/>
                  <a:gd name="T100" fmla="*/ 121 w 517"/>
                  <a:gd name="T101" fmla="*/ 93 h 753"/>
                  <a:gd name="T102" fmla="*/ 214 w 517"/>
                  <a:gd name="T103" fmla="*/ 48 h 753"/>
                  <a:gd name="T104" fmla="*/ 231 w 517"/>
                  <a:gd name="T105" fmla="*/ 63 h 753"/>
                  <a:gd name="T106" fmla="*/ 263 w 517"/>
                  <a:gd name="T107" fmla="*/ 110 h 753"/>
                  <a:gd name="T108" fmla="*/ 307 w 517"/>
                  <a:gd name="T109" fmla="*/ 144 h 753"/>
                  <a:gd name="T110" fmla="*/ 301 w 517"/>
                  <a:gd name="T111" fmla="*/ 157 h 753"/>
                  <a:gd name="T112" fmla="*/ 322 w 517"/>
                  <a:gd name="T113" fmla="*/ 163 h 753"/>
                  <a:gd name="T114" fmla="*/ 321 w 517"/>
                  <a:gd name="T115" fmla="*/ 174 h 753"/>
                  <a:gd name="T116" fmla="*/ 122 w 517"/>
                  <a:gd name="T117" fmla="*/ 96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7" h="753">
                    <a:moveTo>
                      <a:pt x="335" y="31"/>
                    </a:moveTo>
                    <a:cubicBezTo>
                      <a:pt x="338" y="34"/>
                      <a:pt x="333" y="33"/>
                      <a:pt x="333" y="36"/>
                    </a:cubicBezTo>
                    <a:cubicBezTo>
                      <a:pt x="341" y="36"/>
                      <a:pt x="342" y="30"/>
                      <a:pt x="349" y="29"/>
                    </a:cubicBezTo>
                    <a:cubicBezTo>
                      <a:pt x="349" y="27"/>
                      <a:pt x="347" y="31"/>
                      <a:pt x="345" y="29"/>
                    </a:cubicBezTo>
                    <a:cubicBezTo>
                      <a:pt x="347" y="28"/>
                      <a:pt x="348" y="27"/>
                      <a:pt x="351" y="26"/>
                    </a:cubicBezTo>
                    <a:cubicBezTo>
                      <a:pt x="349" y="25"/>
                      <a:pt x="347" y="24"/>
                      <a:pt x="344" y="24"/>
                    </a:cubicBezTo>
                    <a:cubicBezTo>
                      <a:pt x="345" y="21"/>
                      <a:pt x="350" y="22"/>
                      <a:pt x="347" y="18"/>
                    </a:cubicBezTo>
                    <a:cubicBezTo>
                      <a:pt x="356" y="17"/>
                      <a:pt x="360" y="11"/>
                      <a:pt x="364" y="4"/>
                    </a:cubicBezTo>
                    <a:cubicBezTo>
                      <a:pt x="371" y="4"/>
                      <a:pt x="377" y="3"/>
                      <a:pt x="385" y="3"/>
                    </a:cubicBezTo>
                    <a:cubicBezTo>
                      <a:pt x="381" y="12"/>
                      <a:pt x="357" y="5"/>
                      <a:pt x="363" y="22"/>
                    </a:cubicBezTo>
                    <a:cubicBezTo>
                      <a:pt x="362" y="24"/>
                      <a:pt x="358" y="22"/>
                      <a:pt x="358" y="24"/>
                    </a:cubicBezTo>
                    <a:cubicBezTo>
                      <a:pt x="357" y="27"/>
                      <a:pt x="361" y="25"/>
                      <a:pt x="362" y="25"/>
                    </a:cubicBezTo>
                    <a:cubicBezTo>
                      <a:pt x="361" y="27"/>
                      <a:pt x="361" y="30"/>
                      <a:pt x="359" y="31"/>
                    </a:cubicBezTo>
                    <a:cubicBezTo>
                      <a:pt x="363" y="31"/>
                      <a:pt x="364" y="26"/>
                      <a:pt x="369" y="27"/>
                    </a:cubicBezTo>
                    <a:cubicBezTo>
                      <a:pt x="370" y="32"/>
                      <a:pt x="367" y="34"/>
                      <a:pt x="366" y="37"/>
                    </a:cubicBezTo>
                    <a:cubicBezTo>
                      <a:pt x="372" y="32"/>
                      <a:pt x="382" y="31"/>
                      <a:pt x="384" y="23"/>
                    </a:cubicBezTo>
                    <a:cubicBezTo>
                      <a:pt x="383" y="21"/>
                      <a:pt x="379" y="22"/>
                      <a:pt x="376" y="22"/>
                    </a:cubicBezTo>
                    <a:cubicBezTo>
                      <a:pt x="376" y="20"/>
                      <a:pt x="376" y="19"/>
                      <a:pt x="375" y="19"/>
                    </a:cubicBezTo>
                    <a:cubicBezTo>
                      <a:pt x="376" y="16"/>
                      <a:pt x="380" y="19"/>
                      <a:pt x="382" y="19"/>
                    </a:cubicBezTo>
                    <a:cubicBezTo>
                      <a:pt x="381" y="16"/>
                      <a:pt x="377" y="17"/>
                      <a:pt x="375" y="16"/>
                    </a:cubicBezTo>
                    <a:cubicBezTo>
                      <a:pt x="381" y="13"/>
                      <a:pt x="393" y="0"/>
                      <a:pt x="405" y="4"/>
                    </a:cubicBezTo>
                    <a:cubicBezTo>
                      <a:pt x="405" y="4"/>
                      <a:pt x="403" y="6"/>
                      <a:pt x="404" y="6"/>
                    </a:cubicBezTo>
                    <a:cubicBezTo>
                      <a:pt x="408" y="6"/>
                      <a:pt x="412" y="2"/>
                      <a:pt x="416" y="5"/>
                    </a:cubicBezTo>
                    <a:cubicBezTo>
                      <a:pt x="417" y="9"/>
                      <a:pt x="414" y="10"/>
                      <a:pt x="413" y="12"/>
                    </a:cubicBezTo>
                    <a:cubicBezTo>
                      <a:pt x="418" y="13"/>
                      <a:pt x="425" y="9"/>
                      <a:pt x="434" y="10"/>
                    </a:cubicBezTo>
                    <a:cubicBezTo>
                      <a:pt x="435" y="12"/>
                      <a:pt x="432" y="11"/>
                      <a:pt x="432" y="13"/>
                    </a:cubicBezTo>
                    <a:cubicBezTo>
                      <a:pt x="433" y="15"/>
                      <a:pt x="437" y="11"/>
                      <a:pt x="437" y="16"/>
                    </a:cubicBezTo>
                    <a:cubicBezTo>
                      <a:pt x="440" y="16"/>
                      <a:pt x="441" y="14"/>
                      <a:pt x="444" y="15"/>
                    </a:cubicBezTo>
                    <a:cubicBezTo>
                      <a:pt x="444" y="17"/>
                      <a:pt x="448" y="19"/>
                      <a:pt x="446" y="20"/>
                    </a:cubicBezTo>
                    <a:cubicBezTo>
                      <a:pt x="446" y="21"/>
                      <a:pt x="449" y="19"/>
                      <a:pt x="452" y="20"/>
                    </a:cubicBezTo>
                    <a:cubicBezTo>
                      <a:pt x="448" y="22"/>
                      <a:pt x="451" y="22"/>
                      <a:pt x="454" y="22"/>
                    </a:cubicBezTo>
                    <a:cubicBezTo>
                      <a:pt x="455" y="25"/>
                      <a:pt x="451" y="24"/>
                      <a:pt x="448" y="24"/>
                    </a:cubicBezTo>
                    <a:cubicBezTo>
                      <a:pt x="449" y="26"/>
                      <a:pt x="451" y="26"/>
                      <a:pt x="454" y="26"/>
                    </a:cubicBezTo>
                    <a:cubicBezTo>
                      <a:pt x="455" y="28"/>
                      <a:pt x="447" y="27"/>
                      <a:pt x="447" y="29"/>
                    </a:cubicBezTo>
                    <a:cubicBezTo>
                      <a:pt x="454" y="31"/>
                      <a:pt x="459" y="39"/>
                      <a:pt x="467" y="39"/>
                    </a:cubicBezTo>
                    <a:cubicBezTo>
                      <a:pt x="463" y="44"/>
                      <a:pt x="457" y="43"/>
                      <a:pt x="454" y="49"/>
                    </a:cubicBezTo>
                    <a:cubicBezTo>
                      <a:pt x="451" y="50"/>
                      <a:pt x="451" y="48"/>
                      <a:pt x="449" y="48"/>
                    </a:cubicBezTo>
                    <a:cubicBezTo>
                      <a:pt x="448" y="45"/>
                      <a:pt x="446" y="39"/>
                      <a:pt x="442" y="42"/>
                    </a:cubicBezTo>
                    <a:cubicBezTo>
                      <a:pt x="442" y="41"/>
                      <a:pt x="442" y="41"/>
                      <a:pt x="442" y="41"/>
                    </a:cubicBezTo>
                    <a:cubicBezTo>
                      <a:pt x="439" y="40"/>
                      <a:pt x="440" y="43"/>
                      <a:pt x="441" y="44"/>
                    </a:cubicBezTo>
                    <a:cubicBezTo>
                      <a:pt x="440" y="44"/>
                      <a:pt x="438" y="44"/>
                      <a:pt x="437" y="44"/>
                    </a:cubicBezTo>
                    <a:cubicBezTo>
                      <a:pt x="438" y="46"/>
                      <a:pt x="439" y="47"/>
                      <a:pt x="441" y="48"/>
                    </a:cubicBezTo>
                    <a:cubicBezTo>
                      <a:pt x="444" y="50"/>
                      <a:pt x="442" y="51"/>
                      <a:pt x="445" y="51"/>
                    </a:cubicBezTo>
                    <a:cubicBezTo>
                      <a:pt x="444" y="53"/>
                      <a:pt x="442" y="53"/>
                      <a:pt x="445" y="54"/>
                    </a:cubicBezTo>
                    <a:cubicBezTo>
                      <a:pt x="444" y="57"/>
                      <a:pt x="439" y="60"/>
                      <a:pt x="441" y="62"/>
                    </a:cubicBezTo>
                    <a:cubicBezTo>
                      <a:pt x="438" y="63"/>
                      <a:pt x="434" y="56"/>
                      <a:pt x="428" y="56"/>
                    </a:cubicBezTo>
                    <a:cubicBezTo>
                      <a:pt x="429" y="59"/>
                      <a:pt x="434" y="60"/>
                      <a:pt x="433" y="66"/>
                    </a:cubicBezTo>
                    <a:cubicBezTo>
                      <a:pt x="426" y="66"/>
                      <a:pt x="422" y="59"/>
                      <a:pt x="415" y="62"/>
                    </a:cubicBezTo>
                    <a:cubicBezTo>
                      <a:pt x="415" y="59"/>
                      <a:pt x="418" y="58"/>
                      <a:pt x="413" y="58"/>
                    </a:cubicBezTo>
                    <a:cubicBezTo>
                      <a:pt x="413" y="57"/>
                      <a:pt x="415" y="57"/>
                      <a:pt x="415" y="56"/>
                    </a:cubicBezTo>
                    <a:cubicBezTo>
                      <a:pt x="411" y="48"/>
                      <a:pt x="403" y="54"/>
                      <a:pt x="393" y="51"/>
                    </a:cubicBezTo>
                    <a:cubicBezTo>
                      <a:pt x="397" y="45"/>
                      <a:pt x="404" y="47"/>
                      <a:pt x="413" y="47"/>
                    </a:cubicBezTo>
                    <a:cubicBezTo>
                      <a:pt x="416" y="46"/>
                      <a:pt x="412" y="44"/>
                      <a:pt x="413" y="42"/>
                    </a:cubicBezTo>
                    <a:cubicBezTo>
                      <a:pt x="419" y="40"/>
                      <a:pt x="424" y="38"/>
                      <a:pt x="427" y="33"/>
                    </a:cubicBezTo>
                    <a:cubicBezTo>
                      <a:pt x="427" y="31"/>
                      <a:pt x="422" y="34"/>
                      <a:pt x="424" y="30"/>
                    </a:cubicBezTo>
                    <a:cubicBezTo>
                      <a:pt x="422" y="29"/>
                      <a:pt x="421" y="27"/>
                      <a:pt x="417" y="27"/>
                    </a:cubicBezTo>
                    <a:cubicBezTo>
                      <a:pt x="416" y="27"/>
                      <a:pt x="414" y="27"/>
                      <a:pt x="413" y="27"/>
                    </a:cubicBezTo>
                    <a:cubicBezTo>
                      <a:pt x="413" y="26"/>
                      <a:pt x="414" y="26"/>
                      <a:pt x="415" y="25"/>
                    </a:cubicBezTo>
                    <a:cubicBezTo>
                      <a:pt x="415" y="23"/>
                      <a:pt x="413" y="22"/>
                      <a:pt x="412" y="21"/>
                    </a:cubicBezTo>
                    <a:cubicBezTo>
                      <a:pt x="408" y="27"/>
                      <a:pt x="402" y="21"/>
                      <a:pt x="392" y="23"/>
                    </a:cubicBezTo>
                    <a:cubicBezTo>
                      <a:pt x="396" y="24"/>
                      <a:pt x="394" y="26"/>
                      <a:pt x="398" y="26"/>
                    </a:cubicBezTo>
                    <a:cubicBezTo>
                      <a:pt x="398" y="30"/>
                      <a:pt x="395" y="31"/>
                      <a:pt x="391" y="30"/>
                    </a:cubicBezTo>
                    <a:cubicBezTo>
                      <a:pt x="391" y="35"/>
                      <a:pt x="385" y="45"/>
                      <a:pt x="377" y="41"/>
                    </a:cubicBezTo>
                    <a:cubicBezTo>
                      <a:pt x="374" y="44"/>
                      <a:pt x="377" y="44"/>
                      <a:pt x="376" y="46"/>
                    </a:cubicBezTo>
                    <a:cubicBezTo>
                      <a:pt x="373" y="47"/>
                      <a:pt x="373" y="44"/>
                      <a:pt x="373" y="42"/>
                    </a:cubicBezTo>
                    <a:cubicBezTo>
                      <a:pt x="370" y="42"/>
                      <a:pt x="369" y="41"/>
                      <a:pt x="367" y="41"/>
                    </a:cubicBezTo>
                    <a:cubicBezTo>
                      <a:pt x="367" y="44"/>
                      <a:pt x="357" y="47"/>
                      <a:pt x="352" y="45"/>
                    </a:cubicBezTo>
                    <a:cubicBezTo>
                      <a:pt x="352" y="47"/>
                      <a:pt x="356" y="46"/>
                      <a:pt x="358" y="47"/>
                    </a:cubicBezTo>
                    <a:cubicBezTo>
                      <a:pt x="351" y="53"/>
                      <a:pt x="342" y="57"/>
                      <a:pt x="331" y="54"/>
                    </a:cubicBezTo>
                    <a:cubicBezTo>
                      <a:pt x="331" y="57"/>
                      <a:pt x="333" y="58"/>
                      <a:pt x="336" y="57"/>
                    </a:cubicBezTo>
                    <a:cubicBezTo>
                      <a:pt x="335" y="62"/>
                      <a:pt x="329" y="60"/>
                      <a:pt x="326" y="62"/>
                    </a:cubicBezTo>
                    <a:cubicBezTo>
                      <a:pt x="316" y="66"/>
                      <a:pt x="308" y="73"/>
                      <a:pt x="302" y="80"/>
                    </a:cubicBezTo>
                    <a:cubicBezTo>
                      <a:pt x="302" y="85"/>
                      <a:pt x="305" y="82"/>
                      <a:pt x="308" y="82"/>
                    </a:cubicBezTo>
                    <a:cubicBezTo>
                      <a:pt x="307" y="86"/>
                      <a:pt x="305" y="89"/>
                      <a:pt x="304" y="92"/>
                    </a:cubicBezTo>
                    <a:cubicBezTo>
                      <a:pt x="315" y="89"/>
                      <a:pt x="324" y="96"/>
                      <a:pt x="328" y="103"/>
                    </a:cubicBezTo>
                    <a:cubicBezTo>
                      <a:pt x="333" y="104"/>
                      <a:pt x="336" y="102"/>
                      <a:pt x="341" y="102"/>
                    </a:cubicBezTo>
                    <a:cubicBezTo>
                      <a:pt x="339" y="105"/>
                      <a:pt x="339" y="110"/>
                      <a:pt x="336" y="113"/>
                    </a:cubicBezTo>
                    <a:cubicBezTo>
                      <a:pt x="336" y="115"/>
                      <a:pt x="342" y="112"/>
                      <a:pt x="341" y="115"/>
                    </a:cubicBezTo>
                    <a:cubicBezTo>
                      <a:pt x="341" y="119"/>
                      <a:pt x="336" y="116"/>
                      <a:pt x="335" y="115"/>
                    </a:cubicBezTo>
                    <a:cubicBezTo>
                      <a:pt x="334" y="119"/>
                      <a:pt x="336" y="122"/>
                      <a:pt x="338" y="125"/>
                    </a:cubicBezTo>
                    <a:cubicBezTo>
                      <a:pt x="346" y="124"/>
                      <a:pt x="351" y="117"/>
                      <a:pt x="351" y="105"/>
                    </a:cubicBezTo>
                    <a:cubicBezTo>
                      <a:pt x="360" y="101"/>
                      <a:pt x="370" y="97"/>
                      <a:pt x="375" y="89"/>
                    </a:cubicBezTo>
                    <a:cubicBezTo>
                      <a:pt x="375" y="84"/>
                      <a:pt x="370" y="86"/>
                      <a:pt x="370" y="82"/>
                    </a:cubicBezTo>
                    <a:cubicBezTo>
                      <a:pt x="374" y="81"/>
                      <a:pt x="382" y="75"/>
                      <a:pt x="378" y="71"/>
                    </a:cubicBezTo>
                    <a:cubicBezTo>
                      <a:pt x="381" y="69"/>
                      <a:pt x="385" y="67"/>
                      <a:pt x="385" y="62"/>
                    </a:cubicBezTo>
                    <a:cubicBezTo>
                      <a:pt x="393" y="61"/>
                      <a:pt x="397" y="65"/>
                      <a:pt x="406" y="64"/>
                    </a:cubicBezTo>
                    <a:cubicBezTo>
                      <a:pt x="408" y="66"/>
                      <a:pt x="407" y="71"/>
                      <a:pt x="413" y="70"/>
                    </a:cubicBezTo>
                    <a:cubicBezTo>
                      <a:pt x="409" y="75"/>
                      <a:pt x="414" y="80"/>
                      <a:pt x="406" y="82"/>
                    </a:cubicBezTo>
                    <a:cubicBezTo>
                      <a:pt x="418" y="89"/>
                      <a:pt x="426" y="79"/>
                      <a:pt x="435" y="73"/>
                    </a:cubicBezTo>
                    <a:cubicBezTo>
                      <a:pt x="433" y="81"/>
                      <a:pt x="443" y="89"/>
                      <a:pt x="435" y="95"/>
                    </a:cubicBezTo>
                    <a:cubicBezTo>
                      <a:pt x="435" y="96"/>
                      <a:pt x="436" y="97"/>
                      <a:pt x="436" y="98"/>
                    </a:cubicBezTo>
                    <a:cubicBezTo>
                      <a:pt x="438" y="100"/>
                      <a:pt x="440" y="97"/>
                      <a:pt x="439" y="102"/>
                    </a:cubicBezTo>
                    <a:cubicBezTo>
                      <a:pt x="444" y="102"/>
                      <a:pt x="446" y="105"/>
                      <a:pt x="450" y="105"/>
                    </a:cubicBezTo>
                    <a:cubicBezTo>
                      <a:pt x="445" y="110"/>
                      <a:pt x="440" y="108"/>
                      <a:pt x="434" y="112"/>
                    </a:cubicBezTo>
                    <a:cubicBezTo>
                      <a:pt x="438" y="114"/>
                      <a:pt x="444" y="109"/>
                      <a:pt x="448" y="108"/>
                    </a:cubicBezTo>
                    <a:cubicBezTo>
                      <a:pt x="448" y="110"/>
                      <a:pt x="447" y="110"/>
                      <a:pt x="447" y="112"/>
                    </a:cubicBezTo>
                    <a:cubicBezTo>
                      <a:pt x="449" y="111"/>
                      <a:pt x="450" y="110"/>
                      <a:pt x="454" y="111"/>
                    </a:cubicBezTo>
                    <a:cubicBezTo>
                      <a:pt x="453" y="115"/>
                      <a:pt x="451" y="123"/>
                      <a:pt x="444" y="124"/>
                    </a:cubicBezTo>
                    <a:cubicBezTo>
                      <a:pt x="442" y="125"/>
                      <a:pt x="442" y="123"/>
                      <a:pt x="440" y="123"/>
                    </a:cubicBezTo>
                    <a:cubicBezTo>
                      <a:pt x="431" y="127"/>
                      <a:pt x="427" y="135"/>
                      <a:pt x="419" y="132"/>
                    </a:cubicBezTo>
                    <a:cubicBezTo>
                      <a:pt x="414" y="130"/>
                      <a:pt x="406" y="132"/>
                      <a:pt x="400" y="131"/>
                    </a:cubicBezTo>
                    <a:cubicBezTo>
                      <a:pt x="389" y="132"/>
                      <a:pt x="385" y="144"/>
                      <a:pt x="373" y="141"/>
                    </a:cubicBezTo>
                    <a:cubicBezTo>
                      <a:pt x="371" y="144"/>
                      <a:pt x="377" y="141"/>
                      <a:pt x="376" y="144"/>
                    </a:cubicBezTo>
                    <a:cubicBezTo>
                      <a:pt x="385" y="141"/>
                      <a:pt x="392" y="134"/>
                      <a:pt x="406" y="138"/>
                    </a:cubicBezTo>
                    <a:cubicBezTo>
                      <a:pt x="405" y="143"/>
                      <a:pt x="397" y="142"/>
                      <a:pt x="392" y="143"/>
                    </a:cubicBezTo>
                    <a:cubicBezTo>
                      <a:pt x="393" y="146"/>
                      <a:pt x="397" y="144"/>
                      <a:pt x="400" y="144"/>
                    </a:cubicBezTo>
                    <a:cubicBezTo>
                      <a:pt x="391" y="153"/>
                      <a:pt x="405" y="158"/>
                      <a:pt x="412" y="158"/>
                    </a:cubicBezTo>
                    <a:cubicBezTo>
                      <a:pt x="410" y="165"/>
                      <a:pt x="401" y="162"/>
                      <a:pt x="397" y="164"/>
                    </a:cubicBezTo>
                    <a:cubicBezTo>
                      <a:pt x="392" y="166"/>
                      <a:pt x="391" y="170"/>
                      <a:pt x="386" y="170"/>
                    </a:cubicBezTo>
                    <a:cubicBezTo>
                      <a:pt x="386" y="168"/>
                      <a:pt x="385" y="168"/>
                      <a:pt x="385" y="165"/>
                    </a:cubicBezTo>
                    <a:cubicBezTo>
                      <a:pt x="389" y="163"/>
                      <a:pt x="392" y="161"/>
                      <a:pt x="395" y="160"/>
                    </a:cubicBezTo>
                    <a:cubicBezTo>
                      <a:pt x="382" y="161"/>
                      <a:pt x="366" y="167"/>
                      <a:pt x="358" y="176"/>
                    </a:cubicBezTo>
                    <a:cubicBezTo>
                      <a:pt x="358" y="179"/>
                      <a:pt x="362" y="180"/>
                      <a:pt x="359" y="182"/>
                    </a:cubicBezTo>
                    <a:cubicBezTo>
                      <a:pt x="356" y="181"/>
                      <a:pt x="355" y="182"/>
                      <a:pt x="348" y="183"/>
                    </a:cubicBezTo>
                    <a:cubicBezTo>
                      <a:pt x="349" y="184"/>
                      <a:pt x="350" y="184"/>
                      <a:pt x="350" y="186"/>
                    </a:cubicBezTo>
                    <a:cubicBezTo>
                      <a:pt x="340" y="186"/>
                      <a:pt x="337" y="192"/>
                      <a:pt x="333" y="197"/>
                    </a:cubicBezTo>
                    <a:cubicBezTo>
                      <a:pt x="330" y="197"/>
                      <a:pt x="332" y="194"/>
                      <a:pt x="332" y="192"/>
                    </a:cubicBezTo>
                    <a:cubicBezTo>
                      <a:pt x="331" y="199"/>
                      <a:pt x="329" y="204"/>
                      <a:pt x="325" y="207"/>
                    </a:cubicBezTo>
                    <a:cubicBezTo>
                      <a:pt x="324" y="206"/>
                      <a:pt x="327" y="202"/>
                      <a:pt x="325" y="198"/>
                    </a:cubicBezTo>
                    <a:cubicBezTo>
                      <a:pt x="323" y="204"/>
                      <a:pt x="322" y="208"/>
                      <a:pt x="323" y="215"/>
                    </a:cubicBezTo>
                    <a:cubicBezTo>
                      <a:pt x="321" y="212"/>
                      <a:pt x="319" y="215"/>
                      <a:pt x="322" y="215"/>
                    </a:cubicBezTo>
                    <a:cubicBezTo>
                      <a:pt x="319" y="218"/>
                      <a:pt x="314" y="224"/>
                      <a:pt x="310" y="226"/>
                    </a:cubicBezTo>
                    <a:cubicBezTo>
                      <a:pt x="302" y="230"/>
                      <a:pt x="288" y="236"/>
                      <a:pt x="286" y="244"/>
                    </a:cubicBezTo>
                    <a:cubicBezTo>
                      <a:pt x="283" y="254"/>
                      <a:pt x="291" y="270"/>
                      <a:pt x="284" y="280"/>
                    </a:cubicBezTo>
                    <a:cubicBezTo>
                      <a:pt x="282" y="280"/>
                      <a:pt x="280" y="280"/>
                      <a:pt x="279" y="280"/>
                    </a:cubicBezTo>
                    <a:cubicBezTo>
                      <a:pt x="277" y="272"/>
                      <a:pt x="274" y="263"/>
                      <a:pt x="273" y="251"/>
                    </a:cubicBezTo>
                    <a:cubicBezTo>
                      <a:pt x="261" y="252"/>
                      <a:pt x="241" y="242"/>
                      <a:pt x="243" y="257"/>
                    </a:cubicBezTo>
                    <a:cubicBezTo>
                      <a:pt x="241" y="253"/>
                      <a:pt x="230" y="256"/>
                      <a:pt x="231" y="252"/>
                    </a:cubicBezTo>
                    <a:cubicBezTo>
                      <a:pt x="218" y="249"/>
                      <a:pt x="207" y="259"/>
                      <a:pt x="197" y="266"/>
                    </a:cubicBezTo>
                    <a:cubicBezTo>
                      <a:pt x="200" y="273"/>
                      <a:pt x="196" y="280"/>
                      <a:pt x="194" y="286"/>
                    </a:cubicBezTo>
                    <a:cubicBezTo>
                      <a:pt x="193" y="286"/>
                      <a:pt x="194" y="284"/>
                      <a:pt x="193" y="284"/>
                    </a:cubicBezTo>
                    <a:cubicBezTo>
                      <a:pt x="189" y="295"/>
                      <a:pt x="192" y="307"/>
                      <a:pt x="197" y="318"/>
                    </a:cubicBezTo>
                    <a:cubicBezTo>
                      <a:pt x="200" y="318"/>
                      <a:pt x="203" y="318"/>
                      <a:pt x="203" y="321"/>
                    </a:cubicBezTo>
                    <a:cubicBezTo>
                      <a:pt x="208" y="320"/>
                      <a:pt x="213" y="319"/>
                      <a:pt x="219" y="319"/>
                    </a:cubicBezTo>
                    <a:cubicBezTo>
                      <a:pt x="222" y="315"/>
                      <a:pt x="227" y="313"/>
                      <a:pt x="227" y="305"/>
                    </a:cubicBezTo>
                    <a:cubicBezTo>
                      <a:pt x="232" y="303"/>
                      <a:pt x="241" y="298"/>
                      <a:pt x="246" y="303"/>
                    </a:cubicBezTo>
                    <a:cubicBezTo>
                      <a:pt x="245" y="310"/>
                      <a:pt x="240" y="313"/>
                      <a:pt x="238" y="321"/>
                    </a:cubicBezTo>
                    <a:cubicBezTo>
                      <a:pt x="239" y="316"/>
                      <a:pt x="235" y="319"/>
                      <a:pt x="237" y="323"/>
                    </a:cubicBezTo>
                    <a:cubicBezTo>
                      <a:pt x="235" y="327"/>
                      <a:pt x="235" y="332"/>
                      <a:pt x="232" y="335"/>
                    </a:cubicBezTo>
                    <a:cubicBezTo>
                      <a:pt x="240" y="337"/>
                      <a:pt x="255" y="331"/>
                      <a:pt x="261" y="339"/>
                    </a:cubicBezTo>
                    <a:cubicBezTo>
                      <a:pt x="256" y="353"/>
                      <a:pt x="252" y="369"/>
                      <a:pt x="263" y="377"/>
                    </a:cubicBezTo>
                    <a:cubicBezTo>
                      <a:pt x="276" y="374"/>
                      <a:pt x="285" y="371"/>
                      <a:pt x="291" y="382"/>
                    </a:cubicBezTo>
                    <a:cubicBezTo>
                      <a:pt x="291" y="375"/>
                      <a:pt x="300" y="371"/>
                      <a:pt x="301" y="363"/>
                    </a:cubicBezTo>
                    <a:cubicBezTo>
                      <a:pt x="306" y="366"/>
                      <a:pt x="315" y="359"/>
                      <a:pt x="321" y="356"/>
                    </a:cubicBezTo>
                    <a:cubicBezTo>
                      <a:pt x="322" y="360"/>
                      <a:pt x="318" y="361"/>
                      <a:pt x="318" y="364"/>
                    </a:cubicBezTo>
                    <a:cubicBezTo>
                      <a:pt x="321" y="365"/>
                      <a:pt x="328" y="362"/>
                      <a:pt x="328" y="358"/>
                    </a:cubicBezTo>
                    <a:cubicBezTo>
                      <a:pt x="329" y="362"/>
                      <a:pt x="337" y="360"/>
                      <a:pt x="336" y="367"/>
                    </a:cubicBezTo>
                    <a:cubicBezTo>
                      <a:pt x="351" y="369"/>
                      <a:pt x="356" y="367"/>
                      <a:pt x="368" y="366"/>
                    </a:cubicBezTo>
                    <a:cubicBezTo>
                      <a:pt x="368" y="367"/>
                      <a:pt x="366" y="367"/>
                      <a:pt x="365" y="367"/>
                    </a:cubicBezTo>
                    <a:cubicBezTo>
                      <a:pt x="365" y="369"/>
                      <a:pt x="368" y="368"/>
                      <a:pt x="367" y="371"/>
                    </a:cubicBezTo>
                    <a:cubicBezTo>
                      <a:pt x="370" y="368"/>
                      <a:pt x="372" y="370"/>
                      <a:pt x="373" y="365"/>
                    </a:cubicBezTo>
                    <a:cubicBezTo>
                      <a:pt x="377" y="365"/>
                      <a:pt x="374" y="372"/>
                      <a:pt x="370" y="370"/>
                    </a:cubicBezTo>
                    <a:cubicBezTo>
                      <a:pt x="371" y="372"/>
                      <a:pt x="373" y="372"/>
                      <a:pt x="375" y="373"/>
                    </a:cubicBezTo>
                    <a:cubicBezTo>
                      <a:pt x="376" y="377"/>
                      <a:pt x="372" y="376"/>
                      <a:pt x="372" y="379"/>
                    </a:cubicBezTo>
                    <a:cubicBezTo>
                      <a:pt x="378" y="379"/>
                      <a:pt x="387" y="380"/>
                      <a:pt x="387" y="388"/>
                    </a:cubicBezTo>
                    <a:cubicBezTo>
                      <a:pt x="395" y="401"/>
                      <a:pt x="415" y="388"/>
                      <a:pt x="422" y="406"/>
                    </a:cubicBezTo>
                    <a:cubicBezTo>
                      <a:pt x="423" y="405"/>
                      <a:pt x="423" y="405"/>
                      <a:pt x="425" y="405"/>
                    </a:cubicBezTo>
                    <a:cubicBezTo>
                      <a:pt x="425" y="413"/>
                      <a:pt x="431" y="419"/>
                      <a:pt x="430" y="426"/>
                    </a:cubicBezTo>
                    <a:cubicBezTo>
                      <a:pt x="427" y="428"/>
                      <a:pt x="424" y="430"/>
                      <a:pt x="423" y="433"/>
                    </a:cubicBezTo>
                    <a:cubicBezTo>
                      <a:pt x="424" y="436"/>
                      <a:pt x="426" y="433"/>
                      <a:pt x="428" y="433"/>
                    </a:cubicBezTo>
                    <a:cubicBezTo>
                      <a:pt x="423" y="430"/>
                      <a:pt x="429" y="431"/>
                      <a:pt x="430" y="429"/>
                    </a:cubicBezTo>
                    <a:cubicBezTo>
                      <a:pt x="434" y="430"/>
                      <a:pt x="436" y="431"/>
                      <a:pt x="439" y="432"/>
                    </a:cubicBezTo>
                    <a:cubicBezTo>
                      <a:pt x="440" y="435"/>
                      <a:pt x="438" y="435"/>
                      <a:pt x="438" y="437"/>
                    </a:cubicBezTo>
                    <a:cubicBezTo>
                      <a:pt x="437" y="438"/>
                      <a:pt x="436" y="440"/>
                      <a:pt x="433" y="439"/>
                    </a:cubicBezTo>
                    <a:cubicBezTo>
                      <a:pt x="433" y="441"/>
                      <a:pt x="435" y="441"/>
                      <a:pt x="434" y="444"/>
                    </a:cubicBezTo>
                    <a:cubicBezTo>
                      <a:pt x="436" y="442"/>
                      <a:pt x="437" y="439"/>
                      <a:pt x="439" y="438"/>
                    </a:cubicBezTo>
                    <a:cubicBezTo>
                      <a:pt x="443" y="428"/>
                      <a:pt x="454" y="440"/>
                      <a:pt x="459" y="440"/>
                    </a:cubicBezTo>
                    <a:cubicBezTo>
                      <a:pt x="459" y="441"/>
                      <a:pt x="459" y="441"/>
                      <a:pt x="459" y="442"/>
                    </a:cubicBezTo>
                    <a:cubicBezTo>
                      <a:pt x="462" y="443"/>
                      <a:pt x="458" y="450"/>
                      <a:pt x="460" y="448"/>
                    </a:cubicBezTo>
                    <a:cubicBezTo>
                      <a:pt x="461" y="447"/>
                      <a:pt x="461" y="445"/>
                      <a:pt x="462" y="445"/>
                    </a:cubicBezTo>
                    <a:cubicBezTo>
                      <a:pt x="462" y="446"/>
                      <a:pt x="465" y="446"/>
                      <a:pt x="465" y="445"/>
                    </a:cubicBezTo>
                    <a:cubicBezTo>
                      <a:pt x="465" y="444"/>
                      <a:pt x="465" y="444"/>
                      <a:pt x="466" y="444"/>
                    </a:cubicBezTo>
                    <a:cubicBezTo>
                      <a:pt x="471" y="449"/>
                      <a:pt x="478" y="445"/>
                      <a:pt x="483" y="447"/>
                    </a:cubicBezTo>
                    <a:cubicBezTo>
                      <a:pt x="492" y="449"/>
                      <a:pt x="495" y="462"/>
                      <a:pt x="507" y="461"/>
                    </a:cubicBezTo>
                    <a:cubicBezTo>
                      <a:pt x="517" y="471"/>
                      <a:pt x="510" y="492"/>
                      <a:pt x="500" y="496"/>
                    </a:cubicBezTo>
                    <a:cubicBezTo>
                      <a:pt x="500" y="501"/>
                      <a:pt x="496" y="503"/>
                      <a:pt x="496" y="507"/>
                    </a:cubicBezTo>
                    <a:cubicBezTo>
                      <a:pt x="494" y="508"/>
                      <a:pt x="493" y="507"/>
                      <a:pt x="493" y="505"/>
                    </a:cubicBezTo>
                    <a:cubicBezTo>
                      <a:pt x="488" y="520"/>
                      <a:pt x="496" y="546"/>
                      <a:pt x="484" y="555"/>
                    </a:cubicBezTo>
                    <a:cubicBezTo>
                      <a:pt x="484" y="558"/>
                      <a:pt x="484" y="560"/>
                      <a:pt x="484" y="562"/>
                    </a:cubicBezTo>
                    <a:cubicBezTo>
                      <a:pt x="482" y="563"/>
                      <a:pt x="479" y="564"/>
                      <a:pt x="479" y="568"/>
                    </a:cubicBezTo>
                    <a:cubicBezTo>
                      <a:pt x="471" y="567"/>
                      <a:pt x="466" y="569"/>
                      <a:pt x="463" y="573"/>
                    </a:cubicBezTo>
                    <a:cubicBezTo>
                      <a:pt x="457" y="570"/>
                      <a:pt x="452" y="582"/>
                      <a:pt x="448" y="581"/>
                    </a:cubicBezTo>
                    <a:cubicBezTo>
                      <a:pt x="451" y="598"/>
                      <a:pt x="445" y="605"/>
                      <a:pt x="440" y="617"/>
                    </a:cubicBezTo>
                    <a:cubicBezTo>
                      <a:pt x="438" y="616"/>
                      <a:pt x="441" y="613"/>
                      <a:pt x="441" y="611"/>
                    </a:cubicBezTo>
                    <a:cubicBezTo>
                      <a:pt x="437" y="612"/>
                      <a:pt x="436" y="616"/>
                      <a:pt x="434" y="620"/>
                    </a:cubicBezTo>
                    <a:cubicBezTo>
                      <a:pt x="435" y="621"/>
                      <a:pt x="436" y="619"/>
                      <a:pt x="437" y="620"/>
                    </a:cubicBezTo>
                    <a:cubicBezTo>
                      <a:pt x="434" y="627"/>
                      <a:pt x="430" y="634"/>
                      <a:pt x="426" y="640"/>
                    </a:cubicBezTo>
                    <a:cubicBezTo>
                      <a:pt x="418" y="640"/>
                      <a:pt x="413" y="636"/>
                      <a:pt x="406" y="635"/>
                    </a:cubicBezTo>
                    <a:cubicBezTo>
                      <a:pt x="407" y="639"/>
                      <a:pt x="412" y="639"/>
                      <a:pt x="414" y="641"/>
                    </a:cubicBezTo>
                    <a:cubicBezTo>
                      <a:pt x="412" y="647"/>
                      <a:pt x="417" y="647"/>
                      <a:pt x="419" y="650"/>
                    </a:cubicBezTo>
                    <a:cubicBezTo>
                      <a:pt x="417" y="661"/>
                      <a:pt x="408" y="664"/>
                      <a:pt x="394" y="663"/>
                    </a:cubicBezTo>
                    <a:cubicBezTo>
                      <a:pt x="396" y="666"/>
                      <a:pt x="398" y="669"/>
                      <a:pt x="397" y="675"/>
                    </a:cubicBezTo>
                    <a:cubicBezTo>
                      <a:pt x="392" y="675"/>
                      <a:pt x="387" y="676"/>
                      <a:pt x="384" y="674"/>
                    </a:cubicBezTo>
                    <a:cubicBezTo>
                      <a:pt x="384" y="679"/>
                      <a:pt x="387" y="681"/>
                      <a:pt x="388" y="683"/>
                    </a:cubicBezTo>
                    <a:cubicBezTo>
                      <a:pt x="391" y="684"/>
                      <a:pt x="389" y="680"/>
                      <a:pt x="392" y="681"/>
                    </a:cubicBezTo>
                    <a:cubicBezTo>
                      <a:pt x="393" y="683"/>
                      <a:pt x="395" y="684"/>
                      <a:pt x="394" y="687"/>
                    </a:cubicBezTo>
                    <a:cubicBezTo>
                      <a:pt x="392" y="687"/>
                      <a:pt x="392" y="685"/>
                      <a:pt x="389" y="686"/>
                    </a:cubicBezTo>
                    <a:cubicBezTo>
                      <a:pt x="392" y="687"/>
                      <a:pt x="391" y="689"/>
                      <a:pt x="388" y="690"/>
                    </a:cubicBezTo>
                    <a:cubicBezTo>
                      <a:pt x="389" y="693"/>
                      <a:pt x="391" y="695"/>
                      <a:pt x="390" y="699"/>
                    </a:cubicBezTo>
                    <a:cubicBezTo>
                      <a:pt x="385" y="698"/>
                      <a:pt x="384" y="702"/>
                      <a:pt x="383" y="705"/>
                    </a:cubicBezTo>
                    <a:cubicBezTo>
                      <a:pt x="384" y="712"/>
                      <a:pt x="397" y="708"/>
                      <a:pt x="395" y="718"/>
                    </a:cubicBezTo>
                    <a:cubicBezTo>
                      <a:pt x="392" y="720"/>
                      <a:pt x="389" y="723"/>
                      <a:pt x="391" y="728"/>
                    </a:cubicBezTo>
                    <a:cubicBezTo>
                      <a:pt x="387" y="727"/>
                      <a:pt x="389" y="731"/>
                      <a:pt x="386" y="731"/>
                    </a:cubicBezTo>
                    <a:cubicBezTo>
                      <a:pt x="388" y="735"/>
                      <a:pt x="390" y="739"/>
                      <a:pt x="395" y="741"/>
                    </a:cubicBezTo>
                    <a:cubicBezTo>
                      <a:pt x="394" y="742"/>
                      <a:pt x="390" y="741"/>
                      <a:pt x="388" y="743"/>
                    </a:cubicBezTo>
                    <a:cubicBezTo>
                      <a:pt x="387" y="743"/>
                      <a:pt x="387" y="744"/>
                      <a:pt x="385" y="743"/>
                    </a:cubicBezTo>
                    <a:cubicBezTo>
                      <a:pt x="384" y="746"/>
                      <a:pt x="388" y="749"/>
                      <a:pt x="385" y="750"/>
                    </a:cubicBezTo>
                    <a:cubicBezTo>
                      <a:pt x="385" y="750"/>
                      <a:pt x="385" y="750"/>
                      <a:pt x="384" y="750"/>
                    </a:cubicBezTo>
                    <a:cubicBezTo>
                      <a:pt x="380" y="750"/>
                      <a:pt x="381" y="753"/>
                      <a:pt x="377" y="751"/>
                    </a:cubicBezTo>
                    <a:cubicBezTo>
                      <a:pt x="376" y="748"/>
                      <a:pt x="372" y="745"/>
                      <a:pt x="374" y="743"/>
                    </a:cubicBezTo>
                    <a:cubicBezTo>
                      <a:pt x="373" y="743"/>
                      <a:pt x="372" y="744"/>
                      <a:pt x="370" y="743"/>
                    </a:cubicBezTo>
                    <a:cubicBezTo>
                      <a:pt x="372" y="738"/>
                      <a:pt x="367" y="737"/>
                      <a:pt x="364" y="734"/>
                    </a:cubicBezTo>
                    <a:cubicBezTo>
                      <a:pt x="362" y="734"/>
                      <a:pt x="365" y="738"/>
                      <a:pt x="361" y="737"/>
                    </a:cubicBezTo>
                    <a:cubicBezTo>
                      <a:pt x="364" y="735"/>
                      <a:pt x="358" y="732"/>
                      <a:pt x="362" y="731"/>
                    </a:cubicBezTo>
                    <a:cubicBezTo>
                      <a:pt x="362" y="730"/>
                      <a:pt x="360" y="730"/>
                      <a:pt x="360" y="728"/>
                    </a:cubicBezTo>
                    <a:cubicBezTo>
                      <a:pt x="359" y="729"/>
                      <a:pt x="359" y="730"/>
                      <a:pt x="358" y="732"/>
                    </a:cubicBezTo>
                    <a:cubicBezTo>
                      <a:pt x="356" y="732"/>
                      <a:pt x="358" y="729"/>
                      <a:pt x="358" y="728"/>
                    </a:cubicBezTo>
                    <a:cubicBezTo>
                      <a:pt x="358" y="726"/>
                      <a:pt x="356" y="729"/>
                      <a:pt x="355" y="726"/>
                    </a:cubicBezTo>
                    <a:cubicBezTo>
                      <a:pt x="358" y="725"/>
                      <a:pt x="354" y="723"/>
                      <a:pt x="355" y="720"/>
                    </a:cubicBezTo>
                    <a:cubicBezTo>
                      <a:pt x="353" y="721"/>
                      <a:pt x="352" y="720"/>
                      <a:pt x="351" y="719"/>
                    </a:cubicBezTo>
                    <a:cubicBezTo>
                      <a:pt x="351" y="719"/>
                      <a:pt x="351" y="718"/>
                      <a:pt x="351" y="718"/>
                    </a:cubicBezTo>
                    <a:cubicBezTo>
                      <a:pt x="353" y="716"/>
                      <a:pt x="352" y="718"/>
                      <a:pt x="355" y="718"/>
                    </a:cubicBezTo>
                    <a:cubicBezTo>
                      <a:pt x="354" y="713"/>
                      <a:pt x="356" y="710"/>
                      <a:pt x="350" y="709"/>
                    </a:cubicBezTo>
                    <a:cubicBezTo>
                      <a:pt x="350" y="708"/>
                      <a:pt x="349" y="708"/>
                      <a:pt x="348" y="708"/>
                    </a:cubicBezTo>
                    <a:cubicBezTo>
                      <a:pt x="348" y="707"/>
                      <a:pt x="350" y="706"/>
                      <a:pt x="350" y="705"/>
                    </a:cubicBezTo>
                    <a:cubicBezTo>
                      <a:pt x="354" y="704"/>
                      <a:pt x="352" y="708"/>
                      <a:pt x="355" y="708"/>
                    </a:cubicBezTo>
                    <a:cubicBezTo>
                      <a:pt x="353" y="703"/>
                      <a:pt x="356" y="701"/>
                      <a:pt x="353" y="698"/>
                    </a:cubicBezTo>
                    <a:cubicBezTo>
                      <a:pt x="353" y="698"/>
                      <a:pt x="352" y="697"/>
                      <a:pt x="352" y="697"/>
                    </a:cubicBezTo>
                    <a:cubicBezTo>
                      <a:pt x="352" y="693"/>
                      <a:pt x="351" y="682"/>
                      <a:pt x="347" y="679"/>
                    </a:cubicBezTo>
                    <a:cubicBezTo>
                      <a:pt x="344" y="683"/>
                      <a:pt x="346" y="684"/>
                      <a:pt x="348" y="690"/>
                    </a:cubicBezTo>
                    <a:cubicBezTo>
                      <a:pt x="344" y="689"/>
                      <a:pt x="340" y="682"/>
                      <a:pt x="344" y="679"/>
                    </a:cubicBezTo>
                    <a:cubicBezTo>
                      <a:pt x="340" y="677"/>
                      <a:pt x="340" y="670"/>
                      <a:pt x="341" y="666"/>
                    </a:cubicBezTo>
                    <a:cubicBezTo>
                      <a:pt x="341" y="662"/>
                      <a:pt x="338" y="663"/>
                      <a:pt x="337" y="660"/>
                    </a:cubicBezTo>
                    <a:cubicBezTo>
                      <a:pt x="340" y="627"/>
                      <a:pt x="331" y="599"/>
                      <a:pt x="334" y="563"/>
                    </a:cubicBezTo>
                    <a:cubicBezTo>
                      <a:pt x="335" y="561"/>
                      <a:pt x="335" y="553"/>
                      <a:pt x="334" y="551"/>
                    </a:cubicBezTo>
                    <a:cubicBezTo>
                      <a:pt x="331" y="529"/>
                      <a:pt x="306" y="530"/>
                      <a:pt x="296" y="516"/>
                    </a:cubicBezTo>
                    <a:cubicBezTo>
                      <a:pt x="296" y="514"/>
                      <a:pt x="296" y="513"/>
                      <a:pt x="296" y="511"/>
                    </a:cubicBezTo>
                    <a:cubicBezTo>
                      <a:pt x="286" y="497"/>
                      <a:pt x="282" y="477"/>
                      <a:pt x="268" y="467"/>
                    </a:cubicBezTo>
                    <a:cubicBezTo>
                      <a:pt x="269" y="462"/>
                      <a:pt x="267" y="461"/>
                      <a:pt x="265" y="458"/>
                    </a:cubicBezTo>
                    <a:cubicBezTo>
                      <a:pt x="266" y="453"/>
                      <a:pt x="271" y="452"/>
                      <a:pt x="273" y="448"/>
                    </a:cubicBezTo>
                    <a:cubicBezTo>
                      <a:pt x="272" y="448"/>
                      <a:pt x="270" y="445"/>
                      <a:pt x="267" y="444"/>
                    </a:cubicBezTo>
                    <a:cubicBezTo>
                      <a:pt x="267" y="430"/>
                      <a:pt x="277" y="427"/>
                      <a:pt x="280" y="415"/>
                    </a:cubicBezTo>
                    <a:cubicBezTo>
                      <a:pt x="293" y="412"/>
                      <a:pt x="286" y="382"/>
                      <a:pt x="278" y="377"/>
                    </a:cubicBezTo>
                    <a:cubicBezTo>
                      <a:pt x="275" y="377"/>
                      <a:pt x="275" y="380"/>
                      <a:pt x="272" y="381"/>
                    </a:cubicBezTo>
                    <a:cubicBezTo>
                      <a:pt x="272" y="383"/>
                      <a:pt x="272" y="384"/>
                      <a:pt x="274" y="384"/>
                    </a:cubicBezTo>
                    <a:cubicBezTo>
                      <a:pt x="274" y="386"/>
                      <a:pt x="271" y="385"/>
                      <a:pt x="271" y="387"/>
                    </a:cubicBezTo>
                    <a:cubicBezTo>
                      <a:pt x="263" y="380"/>
                      <a:pt x="253" y="382"/>
                      <a:pt x="249" y="370"/>
                    </a:cubicBezTo>
                    <a:cubicBezTo>
                      <a:pt x="248" y="372"/>
                      <a:pt x="247" y="372"/>
                      <a:pt x="244" y="371"/>
                    </a:cubicBezTo>
                    <a:cubicBezTo>
                      <a:pt x="247" y="359"/>
                      <a:pt x="235" y="358"/>
                      <a:pt x="237" y="351"/>
                    </a:cubicBezTo>
                    <a:cubicBezTo>
                      <a:pt x="221" y="352"/>
                      <a:pt x="211" y="340"/>
                      <a:pt x="201" y="333"/>
                    </a:cubicBezTo>
                    <a:cubicBezTo>
                      <a:pt x="198" y="334"/>
                      <a:pt x="195" y="335"/>
                      <a:pt x="192" y="336"/>
                    </a:cubicBezTo>
                    <a:cubicBezTo>
                      <a:pt x="175" y="330"/>
                      <a:pt x="158" y="324"/>
                      <a:pt x="148" y="311"/>
                    </a:cubicBezTo>
                    <a:cubicBezTo>
                      <a:pt x="154" y="300"/>
                      <a:pt x="145" y="283"/>
                      <a:pt x="135" y="277"/>
                    </a:cubicBezTo>
                    <a:cubicBezTo>
                      <a:pt x="135" y="275"/>
                      <a:pt x="136" y="274"/>
                      <a:pt x="137" y="272"/>
                    </a:cubicBezTo>
                    <a:cubicBezTo>
                      <a:pt x="132" y="269"/>
                      <a:pt x="130" y="259"/>
                      <a:pt x="125" y="259"/>
                    </a:cubicBezTo>
                    <a:cubicBezTo>
                      <a:pt x="124" y="256"/>
                      <a:pt x="126" y="249"/>
                      <a:pt x="125" y="243"/>
                    </a:cubicBezTo>
                    <a:cubicBezTo>
                      <a:pt x="123" y="242"/>
                      <a:pt x="120" y="241"/>
                      <a:pt x="118" y="239"/>
                    </a:cubicBezTo>
                    <a:cubicBezTo>
                      <a:pt x="115" y="243"/>
                      <a:pt x="119" y="250"/>
                      <a:pt x="118" y="255"/>
                    </a:cubicBezTo>
                    <a:cubicBezTo>
                      <a:pt x="119" y="254"/>
                      <a:pt x="122" y="253"/>
                      <a:pt x="121" y="256"/>
                    </a:cubicBezTo>
                    <a:cubicBezTo>
                      <a:pt x="121" y="256"/>
                      <a:pt x="120" y="255"/>
                      <a:pt x="120" y="255"/>
                    </a:cubicBezTo>
                    <a:cubicBezTo>
                      <a:pt x="118" y="264"/>
                      <a:pt x="128" y="270"/>
                      <a:pt x="126" y="283"/>
                    </a:cubicBezTo>
                    <a:cubicBezTo>
                      <a:pt x="127" y="287"/>
                      <a:pt x="129" y="284"/>
                      <a:pt x="131" y="287"/>
                    </a:cubicBezTo>
                    <a:cubicBezTo>
                      <a:pt x="132" y="290"/>
                      <a:pt x="130" y="292"/>
                      <a:pt x="129" y="293"/>
                    </a:cubicBezTo>
                    <a:cubicBezTo>
                      <a:pt x="127" y="286"/>
                      <a:pt x="115" y="283"/>
                      <a:pt x="121" y="274"/>
                    </a:cubicBezTo>
                    <a:cubicBezTo>
                      <a:pt x="119" y="269"/>
                      <a:pt x="110" y="270"/>
                      <a:pt x="110" y="263"/>
                    </a:cubicBezTo>
                    <a:cubicBezTo>
                      <a:pt x="112" y="264"/>
                      <a:pt x="114" y="263"/>
                      <a:pt x="115" y="263"/>
                    </a:cubicBezTo>
                    <a:cubicBezTo>
                      <a:pt x="114" y="252"/>
                      <a:pt x="106" y="247"/>
                      <a:pt x="109" y="233"/>
                    </a:cubicBezTo>
                    <a:cubicBezTo>
                      <a:pt x="99" y="227"/>
                      <a:pt x="93" y="214"/>
                      <a:pt x="94" y="201"/>
                    </a:cubicBezTo>
                    <a:cubicBezTo>
                      <a:pt x="97" y="200"/>
                      <a:pt x="95" y="194"/>
                      <a:pt x="95" y="191"/>
                    </a:cubicBezTo>
                    <a:cubicBezTo>
                      <a:pt x="101" y="176"/>
                      <a:pt x="108" y="163"/>
                      <a:pt x="120" y="155"/>
                    </a:cubicBezTo>
                    <a:cubicBezTo>
                      <a:pt x="117" y="153"/>
                      <a:pt x="120" y="142"/>
                      <a:pt x="125" y="142"/>
                    </a:cubicBezTo>
                    <a:cubicBezTo>
                      <a:pt x="121" y="139"/>
                      <a:pt x="118" y="135"/>
                      <a:pt x="117" y="129"/>
                    </a:cubicBezTo>
                    <a:cubicBezTo>
                      <a:pt x="119" y="127"/>
                      <a:pt x="124" y="129"/>
                      <a:pt x="126" y="127"/>
                    </a:cubicBezTo>
                    <a:cubicBezTo>
                      <a:pt x="126" y="125"/>
                      <a:pt x="123" y="127"/>
                      <a:pt x="121" y="126"/>
                    </a:cubicBezTo>
                    <a:cubicBezTo>
                      <a:pt x="123" y="124"/>
                      <a:pt x="121" y="119"/>
                      <a:pt x="125" y="119"/>
                    </a:cubicBezTo>
                    <a:cubicBezTo>
                      <a:pt x="125" y="118"/>
                      <a:pt x="123" y="118"/>
                      <a:pt x="121" y="118"/>
                    </a:cubicBezTo>
                    <a:cubicBezTo>
                      <a:pt x="121" y="114"/>
                      <a:pt x="125" y="116"/>
                      <a:pt x="125" y="113"/>
                    </a:cubicBezTo>
                    <a:cubicBezTo>
                      <a:pt x="122" y="111"/>
                      <a:pt x="124" y="113"/>
                      <a:pt x="120" y="114"/>
                    </a:cubicBezTo>
                    <a:cubicBezTo>
                      <a:pt x="120" y="110"/>
                      <a:pt x="121" y="108"/>
                      <a:pt x="125" y="109"/>
                    </a:cubicBezTo>
                    <a:cubicBezTo>
                      <a:pt x="126" y="105"/>
                      <a:pt x="125" y="105"/>
                      <a:pt x="126" y="102"/>
                    </a:cubicBezTo>
                    <a:cubicBezTo>
                      <a:pt x="124" y="103"/>
                      <a:pt x="123" y="106"/>
                      <a:pt x="123" y="101"/>
                    </a:cubicBezTo>
                    <a:cubicBezTo>
                      <a:pt x="121" y="102"/>
                      <a:pt x="122" y="105"/>
                      <a:pt x="118" y="105"/>
                    </a:cubicBezTo>
                    <a:cubicBezTo>
                      <a:pt x="119" y="101"/>
                      <a:pt x="117" y="103"/>
                      <a:pt x="117" y="105"/>
                    </a:cubicBezTo>
                    <a:cubicBezTo>
                      <a:pt x="114" y="103"/>
                      <a:pt x="118" y="101"/>
                      <a:pt x="119" y="99"/>
                    </a:cubicBezTo>
                    <a:cubicBezTo>
                      <a:pt x="116" y="97"/>
                      <a:pt x="119" y="95"/>
                      <a:pt x="120" y="94"/>
                    </a:cubicBezTo>
                    <a:cubicBezTo>
                      <a:pt x="119" y="91"/>
                      <a:pt x="117" y="99"/>
                      <a:pt x="116" y="95"/>
                    </a:cubicBezTo>
                    <a:cubicBezTo>
                      <a:pt x="121" y="89"/>
                      <a:pt x="112" y="80"/>
                      <a:pt x="117" y="75"/>
                    </a:cubicBezTo>
                    <a:cubicBezTo>
                      <a:pt x="109" y="77"/>
                      <a:pt x="100" y="75"/>
                      <a:pt x="93" y="73"/>
                    </a:cubicBezTo>
                    <a:cubicBezTo>
                      <a:pt x="95" y="69"/>
                      <a:pt x="87" y="72"/>
                      <a:pt x="86" y="71"/>
                    </a:cubicBezTo>
                    <a:cubicBezTo>
                      <a:pt x="80" y="77"/>
                      <a:pt x="69" y="77"/>
                      <a:pt x="60" y="80"/>
                    </a:cubicBezTo>
                    <a:cubicBezTo>
                      <a:pt x="63" y="75"/>
                      <a:pt x="72" y="73"/>
                      <a:pt x="79" y="70"/>
                    </a:cubicBezTo>
                    <a:cubicBezTo>
                      <a:pt x="67" y="67"/>
                      <a:pt x="61" y="78"/>
                      <a:pt x="50" y="79"/>
                    </a:cubicBezTo>
                    <a:cubicBezTo>
                      <a:pt x="48" y="80"/>
                      <a:pt x="53" y="81"/>
                      <a:pt x="50" y="83"/>
                    </a:cubicBezTo>
                    <a:cubicBezTo>
                      <a:pt x="32" y="87"/>
                      <a:pt x="20" y="97"/>
                      <a:pt x="0" y="99"/>
                    </a:cubicBezTo>
                    <a:cubicBezTo>
                      <a:pt x="9" y="92"/>
                      <a:pt x="24" y="91"/>
                      <a:pt x="32" y="84"/>
                    </a:cubicBezTo>
                    <a:cubicBezTo>
                      <a:pt x="30" y="82"/>
                      <a:pt x="26" y="81"/>
                      <a:pt x="25" y="84"/>
                    </a:cubicBezTo>
                    <a:cubicBezTo>
                      <a:pt x="24" y="78"/>
                      <a:pt x="17" y="82"/>
                      <a:pt x="16" y="85"/>
                    </a:cubicBezTo>
                    <a:cubicBezTo>
                      <a:pt x="14" y="83"/>
                      <a:pt x="14" y="84"/>
                      <a:pt x="12" y="83"/>
                    </a:cubicBezTo>
                    <a:cubicBezTo>
                      <a:pt x="16" y="81"/>
                      <a:pt x="19" y="78"/>
                      <a:pt x="22" y="74"/>
                    </a:cubicBezTo>
                    <a:cubicBezTo>
                      <a:pt x="17" y="74"/>
                      <a:pt x="16" y="77"/>
                      <a:pt x="12" y="77"/>
                    </a:cubicBezTo>
                    <a:cubicBezTo>
                      <a:pt x="11" y="70"/>
                      <a:pt x="15" y="70"/>
                      <a:pt x="21" y="71"/>
                    </a:cubicBezTo>
                    <a:cubicBezTo>
                      <a:pt x="20" y="69"/>
                      <a:pt x="15" y="71"/>
                      <a:pt x="15" y="69"/>
                    </a:cubicBezTo>
                    <a:cubicBezTo>
                      <a:pt x="24" y="56"/>
                      <a:pt x="46" y="62"/>
                      <a:pt x="56" y="50"/>
                    </a:cubicBezTo>
                    <a:cubicBezTo>
                      <a:pt x="52" y="54"/>
                      <a:pt x="45" y="50"/>
                      <a:pt x="38" y="51"/>
                    </a:cubicBezTo>
                    <a:cubicBezTo>
                      <a:pt x="37" y="48"/>
                      <a:pt x="39" y="47"/>
                      <a:pt x="42" y="47"/>
                    </a:cubicBezTo>
                    <a:cubicBezTo>
                      <a:pt x="42" y="46"/>
                      <a:pt x="38" y="47"/>
                      <a:pt x="38" y="46"/>
                    </a:cubicBezTo>
                    <a:cubicBezTo>
                      <a:pt x="45" y="44"/>
                      <a:pt x="51" y="41"/>
                      <a:pt x="60" y="41"/>
                    </a:cubicBezTo>
                    <a:cubicBezTo>
                      <a:pt x="60" y="42"/>
                      <a:pt x="59" y="42"/>
                      <a:pt x="59" y="43"/>
                    </a:cubicBezTo>
                    <a:cubicBezTo>
                      <a:pt x="62" y="43"/>
                      <a:pt x="64" y="43"/>
                      <a:pt x="67" y="43"/>
                    </a:cubicBezTo>
                    <a:cubicBezTo>
                      <a:pt x="69" y="42"/>
                      <a:pt x="67" y="38"/>
                      <a:pt x="70" y="39"/>
                    </a:cubicBezTo>
                    <a:cubicBezTo>
                      <a:pt x="69" y="38"/>
                      <a:pt x="67" y="38"/>
                      <a:pt x="66" y="38"/>
                    </a:cubicBezTo>
                    <a:cubicBezTo>
                      <a:pt x="66" y="36"/>
                      <a:pt x="68" y="32"/>
                      <a:pt x="64" y="32"/>
                    </a:cubicBezTo>
                    <a:cubicBezTo>
                      <a:pt x="85" y="26"/>
                      <a:pt x="110" y="14"/>
                      <a:pt x="136" y="19"/>
                    </a:cubicBezTo>
                    <a:cubicBezTo>
                      <a:pt x="151" y="21"/>
                      <a:pt x="167" y="22"/>
                      <a:pt x="180" y="24"/>
                    </a:cubicBezTo>
                    <a:cubicBezTo>
                      <a:pt x="177" y="28"/>
                      <a:pt x="184" y="28"/>
                      <a:pt x="187" y="29"/>
                    </a:cubicBezTo>
                    <a:cubicBezTo>
                      <a:pt x="195" y="22"/>
                      <a:pt x="205" y="27"/>
                      <a:pt x="216" y="23"/>
                    </a:cubicBezTo>
                    <a:cubicBezTo>
                      <a:pt x="213" y="25"/>
                      <a:pt x="224" y="21"/>
                      <a:pt x="229" y="21"/>
                    </a:cubicBezTo>
                    <a:cubicBezTo>
                      <a:pt x="230" y="23"/>
                      <a:pt x="228" y="23"/>
                      <a:pt x="228" y="25"/>
                    </a:cubicBezTo>
                    <a:cubicBezTo>
                      <a:pt x="231" y="26"/>
                      <a:pt x="232" y="24"/>
                      <a:pt x="234" y="23"/>
                    </a:cubicBezTo>
                    <a:cubicBezTo>
                      <a:pt x="234" y="23"/>
                      <a:pt x="235" y="23"/>
                      <a:pt x="236" y="23"/>
                    </a:cubicBezTo>
                    <a:cubicBezTo>
                      <a:pt x="236" y="25"/>
                      <a:pt x="235" y="25"/>
                      <a:pt x="235" y="26"/>
                    </a:cubicBezTo>
                    <a:cubicBezTo>
                      <a:pt x="236" y="27"/>
                      <a:pt x="236" y="26"/>
                      <a:pt x="237" y="25"/>
                    </a:cubicBezTo>
                    <a:cubicBezTo>
                      <a:pt x="248" y="22"/>
                      <a:pt x="257" y="29"/>
                      <a:pt x="268" y="30"/>
                    </a:cubicBezTo>
                    <a:cubicBezTo>
                      <a:pt x="266" y="32"/>
                      <a:pt x="263" y="32"/>
                      <a:pt x="261" y="33"/>
                    </a:cubicBezTo>
                    <a:cubicBezTo>
                      <a:pt x="266" y="39"/>
                      <a:pt x="280" y="31"/>
                      <a:pt x="286" y="36"/>
                    </a:cubicBezTo>
                    <a:cubicBezTo>
                      <a:pt x="287" y="39"/>
                      <a:pt x="282" y="37"/>
                      <a:pt x="283" y="39"/>
                    </a:cubicBezTo>
                    <a:cubicBezTo>
                      <a:pt x="283" y="42"/>
                      <a:pt x="285" y="38"/>
                      <a:pt x="287" y="39"/>
                    </a:cubicBezTo>
                    <a:cubicBezTo>
                      <a:pt x="287" y="36"/>
                      <a:pt x="289" y="35"/>
                      <a:pt x="288" y="31"/>
                    </a:cubicBezTo>
                    <a:cubicBezTo>
                      <a:pt x="291" y="32"/>
                      <a:pt x="292" y="30"/>
                      <a:pt x="294" y="29"/>
                    </a:cubicBezTo>
                    <a:cubicBezTo>
                      <a:pt x="297" y="28"/>
                      <a:pt x="299" y="28"/>
                      <a:pt x="303" y="28"/>
                    </a:cubicBezTo>
                    <a:cubicBezTo>
                      <a:pt x="303" y="30"/>
                      <a:pt x="302" y="30"/>
                      <a:pt x="302" y="31"/>
                    </a:cubicBezTo>
                    <a:cubicBezTo>
                      <a:pt x="304" y="31"/>
                      <a:pt x="305" y="33"/>
                      <a:pt x="308" y="32"/>
                    </a:cubicBezTo>
                    <a:cubicBezTo>
                      <a:pt x="314" y="35"/>
                      <a:pt x="324" y="32"/>
                      <a:pt x="330" y="31"/>
                    </a:cubicBezTo>
                    <a:cubicBezTo>
                      <a:pt x="332" y="31"/>
                      <a:pt x="334" y="31"/>
                      <a:pt x="335" y="31"/>
                    </a:cubicBezTo>
                    <a:close/>
                    <a:moveTo>
                      <a:pt x="318" y="367"/>
                    </a:moveTo>
                    <a:cubicBezTo>
                      <a:pt x="319" y="370"/>
                      <a:pt x="316" y="369"/>
                      <a:pt x="316" y="372"/>
                    </a:cubicBezTo>
                    <a:cubicBezTo>
                      <a:pt x="317" y="373"/>
                      <a:pt x="318" y="374"/>
                      <a:pt x="318" y="376"/>
                    </a:cubicBezTo>
                    <a:cubicBezTo>
                      <a:pt x="319" y="376"/>
                      <a:pt x="320" y="375"/>
                      <a:pt x="321" y="375"/>
                    </a:cubicBezTo>
                    <a:cubicBezTo>
                      <a:pt x="321" y="371"/>
                      <a:pt x="321" y="368"/>
                      <a:pt x="318" y="367"/>
                    </a:cubicBezTo>
                    <a:close/>
                    <a:moveTo>
                      <a:pt x="244" y="359"/>
                    </a:moveTo>
                    <a:cubicBezTo>
                      <a:pt x="244" y="359"/>
                      <a:pt x="244" y="360"/>
                      <a:pt x="244" y="360"/>
                    </a:cubicBezTo>
                    <a:cubicBezTo>
                      <a:pt x="246" y="362"/>
                      <a:pt x="245" y="360"/>
                      <a:pt x="246" y="363"/>
                    </a:cubicBezTo>
                    <a:cubicBezTo>
                      <a:pt x="247" y="363"/>
                      <a:pt x="248" y="363"/>
                      <a:pt x="249" y="363"/>
                    </a:cubicBezTo>
                    <a:cubicBezTo>
                      <a:pt x="249" y="360"/>
                      <a:pt x="247" y="359"/>
                      <a:pt x="244" y="359"/>
                    </a:cubicBezTo>
                    <a:close/>
                    <a:moveTo>
                      <a:pt x="131" y="134"/>
                    </a:moveTo>
                    <a:cubicBezTo>
                      <a:pt x="132" y="134"/>
                      <a:pt x="133" y="134"/>
                      <a:pt x="133" y="133"/>
                    </a:cubicBezTo>
                    <a:cubicBezTo>
                      <a:pt x="132" y="133"/>
                      <a:pt x="130" y="133"/>
                      <a:pt x="129" y="133"/>
                    </a:cubicBezTo>
                    <a:cubicBezTo>
                      <a:pt x="128" y="137"/>
                      <a:pt x="132" y="141"/>
                      <a:pt x="128" y="143"/>
                    </a:cubicBezTo>
                    <a:cubicBezTo>
                      <a:pt x="130" y="143"/>
                      <a:pt x="131" y="144"/>
                      <a:pt x="132" y="145"/>
                    </a:cubicBezTo>
                    <a:cubicBezTo>
                      <a:pt x="135" y="143"/>
                      <a:pt x="134" y="138"/>
                      <a:pt x="135" y="135"/>
                    </a:cubicBezTo>
                    <a:cubicBezTo>
                      <a:pt x="133" y="135"/>
                      <a:pt x="131" y="135"/>
                      <a:pt x="131" y="134"/>
                    </a:cubicBezTo>
                    <a:close/>
                    <a:moveTo>
                      <a:pt x="128" y="91"/>
                    </a:moveTo>
                    <a:cubicBezTo>
                      <a:pt x="128" y="90"/>
                      <a:pt x="128" y="89"/>
                      <a:pt x="128" y="89"/>
                    </a:cubicBezTo>
                    <a:cubicBezTo>
                      <a:pt x="127" y="89"/>
                      <a:pt x="127" y="88"/>
                      <a:pt x="126" y="88"/>
                    </a:cubicBezTo>
                    <a:cubicBezTo>
                      <a:pt x="127" y="90"/>
                      <a:pt x="124" y="90"/>
                      <a:pt x="123" y="91"/>
                    </a:cubicBezTo>
                    <a:cubicBezTo>
                      <a:pt x="123" y="89"/>
                      <a:pt x="124" y="89"/>
                      <a:pt x="124" y="88"/>
                    </a:cubicBezTo>
                    <a:cubicBezTo>
                      <a:pt x="120" y="88"/>
                      <a:pt x="123" y="91"/>
                      <a:pt x="121" y="93"/>
                    </a:cubicBezTo>
                    <a:cubicBezTo>
                      <a:pt x="124" y="92"/>
                      <a:pt x="125" y="91"/>
                      <a:pt x="128" y="91"/>
                    </a:cubicBezTo>
                    <a:close/>
                    <a:moveTo>
                      <a:pt x="129" y="86"/>
                    </a:moveTo>
                    <a:cubicBezTo>
                      <a:pt x="129" y="85"/>
                      <a:pt x="131" y="85"/>
                      <a:pt x="131" y="84"/>
                    </a:cubicBezTo>
                    <a:cubicBezTo>
                      <a:pt x="126" y="83"/>
                      <a:pt x="133" y="81"/>
                      <a:pt x="130" y="79"/>
                    </a:cubicBezTo>
                    <a:cubicBezTo>
                      <a:pt x="129" y="81"/>
                      <a:pt x="125" y="85"/>
                      <a:pt x="129" y="86"/>
                    </a:cubicBezTo>
                    <a:close/>
                    <a:moveTo>
                      <a:pt x="225" y="41"/>
                    </a:moveTo>
                    <a:cubicBezTo>
                      <a:pt x="227" y="45"/>
                      <a:pt x="217" y="45"/>
                      <a:pt x="214" y="48"/>
                    </a:cubicBezTo>
                    <a:cubicBezTo>
                      <a:pt x="220" y="49"/>
                      <a:pt x="221" y="44"/>
                      <a:pt x="227" y="46"/>
                    </a:cubicBezTo>
                    <a:cubicBezTo>
                      <a:pt x="227" y="47"/>
                      <a:pt x="226" y="47"/>
                      <a:pt x="226" y="47"/>
                    </a:cubicBezTo>
                    <a:cubicBezTo>
                      <a:pt x="231" y="45"/>
                      <a:pt x="242" y="45"/>
                      <a:pt x="241" y="41"/>
                    </a:cubicBezTo>
                    <a:cubicBezTo>
                      <a:pt x="240" y="42"/>
                      <a:pt x="233" y="42"/>
                      <a:pt x="232" y="41"/>
                    </a:cubicBezTo>
                    <a:cubicBezTo>
                      <a:pt x="233" y="40"/>
                      <a:pt x="237" y="41"/>
                      <a:pt x="238" y="39"/>
                    </a:cubicBezTo>
                    <a:cubicBezTo>
                      <a:pt x="235" y="37"/>
                      <a:pt x="230" y="41"/>
                      <a:pt x="225" y="41"/>
                    </a:cubicBezTo>
                    <a:close/>
                    <a:moveTo>
                      <a:pt x="231" y="63"/>
                    </a:moveTo>
                    <a:cubicBezTo>
                      <a:pt x="234" y="69"/>
                      <a:pt x="222" y="67"/>
                      <a:pt x="216" y="68"/>
                    </a:cubicBezTo>
                    <a:cubicBezTo>
                      <a:pt x="224" y="74"/>
                      <a:pt x="241" y="68"/>
                      <a:pt x="246" y="63"/>
                    </a:cubicBezTo>
                    <a:cubicBezTo>
                      <a:pt x="241" y="63"/>
                      <a:pt x="236" y="63"/>
                      <a:pt x="231" y="63"/>
                    </a:cubicBezTo>
                    <a:close/>
                    <a:moveTo>
                      <a:pt x="260" y="114"/>
                    </a:moveTo>
                    <a:cubicBezTo>
                      <a:pt x="264" y="113"/>
                      <a:pt x="257" y="116"/>
                      <a:pt x="260" y="120"/>
                    </a:cubicBezTo>
                    <a:cubicBezTo>
                      <a:pt x="264" y="118"/>
                      <a:pt x="261" y="122"/>
                      <a:pt x="264" y="122"/>
                    </a:cubicBezTo>
                    <a:cubicBezTo>
                      <a:pt x="266" y="120"/>
                      <a:pt x="268" y="110"/>
                      <a:pt x="263" y="110"/>
                    </a:cubicBezTo>
                    <a:cubicBezTo>
                      <a:pt x="262" y="111"/>
                      <a:pt x="260" y="112"/>
                      <a:pt x="260" y="114"/>
                    </a:cubicBezTo>
                    <a:close/>
                    <a:moveTo>
                      <a:pt x="260" y="129"/>
                    </a:moveTo>
                    <a:cubicBezTo>
                      <a:pt x="262" y="129"/>
                      <a:pt x="265" y="125"/>
                      <a:pt x="263" y="123"/>
                    </a:cubicBezTo>
                    <a:cubicBezTo>
                      <a:pt x="262" y="125"/>
                      <a:pt x="261" y="127"/>
                      <a:pt x="260" y="129"/>
                    </a:cubicBezTo>
                    <a:close/>
                    <a:moveTo>
                      <a:pt x="270" y="151"/>
                    </a:moveTo>
                    <a:cubicBezTo>
                      <a:pt x="280" y="150"/>
                      <a:pt x="293" y="150"/>
                      <a:pt x="305" y="152"/>
                    </a:cubicBezTo>
                    <a:cubicBezTo>
                      <a:pt x="304" y="148"/>
                      <a:pt x="306" y="147"/>
                      <a:pt x="307" y="144"/>
                    </a:cubicBezTo>
                    <a:cubicBezTo>
                      <a:pt x="304" y="144"/>
                      <a:pt x="302" y="142"/>
                      <a:pt x="302" y="139"/>
                    </a:cubicBezTo>
                    <a:cubicBezTo>
                      <a:pt x="288" y="140"/>
                      <a:pt x="281" y="145"/>
                      <a:pt x="270" y="151"/>
                    </a:cubicBezTo>
                    <a:close/>
                    <a:moveTo>
                      <a:pt x="312" y="154"/>
                    </a:moveTo>
                    <a:cubicBezTo>
                      <a:pt x="309" y="155"/>
                      <a:pt x="308" y="153"/>
                      <a:pt x="306" y="153"/>
                    </a:cubicBezTo>
                    <a:cubicBezTo>
                      <a:pt x="302" y="156"/>
                      <a:pt x="294" y="157"/>
                      <a:pt x="289" y="157"/>
                    </a:cubicBezTo>
                    <a:cubicBezTo>
                      <a:pt x="286" y="164"/>
                      <a:pt x="278" y="172"/>
                      <a:pt x="278" y="181"/>
                    </a:cubicBezTo>
                    <a:cubicBezTo>
                      <a:pt x="288" y="176"/>
                      <a:pt x="289" y="160"/>
                      <a:pt x="301" y="157"/>
                    </a:cubicBezTo>
                    <a:cubicBezTo>
                      <a:pt x="303" y="157"/>
                      <a:pt x="305" y="158"/>
                      <a:pt x="307" y="160"/>
                    </a:cubicBezTo>
                    <a:cubicBezTo>
                      <a:pt x="307" y="164"/>
                      <a:pt x="300" y="166"/>
                      <a:pt x="302" y="168"/>
                    </a:cubicBezTo>
                    <a:cubicBezTo>
                      <a:pt x="302" y="167"/>
                      <a:pt x="304" y="167"/>
                      <a:pt x="306" y="167"/>
                    </a:cubicBezTo>
                    <a:cubicBezTo>
                      <a:pt x="306" y="168"/>
                      <a:pt x="305" y="172"/>
                      <a:pt x="307" y="172"/>
                    </a:cubicBezTo>
                    <a:cubicBezTo>
                      <a:pt x="310" y="168"/>
                      <a:pt x="313" y="163"/>
                      <a:pt x="316" y="160"/>
                    </a:cubicBezTo>
                    <a:cubicBezTo>
                      <a:pt x="316" y="161"/>
                      <a:pt x="316" y="162"/>
                      <a:pt x="316" y="164"/>
                    </a:cubicBezTo>
                    <a:cubicBezTo>
                      <a:pt x="319" y="164"/>
                      <a:pt x="319" y="162"/>
                      <a:pt x="322" y="163"/>
                    </a:cubicBezTo>
                    <a:cubicBezTo>
                      <a:pt x="321" y="160"/>
                      <a:pt x="321" y="157"/>
                      <a:pt x="318" y="156"/>
                    </a:cubicBezTo>
                    <a:cubicBezTo>
                      <a:pt x="317" y="154"/>
                      <a:pt x="314" y="155"/>
                      <a:pt x="312" y="154"/>
                    </a:cubicBezTo>
                    <a:close/>
                    <a:moveTo>
                      <a:pt x="319" y="172"/>
                    </a:moveTo>
                    <a:cubicBezTo>
                      <a:pt x="325" y="170"/>
                      <a:pt x="335" y="171"/>
                      <a:pt x="338" y="166"/>
                    </a:cubicBezTo>
                    <a:cubicBezTo>
                      <a:pt x="333" y="169"/>
                      <a:pt x="320" y="165"/>
                      <a:pt x="319" y="172"/>
                    </a:cubicBezTo>
                    <a:close/>
                    <a:moveTo>
                      <a:pt x="297" y="181"/>
                    </a:moveTo>
                    <a:cubicBezTo>
                      <a:pt x="306" y="183"/>
                      <a:pt x="315" y="178"/>
                      <a:pt x="321" y="174"/>
                    </a:cubicBezTo>
                    <a:cubicBezTo>
                      <a:pt x="312" y="176"/>
                      <a:pt x="304" y="178"/>
                      <a:pt x="297" y="181"/>
                    </a:cubicBezTo>
                    <a:close/>
                    <a:moveTo>
                      <a:pt x="337" y="528"/>
                    </a:moveTo>
                    <a:cubicBezTo>
                      <a:pt x="337" y="524"/>
                      <a:pt x="333" y="524"/>
                      <a:pt x="331" y="522"/>
                    </a:cubicBezTo>
                    <a:cubicBezTo>
                      <a:pt x="330" y="527"/>
                      <a:pt x="335" y="526"/>
                      <a:pt x="337" y="528"/>
                    </a:cubicBezTo>
                    <a:close/>
                    <a:moveTo>
                      <a:pt x="124" y="100"/>
                    </a:moveTo>
                    <a:cubicBezTo>
                      <a:pt x="124" y="99"/>
                      <a:pt x="126" y="96"/>
                      <a:pt x="124" y="94"/>
                    </a:cubicBezTo>
                    <a:cubicBezTo>
                      <a:pt x="125" y="95"/>
                      <a:pt x="123" y="95"/>
                      <a:pt x="122" y="96"/>
                    </a:cubicBezTo>
                    <a:cubicBezTo>
                      <a:pt x="125" y="96"/>
                      <a:pt x="122" y="101"/>
                      <a:pt x="124" y="100"/>
                    </a:cubicBezTo>
                    <a:close/>
                    <a:moveTo>
                      <a:pt x="438" y="20"/>
                    </a:moveTo>
                    <a:cubicBezTo>
                      <a:pt x="447" y="23"/>
                      <a:pt x="442" y="15"/>
                      <a:pt x="438" y="20"/>
                    </a:cubicBezTo>
                    <a:close/>
                    <a:moveTo>
                      <a:pt x="426" y="39"/>
                    </a:moveTo>
                    <a:cubicBezTo>
                      <a:pt x="425" y="44"/>
                      <a:pt x="432" y="43"/>
                      <a:pt x="433" y="40"/>
                    </a:cubicBezTo>
                    <a:cubicBezTo>
                      <a:pt x="431" y="39"/>
                      <a:pt x="429" y="38"/>
                      <a:pt x="426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4" name="Freeform 48">
                <a:extLst>
                  <a:ext uri="{FF2B5EF4-FFF2-40B4-BE49-F238E27FC236}">
                    <a16:creationId xmlns:a16="http://schemas.microsoft.com/office/drawing/2014/main" id="{65F8CA35-47B7-4437-8DC9-7770BF0FE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759"/>
                <a:ext cx="15" cy="17"/>
              </a:xfrm>
              <a:custGeom>
                <a:avLst/>
                <a:gdLst>
                  <a:gd name="T0" fmla="*/ 6 w 6"/>
                  <a:gd name="T1" fmla="*/ 4 h 7"/>
                  <a:gd name="T2" fmla="*/ 0 w 6"/>
                  <a:gd name="T3" fmla="*/ 4 h 7"/>
                  <a:gd name="T4" fmla="*/ 2 w 6"/>
                  <a:gd name="T5" fmla="*/ 3 h 7"/>
                  <a:gd name="T6" fmla="*/ 3 w 6"/>
                  <a:gd name="T7" fmla="*/ 0 h 7"/>
                  <a:gd name="T8" fmla="*/ 6 w 6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4"/>
                    </a:moveTo>
                    <a:cubicBezTo>
                      <a:pt x="5" y="7"/>
                      <a:pt x="2" y="4"/>
                      <a:pt x="0" y="4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5" y="4"/>
                      <a:pt x="3" y="1"/>
                      <a:pt x="3" y="0"/>
                    </a:cubicBezTo>
                    <a:cubicBezTo>
                      <a:pt x="5" y="1"/>
                      <a:pt x="5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5" name="Freeform 49">
                <a:extLst>
                  <a:ext uri="{FF2B5EF4-FFF2-40B4-BE49-F238E27FC236}">
                    <a16:creationId xmlns:a16="http://schemas.microsoft.com/office/drawing/2014/main" id="{1AB839EF-09CD-4473-BEF3-13218F1AA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" y="764"/>
                <a:ext cx="33" cy="14"/>
              </a:xfrm>
              <a:custGeom>
                <a:avLst/>
                <a:gdLst>
                  <a:gd name="T0" fmla="*/ 2 w 14"/>
                  <a:gd name="T1" fmla="*/ 5 h 6"/>
                  <a:gd name="T2" fmla="*/ 0 w 14"/>
                  <a:gd name="T3" fmla="*/ 5 h 6"/>
                  <a:gd name="T4" fmla="*/ 14 w 14"/>
                  <a:gd name="T5" fmla="*/ 4 h 6"/>
                  <a:gd name="T6" fmla="*/ 2 w 14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6">
                    <a:moveTo>
                      <a:pt x="2" y="5"/>
                    </a:moveTo>
                    <a:cubicBezTo>
                      <a:pt x="1" y="5"/>
                      <a:pt x="1" y="5"/>
                      <a:pt x="0" y="5"/>
                    </a:cubicBezTo>
                    <a:cubicBezTo>
                      <a:pt x="2" y="0"/>
                      <a:pt x="9" y="5"/>
                      <a:pt x="14" y="4"/>
                    </a:cubicBezTo>
                    <a:cubicBezTo>
                      <a:pt x="12" y="6"/>
                      <a:pt x="6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6" name="Freeform 50">
                <a:extLst>
                  <a:ext uri="{FF2B5EF4-FFF2-40B4-BE49-F238E27FC236}">
                    <a16:creationId xmlns:a16="http://schemas.microsoft.com/office/drawing/2014/main" id="{A37B9331-ADCE-42BD-A99B-C2B33419A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" y="1769"/>
                <a:ext cx="19" cy="24"/>
              </a:xfrm>
              <a:custGeom>
                <a:avLst/>
                <a:gdLst>
                  <a:gd name="T0" fmla="*/ 7 w 8"/>
                  <a:gd name="T1" fmla="*/ 0 h 10"/>
                  <a:gd name="T2" fmla="*/ 7 w 8"/>
                  <a:gd name="T3" fmla="*/ 3 h 10"/>
                  <a:gd name="T4" fmla="*/ 5 w 8"/>
                  <a:gd name="T5" fmla="*/ 7 h 10"/>
                  <a:gd name="T6" fmla="*/ 0 w 8"/>
                  <a:gd name="T7" fmla="*/ 7 h 10"/>
                  <a:gd name="T8" fmla="*/ 7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7" y="0"/>
                    </a:moveTo>
                    <a:cubicBezTo>
                      <a:pt x="7" y="0"/>
                      <a:pt x="8" y="1"/>
                      <a:pt x="7" y="3"/>
                    </a:cubicBezTo>
                    <a:cubicBezTo>
                      <a:pt x="6" y="5"/>
                      <a:pt x="0" y="4"/>
                      <a:pt x="5" y="7"/>
                    </a:cubicBezTo>
                    <a:cubicBezTo>
                      <a:pt x="3" y="7"/>
                      <a:pt x="1" y="10"/>
                      <a:pt x="0" y="7"/>
                    </a:cubicBezTo>
                    <a:cubicBezTo>
                      <a:pt x="1" y="4"/>
                      <a:pt x="4" y="2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54486A1C-C22F-4699-8B79-D547FE909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1" y="792"/>
                <a:ext cx="26" cy="17"/>
              </a:xfrm>
              <a:custGeom>
                <a:avLst/>
                <a:gdLst>
                  <a:gd name="T0" fmla="*/ 4 w 11"/>
                  <a:gd name="T1" fmla="*/ 0 h 7"/>
                  <a:gd name="T2" fmla="*/ 10 w 11"/>
                  <a:gd name="T3" fmla="*/ 7 h 7"/>
                  <a:gd name="T4" fmla="*/ 8 w 11"/>
                  <a:gd name="T5" fmla="*/ 6 h 7"/>
                  <a:gd name="T6" fmla="*/ 4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cubicBezTo>
                      <a:pt x="7" y="1"/>
                      <a:pt x="9" y="3"/>
                      <a:pt x="10" y="7"/>
                    </a:cubicBezTo>
                    <a:cubicBezTo>
                      <a:pt x="9" y="6"/>
                      <a:pt x="8" y="7"/>
                      <a:pt x="8" y="6"/>
                    </a:cubicBezTo>
                    <a:cubicBezTo>
                      <a:pt x="11" y="3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8" name="Freeform 52">
                <a:extLst>
                  <a:ext uri="{FF2B5EF4-FFF2-40B4-BE49-F238E27FC236}">
                    <a16:creationId xmlns:a16="http://schemas.microsoft.com/office/drawing/2014/main" id="{8A782282-1E09-4D92-B50E-D42E91669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795"/>
                <a:ext cx="21" cy="19"/>
              </a:xfrm>
              <a:custGeom>
                <a:avLst/>
                <a:gdLst>
                  <a:gd name="T0" fmla="*/ 0 w 9"/>
                  <a:gd name="T1" fmla="*/ 5 h 8"/>
                  <a:gd name="T2" fmla="*/ 0 w 9"/>
                  <a:gd name="T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" h="8">
                    <a:moveTo>
                      <a:pt x="0" y="5"/>
                    </a:moveTo>
                    <a:cubicBezTo>
                      <a:pt x="4" y="0"/>
                      <a:pt x="9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9" name="Freeform 53">
                <a:extLst>
                  <a:ext uri="{FF2B5EF4-FFF2-40B4-BE49-F238E27FC236}">
                    <a16:creationId xmlns:a16="http://schemas.microsoft.com/office/drawing/2014/main" id="{5E6F4F56-9AA9-4C85-859A-353875B37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3" y="804"/>
                <a:ext cx="14" cy="12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0 h 5"/>
                  <a:gd name="T4" fmla="*/ 3 w 6"/>
                  <a:gd name="T5" fmla="*/ 2 h 5"/>
                  <a:gd name="T6" fmla="*/ 6 w 6"/>
                  <a:gd name="T7" fmla="*/ 2 h 5"/>
                  <a:gd name="T8" fmla="*/ 3 w 6"/>
                  <a:gd name="T9" fmla="*/ 4 h 5"/>
                  <a:gd name="T10" fmla="*/ 2 w 6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0" y="0"/>
                      <a:pt x="4" y="2"/>
                      <a:pt x="4" y="0"/>
                    </a:cubicBezTo>
                    <a:cubicBezTo>
                      <a:pt x="6" y="0"/>
                      <a:pt x="4" y="1"/>
                      <a:pt x="3" y="2"/>
                    </a:cubicBezTo>
                    <a:cubicBezTo>
                      <a:pt x="4" y="5"/>
                      <a:pt x="5" y="3"/>
                      <a:pt x="6" y="2"/>
                    </a:cubicBezTo>
                    <a:cubicBezTo>
                      <a:pt x="6" y="4"/>
                      <a:pt x="5" y="5"/>
                      <a:pt x="3" y="4"/>
                    </a:cubicBezTo>
                    <a:cubicBezTo>
                      <a:pt x="3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0" name="Freeform 54">
                <a:extLst>
                  <a:ext uri="{FF2B5EF4-FFF2-40B4-BE49-F238E27FC236}">
                    <a16:creationId xmlns:a16="http://schemas.microsoft.com/office/drawing/2014/main" id="{1F088183-5FFC-453B-88AA-7AD4DAE36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1" y="804"/>
                <a:ext cx="19" cy="17"/>
              </a:xfrm>
              <a:custGeom>
                <a:avLst/>
                <a:gdLst>
                  <a:gd name="T0" fmla="*/ 8 w 8"/>
                  <a:gd name="T1" fmla="*/ 4 h 7"/>
                  <a:gd name="T2" fmla="*/ 0 w 8"/>
                  <a:gd name="T3" fmla="*/ 4 h 7"/>
                  <a:gd name="T4" fmla="*/ 8 w 8"/>
                  <a:gd name="T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cubicBezTo>
                      <a:pt x="6" y="7"/>
                      <a:pt x="2" y="3"/>
                      <a:pt x="0" y="4"/>
                    </a:cubicBezTo>
                    <a:cubicBezTo>
                      <a:pt x="2" y="0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1" name="Freeform 55">
                <a:extLst>
                  <a:ext uri="{FF2B5EF4-FFF2-40B4-BE49-F238E27FC236}">
                    <a16:creationId xmlns:a16="http://schemas.microsoft.com/office/drawing/2014/main" id="{C4128884-E663-4C2F-B7A0-42F3360D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" y="814"/>
                <a:ext cx="47" cy="19"/>
              </a:xfrm>
              <a:custGeom>
                <a:avLst/>
                <a:gdLst>
                  <a:gd name="T0" fmla="*/ 4 w 20"/>
                  <a:gd name="T1" fmla="*/ 6 h 8"/>
                  <a:gd name="T2" fmla="*/ 0 w 20"/>
                  <a:gd name="T3" fmla="*/ 5 h 8"/>
                  <a:gd name="T4" fmla="*/ 8 w 20"/>
                  <a:gd name="T5" fmla="*/ 0 h 8"/>
                  <a:gd name="T6" fmla="*/ 11 w 20"/>
                  <a:gd name="T7" fmla="*/ 7 h 8"/>
                  <a:gd name="T8" fmla="*/ 4 w 20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8">
                    <a:moveTo>
                      <a:pt x="4" y="6"/>
                    </a:moveTo>
                    <a:cubicBezTo>
                      <a:pt x="2" y="7"/>
                      <a:pt x="1" y="6"/>
                      <a:pt x="0" y="5"/>
                    </a:cubicBezTo>
                    <a:cubicBezTo>
                      <a:pt x="2" y="3"/>
                      <a:pt x="7" y="4"/>
                      <a:pt x="8" y="0"/>
                    </a:cubicBezTo>
                    <a:cubicBezTo>
                      <a:pt x="13" y="0"/>
                      <a:pt x="20" y="8"/>
                      <a:pt x="11" y="7"/>
                    </a:cubicBezTo>
                    <a:cubicBezTo>
                      <a:pt x="8" y="8"/>
                      <a:pt x="6" y="7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2" name="Freeform 56">
                <a:extLst>
                  <a:ext uri="{FF2B5EF4-FFF2-40B4-BE49-F238E27FC236}">
                    <a16:creationId xmlns:a16="http://schemas.microsoft.com/office/drawing/2014/main" id="{9146D3EA-F892-42C1-852C-D4369288D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6" y="819"/>
                <a:ext cx="17" cy="11"/>
              </a:xfrm>
              <a:custGeom>
                <a:avLst/>
                <a:gdLst>
                  <a:gd name="T0" fmla="*/ 0 w 7"/>
                  <a:gd name="T1" fmla="*/ 3 h 5"/>
                  <a:gd name="T2" fmla="*/ 1 w 7"/>
                  <a:gd name="T3" fmla="*/ 0 h 5"/>
                  <a:gd name="T4" fmla="*/ 7 w 7"/>
                  <a:gd name="T5" fmla="*/ 1 h 5"/>
                  <a:gd name="T6" fmla="*/ 0 w 7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0" y="2"/>
                      <a:pt x="1" y="2"/>
                      <a:pt x="1" y="0"/>
                    </a:cubicBezTo>
                    <a:cubicBezTo>
                      <a:pt x="3" y="0"/>
                      <a:pt x="4" y="2"/>
                      <a:pt x="7" y="1"/>
                    </a:cubicBezTo>
                    <a:cubicBezTo>
                      <a:pt x="7" y="4"/>
                      <a:pt x="2" y="5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3" name="Freeform 57">
                <a:extLst>
                  <a:ext uri="{FF2B5EF4-FFF2-40B4-BE49-F238E27FC236}">
                    <a16:creationId xmlns:a16="http://schemas.microsoft.com/office/drawing/2014/main" id="{EB81816B-2D7E-4611-881A-CDB153E0D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823"/>
                <a:ext cx="30" cy="22"/>
              </a:xfrm>
              <a:custGeom>
                <a:avLst/>
                <a:gdLst>
                  <a:gd name="T0" fmla="*/ 13 w 13"/>
                  <a:gd name="T1" fmla="*/ 3 h 9"/>
                  <a:gd name="T2" fmla="*/ 7 w 13"/>
                  <a:gd name="T3" fmla="*/ 1 h 9"/>
                  <a:gd name="T4" fmla="*/ 7 w 13"/>
                  <a:gd name="T5" fmla="*/ 4 h 9"/>
                  <a:gd name="T6" fmla="*/ 12 w 13"/>
                  <a:gd name="T7" fmla="*/ 6 h 9"/>
                  <a:gd name="T8" fmla="*/ 7 w 13"/>
                  <a:gd name="T9" fmla="*/ 7 h 9"/>
                  <a:gd name="T10" fmla="*/ 6 w 13"/>
                  <a:gd name="T11" fmla="*/ 4 h 9"/>
                  <a:gd name="T12" fmla="*/ 4 w 13"/>
                  <a:gd name="T13" fmla="*/ 3 h 9"/>
                  <a:gd name="T14" fmla="*/ 6 w 13"/>
                  <a:gd name="T15" fmla="*/ 0 h 9"/>
                  <a:gd name="T16" fmla="*/ 13 w 13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9">
                    <a:moveTo>
                      <a:pt x="13" y="3"/>
                    </a:moveTo>
                    <a:cubicBezTo>
                      <a:pt x="10" y="4"/>
                      <a:pt x="11" y="0"/>
                      <a:pt x="7" y="1"/>
                    </a:cubicBezTo>
                    <a:cubicBezTo>
                      <a:pt x="8" y="2"/>
                      <a:pt x="11" y="4"/>
                      <a:pt x="7" y="4"/>
                    </a:cubicBezTo>
                    <a:cubicBezTo>
                      <a:pt x="8" y="6"/>
                      <a:pt x="10" y="6"/>
                      <a:pt x="12" y="6"/>
                    </a:cubicBezTo>
                    <a:cubicBezTo>
                      <a:pt x="11" y="8"/>
                      <a:pt x="8" y="9"/>
                      <a:pt x="7" y="7"/>
                    </a:cubicBezTo>
                    <a:cubicBezTo>
                      <a:pt x="7" y="5"/>
                      <a:pt x="6" y="5"/>
                      <a:pt x="6" y="4"/>
                    </a:cubicBezTo>
                    <a:cubicBezTo>
                      <a:pt x="10" y="4"/>
                      <a:pt x="4" y="0"/>
                      <a:pt x="4" y="3"/>
                    </a:cubicBezTo>
                    <a:cubicBezTo>
                      <a:pt x="0" y="2"/>
                      <a:pt x="6" y="2"/>
                      <a:pt x="6" y="0"/>
                    </a:cubicBezTo>
                    <a:cubicBezTo>
                      <a:pt x="10" y="0"/>
                      <a:pt x="11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4" name="Freeform 58">
                <a:extLst>
                  <a:ext uri="{FF2B5EF4-FFF2-40B4-BE49-F238E27FC236}">
                    <a16:creationId xmlns:a16="http://schemas.microsoft.com/office/drawing/2014/main" id="{D6A25836-1D6F-48DF-8080-EA9B0978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" y="821"/>
                <a:ext cx="28" cy="19"/>
              </a:xfrm>
              <a:custGeom>
                <a:avLst/>
                <a:gdLst>
                  <a:gd name="T0" fmla="*/ 3 w 12"/>
                  <a:gd name="T1" fmla="*/ 8 h 8"/>
                  <a:gd name="T2" fmla="*/ 6 w 12"/>
                  <a:gd name="T3" fmla="*/ 6 h 8"/>
                  <a:gd name="T4" fmla="*/ 0 w 12"/>
                  <a:gd name="T5" fmla="*/ 4 h 8"/>
                  <a:gd name="T6" fmla="*/ 6 w 12"/>
                  <a:gd name="T7" fmla="*/ 0 h 8"/>
                  <a:gd name="T8" fmla="*/ 10 w 12"/>
                  <a:gd name="T9" fmla="*/ 3 h 8"/>
                  <a:gd name="T10" fmla="*/ 12 w 12"/>
                  <a:gd name="T11" fmla="*/ 5 h 8"/>
                  <a:gd name="T12" fmla="*/ 3 w 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3" y="8"/>
                    </a:moveTo>
                    <a:cubicBezTo>
                      <a:pt x="3" y="6"/>
                      <a:pt x="5" y="6"/>
                      <a:pt x="6" y="6"/>
                    </a:cubicBezTo>
                    <a:cubicBezTo>
                      <a:pt x="5" y="5"/>
                      <a:pt x="2" y="5"/>
                      <a:pt x="0" y="4"/>
                    </a:cubicBezTo>
                    <a:cubicBezTo>
                      <a:pt x="3" y="4"/>
                      <a:pt x="3" y="0"/>
                      <a:pt x="6" y="0"/>
                    </a:cubicBezTo>
                    <a:cubicBezTo>
                      <a:pt x="4" y="4"/>
                      <a:pt x="7" y="2"/>
                      <a:pt x="10" y="3"/>
                    </a:cubicBezTo>
                    <a:cubicBezTo>
                      <a:pt x="10" y="5"/>
                      <a:pt x="12" y="4"/>
                      <a:pt x="12" y="5"/>
                    </a:cubicBezTo>
                    <a:cubicBezTo>
                      <a:pt x="7" y="4"/>
                      <a:pt x="7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5" name="Freeform 59">
                <a:extLst>
                  <a:ext uri="{FF2B5EF4-FFF2-40B4-BE49-F238E27FC236}">
                    <a16:creationId xmlns:a16="http://schemas.microsoft.com/office/drawing/2014/main" id="{CA2CF8AE-DAFB-49BC-A29C-BCF84DAE9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2" y="819"/>
                <a:ext cx="33" cy="19"/>
              </a:xfrm>
              <a:custGeom>
                <a:avLst/>
                <a:gdLst>
                  <a:gd name="T0" fmla="*/ 14 w 14"/>
                  <a:gd name="T1" fmla="*/ 7 h 8"/>
                  <a:gd name="T2" fmla="*/ 8 w 14"/>
                  <a:gd name="T3" fmla="*/ 6 h 8"/>
                  <a:gd name="T4" fmla="*/ 9 w 14"/>
                  <a:gd name="T5" fmla="*/ 3 h 8"/>
                  <a:gd name="T6" fmla="*/ 0 w 14"/>
                  <a:gd name="T7" fmla="*/ 4 h 8"/>
                  <a:gd name="T8" fmla="*/ 0 w 14"/>
                  <a:gd name="T9" fmla="*/ 3 h 8"/>
                  <a:gd name="T10" fmla="*/ 11 w 14"/>
                  <a:gd name="T11" fmla="*/ 4 h 8"/>
                  <a:gd name="T12" fmla="*/ 14 w 14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1" y="8"/>
                      <a:pt x="10" y="6"/>
                      <a:pt x="8" y="6"/>
                    </a:cubicBezTo>
                    <a:cubicBezTo>
                      <a:pt x="8" y="5"/>
                      <a:pt x="9" y="5"/>
                      <a:pt x="9" y="3"/>
                    </a:cubicBezTo>
                    <a:cubicBezTo>
                      <a:pt x="5" y="3"/>
                      <a:pt x="3" y="3"/>
                      <a:pt x="0" y="4"/>
                    </a:cubicBezTo>
                    <a:cubicBezTo>
                      <a:pt x="0" y="4"/>
                      <a:pt x="0" y="4"/>
                      <a:pt x="0" y="3"/>
                    </a:cubicBezTo>
                    <a:cubicBezTo>
                      <a:pt x="3" y="1"/>
                      <a:pt x="10" y="0"/>
                      <a:pt x="11" y="4"/>
                    </a:cubicBezTo>
                    <a:cubicBezTo>
                      <a:pt x="10" y="6"/>
                      <a:pt x="13" y="5"/>
                      <a:pt x="1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6" name="Freeform 61">
                <a:extLst>
                  <a:ext uri="{FF2B5EF4-FFF2-40B4-BE49-F238E27FC236}">
                    <a16:creationId xmlns:a16="http://schemas.microsoft.com/office/drawing/2014/main" id="{EDB3E397-B682-4439-9553-8C166E616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0" y="861"/>
                <a:ext cx="14" cy="10"/>
              </a:xfrm>
              <a:custGeom>
                <a:avLst/>
                <a:gdLst>
                  <a:gd name="T0" fmla="*/ 6 w 6"/>
                  <a:gd name="T1" fmla="*/ 3 h 4"/>
                  <a:gd name="T2" fmla="*/ 0 w 6"/>
                  <a:gd name="T3" fmla="*/ 4 h 4"/>
                  <a:gd name="T4" fmla="*/ 5 w 6"/>
                  <a:gd name="T5" fmla="*/ 0 h 4"/>
                  <a:gd name="T6" fmla="*/ 4 w 6"/>
                  <a:gd name="T7" fmla="*/ 2 h 4"/>
                  <a:gd name="T8" fmla="*/ 6 w 6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3"/>
                    </a:moveTo>
                    <a:cubicBezTo>
                      <a:pt x="4" y="3"/>
                      <a:pt x="3" y="4"/>
                      <a:pt x="0" y="4"/>
                    </a:cubicBezTo>
                    <a:cubicBezTo>
                      <a:pt x="2" y="2"/>
                      <a:pt x="3" y="1"/>
                      <a:pt x="5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7" name="Freeform 63">
                <a:extLst>
                  <a:ext uri="{FF2B5EF4-FFF2-40B4-BE49-F238E27FC236}">
                    <a16:creationId xmlns:a16="http://schemas.microsoft.com/office/drawing/2014/main" id="{21F106E9-1DC6-4247-920B-B50CE1CC8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9" y="87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5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2"/>
                      <a:pt x="3" y="6"/>
                      <a:pt x="0" y="5"/>
                    </a:cubicBezTo>
                    <a:cubicBezTo>
                      <a:pt x="0" y="4"/>
                      <a:pt x="6" y="0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8" name="Freeform 66">
                <a:extLst>
                  <a:ext uri="{FF2B5EF4-FFF2-40B4-BE49-F238E27FC236}">
                    <a16:creationId xmlns:a16="http://schemas.microsoft.com/office/drawing/2014/main" id="{009AE684-2A51-44CF-B02B-818B21346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" y="947"/>
                <a:ext cx="19" cy="16"/>
              </a:xfrm>
              <a:custGeom>
                <a:avLst/>
                <a:gdLst>
                  <a:gd name="T0" fmla="*/ 5 w 8"/>
                  <a:gd name="T1" fmla="*/ 0 h 7"/>
                  <a:gd name="T2" fmla="*/ 6 w 8"/>
                  <a:gd name="T3" fmla="*/ 5 h 7"/>
                  <a:gd name="T4" fmla="*/ 4 w 8"/>
                  <a:gd name="T5" fmla="*/ 7 h 7"/>
                  <a:gd name="T6" fmla="*/ 5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5" y="0"/>
                    </a:moveTo>
                    <a:cubicBezTo>
                      <a:pt x="8" y="2"/>
                      <a:pt x="1" y="4"/>
                      <a:pt x="6" y="5"/>
                    </a:cubicBezTo>
                    <a:cubicBezTo>
                      <a:pt x="6" y="6"/>
                      <a:pt x="4" y="6"/>
                      <a:pt x="4" y="7"/>
                    </a:cubicBezTo>
                    <a:cubicBezTo>
                      <a:pt x="0" y="6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9" name="Freeform 67">
                <a:extLst>
                  <a:ext uri="{FF2B5EF4-FFF2-40B4-BE49-F238E27FC236}">
                    <a16:creationId xmlns:a16="http://schemas.microsoft.com/office/drawing/2014/main" id="{95771DBC-AF1F-43AB-9283-DCBB791F1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6" y="949"/>
                <a:ext cx="14" cy="9"/>
              </a:xfrm>
              <a:custGeom>
                <a:avLst/>
                <a:gdLst>
                  <a:gd name="T0" fmla="*/ 1 w 6"/>
                  <a:gd name="T1" fmla="*/ 0 h 4"/>
                  <a:gd name="T2" fmla="*/ 5 w 6"/>
                  <a:gd name="T3" fmla="*/ 0 h 4"/>
                  <a:gd name="T4" fmla="*/ 1 w 6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6" y="4"/>
                      <a:pt x="0" y="4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0" name="Freeform 68">
                <a:extLst>
                  <a:ext uri="{FF2B5EF4-FFF2-40B4-BE49-F238E27FC236}">
                    <a16:creationId xmlns:a16="http://schemas.microsoft.com/office/drawing/2014/main" id="{1BD724A4-BA7E-4B30-9F13-0363176C4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951"/>
                <a:ext cx="92" cy="121"/>
              </a:xfrm>
              <a:custGeom>
                <a:avLst/>
                <a:gdLst>
                  <a:gd name="T0" fmla="*/ 17 w 39"/>
                  <a:gd name="T1" fmla="*/ 2 h 51"/>
                  <a:gd name="T2" fmla="*/ 12 w 39"/>
                  <a:gd name="T3" fmla="*/ 6 h 51"/>
                  <a:gd name="T4" fmla="*/ 19 w 39"/>
                  <a:gd name="T5" fmla="*/ 7 h 51"/>
                  <a:gd name="T6" fmla="*/ 16 w 39"/>
                  <a:gd name="T7" fmla="*/ 15 h 51"/>
                  <a:gd name="T8" fmla="*/ 28 w 39"/>
                  <a:gd name="T9" fmla="*/ 35 h 51"/>
                  <a:gd name="T10" fmla="*/ 34 w 39"/>
                  <a:gd name="T11" fmla="*/ 34 h 51"/>
                  <a:gd name="T12" fmla="*/ 33 w 39"/>
                  <a:gd name="T13" fmla="*/ 43 h 51"/>
                  <a:gd name="T14" fmla="*/ 0 w 39"/>
                  <a:gd name="T15" fmla="*/ 51 h 51"/>
                  <a:gd name="T16" fmla="*/ 12 w 39"/>
                  <a:gd name="T17" fmla="*/ 44 h 51"/>
                  <a:gd name="T18" fmla="*/ 3 w 39"/>
                  <a:gd name="T19" fmla="*/ 41 h 51"/>
                  <a:gd name="T20" fmla="*/ 9 w 39"/>
                  <a:gd name="T21" fmla="*/ 36 h 51"/>
                  <a:gd name="T22" fmla="*/ 7 w 39"/>
                  <a:gd name="T23" fmla="*/ 33 h 51"/>
                  <a:gd name="T24" fmla="*/ 13 w 39"/>
                  <a:gd name="T25" fmla="*/ 32 h 51"/>
                  <a:gd name="T26" fmla="*/ 15 w 39"/>
                  <a:gd name="T27" fmla="*/ 28 h 51"/>
                  <a:gd name="T28" fmla="*/ 13 w 39"/>
                  <a:gd name="T29" fmla="*/ 23 h 51"/>
                  <a:gd name="T30" fmla="*/ 5 w 39"/>
                  <a:gd name="T31" fmla="*/ 24 h 51"/>
                  <a:gd name="T32" fmla="*/ 8 w 39"/>
                  <a:gd name="T33" fmla="*/ 18 h 51"/>
                  <a:gd name="T34" fmla="*/ 5 w 39"/>
                  <a:gd name="T35" fmla="*/ 14 h 51"/>
                  <a:gd name="T36" fmla="*/ 2 w 39"/>
                  <a:gd name="T37" fmla="*/ 14 h 51"/>
                  <a:gd name="T38" fmla="*/ 4 w 39"/>
                  <a:gd name="T39" fmla="*/ 12 h 51"/>
                  <a:gd name="T40" fmla="*/ 0 w 39"/>
                  <a:gd name="T41" fmla="*/ 9 h 51"/>
                  <a:gd name="T42" fmla="*/ 17 w 39"/>
                  <a:gd name="T4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51">
                    <a:moveTo>
                      <a:pt x="17" y="2"/>
                    </a:moveTo>
                    <a:cubicBezTo>
                      <a:pt x="15" y="4"/>
                      <a:pt x="15" y="6"/>
                      <a:pt x="12" y="6"/>
                    </a:cubicBezTo>
                    <a:cubicBezTo>
                      <a:pt x="12" y="9"/>
                      <a:pt x="16" y="6"/>
                      <a:pt x="19" y="7"/>
                    </a:cubicBezTo>
                    <a:cubicBezTo>
                      <a:pt x="20" y="12"/>
                      <a:pt x="17" y="13"/>
                      <a:pt x="16" y="15"/>
                    </a:cubicBezTo>
                    <a:cubicBezTo>
                      <a:pt x="21" y="21"/>
                      <a:pt x="28" y="25"/>
                      <a:pt x="28" y="35"/>
                    </a:cubicBezTo>
                    <a:cubicBezTo>
                      <a:pt x="31" y="35"/>
                      <a:pt x="31" y="33"/>
                      <a:pt x="34" y="34"/>
                    </a:cubicBezTo>
                    <a:cubicBezTo>
                      <a:pt x="39" y="38"/>
                      <a:pt x="27" y="41"/>
                      <a:pt x="33" y="43"/>
                    </a:cubicBezTo>
                    <a:cubicBezTo>
                      <a:pt x="25" y="50"/>
                      <a:pt x="10" y="45"/>
                      <a:pt x="0" y="51"/>
                    </a:cubicBezTo>
                    <a:cubicBezTo>
                      <a:pt x="4" y="49"/>
                      <a:pt x="5" y="44"/>
                      <a:pt x="12" y="44"/>
                    </a:cubicBezTo>
                    <a:cubicBezTo>
                      <a:pt x="10" y="42"/>
                      <a:pt x="8" y="41"/>
                      <a:pt x="3" y="41"/>
                    </a:cubicBezTo>
                    <a:cubicBezTo>
                      <a:pt x="4" y="38"/>
                      <a:pt x="8" y="39"/>
                      <a:pt x="9" y="36"/>
                    </a:cubicBezTo>
                    <a:cubicBezTo>
                      <a:pt x="7" y="34"/>
                      <a:pt x="8" y="34"/>
                      <a:pt x="7" y="33"/>
                    </a:cubicBezTo>
                    <a:cubicBezTo>
                      <a:pt x="7" y="31"/>
                      <a:pt x="11" y="32"/>
                      <a:pt x="13" y="32"/>
                    </a:cubicBezTo>
                    <a:cubicBezTo>
                      <a:pt x="14" y="32"/>
                      <a:pt x="13" y="29"/>
                      <a:pt x="15" y="28"/>
                    </a:cubicBezTo>
                    <a:cubicBezTo>
                      <a:pt x="14" y="27"/>
                      <a:pt x="12" y="26"/>
                      <a:pt x="13" y="23"/>
                    </a:cubicBezTo>
                    <a:cubicBezTo>
                      <a:pt x="9" y="22"/>
                      <a:pt x="9" y="25"/>
                      <a:pt x="5" y="24"/>
                    </a:cubicBezTo>
                    <a:cubicBezTo>
                      <a:pt x="5" y="22"/>
                      <a:pt x="6" y="20"/>
                      <a:pt x="8" y="18"/>
                    </a:cubicBezTo>
                    <a:cubicBezTo>
                      <a:pt x="7" y="17"/>
                      <a:pt x="2" y="18"/>
                      <a:pt x="5" y="14"/>
                    </a:cubicBezTo>
                    <a:cubicBezTo>
                      <a:pt x="3" y="14"/>
                      <a:pt x="3" y="16"/>
                      <a:pt x="2" y="14"/>
                    </a:cubicBezTo>
                    <a:cubicBezTo>
                      <a:pt x="0" y="13"/>
                      <a:pt x="3" y="13"/>
                      <a:pt x="4" y="12"/>
                    </a:cubicBezTo>
                    <a:cubicBezTo>
                      <a:pt x="3" y="10"/>
                      <a:pt x="2" y="10"/>
                      <a:pt x="0" y="9"/>
                    </a:cubicBezTo>
                    <a:cubicBezTo>
                      <a:pt x="6" y="9"/>
                      <a:pt x="7" y="0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1" name="Freeform 69">
                <a:extLst>
                  <a:ext uri="{FF2B5EF4-FFF2-40B4-BE49-F238E27FC236}">
                    <a16:creationId xmlns:a16="http://schemas.microsoft.com/office/drawing/2014/main" id="{1DE69231-141B-4AA5-8A37-53AD969DA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" y="956"/>
                <a:ext cx="19" cy="12"/>
              </a:xfrm>
              <a:custGeom>
                <a:avLst/>
                <a:gdLst>
                  <a:gd name="T0" fmla="*/ 7 w 8"/>
                  <a:gd name="T1" fmla="*/ 1 h 5"/>
                  <a:gd name="T2" fmla="*/ 1 w 8"/>
                  <a:gd name="T3" fmla="*/ 2 h 5"/>
                  <a:gd name="T4" fmla="*/ 7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1"/>
                    </a:moveTo>
                    <a:cubicBezTo>
                      <a:pt x="8" y="3"/>
                      <a:pt x="0" y="5"/>
                      <a:pt x="1" y="2"/>
                    </a:cubicBezTo>
                    <a:cubicBezTo>
                      <a:pt x="4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2" name="Freeform 70">
                <a:extLst>
                  <a:ext uri="{FF2B5EF4-FFF2-40B4-BE49-F238E27FC236}">
                    <a16:creationId xmlns:a16="http://schemas.microsoft.com/office/drawing/2014/main" id="{B01A0F3B-CB24-46F1-AFC3-E137D984D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968"/>
                <a:ext cx="19" cy="12"/>
              </a:xfrm>
              <a:custGeom>
                <a:avLst/>
                <a:gdLst>
                  <a:gd name="T0" fmla="*/ 1 w 8"/>
                  <a:gd name="T1" fmla="*/ 5 h 5"/>
                  <a:gd name="T2" fmla="*/ 4 w 8"/>
                  <a:gd name="T3" fmla="*/ 0 h 5"/>
                  <a:gd name="T4" fmla="*/ 3 w 8"/>
                  <a:gd name="T5" fmla="*/ 3 h 5"/>
                  <a:gd name="T6" fmla="*/ 6 w 8"/>
                  <a:gd name="T7" fmla="*/ 0 h 5"/>
                  <a:gd name="T8" fmla="*/ 8 w 8"/>
                  <a:gd name="T9" fmla="*/ 1 h 5"/>
                  <a:gd name="T10" fmla="*/ 8 w 8"/>
                  <a:gd name="T11" fmla="*/ 3 h 5"/>
                  <a:gd name="T12" fmla="*/ 1 w 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5"/>
                    </a:moveTo>
                    <a:cubicBezTo>
                      <a:pt x="3" y="3"/>
                      <a:pt x="0" y="0"/>
                      <a:pt x="4" y="0"/>
                    </a:cubicBezTo>
                    <a:cubicBezTo>
                      <a:pt x="4" y="1"/>
                      <a:pt x="3" y="1"/>
                      <a:pt x="3" y="3"/>
                    </a:cubicBezTo>
                    <a:cubicBezTo>
                      <a:pt x="4" y="2"/>
                      <a:pt x="7" y="2"/>
                      <a:pt x="6" y="0"/>
                    </a:cubicBezTo>
                    <a:cubicBezTo>
                      <a:pt x="7" y="0"/>
                      <a:pt x="7" y="1"/>
                      <a:pt x="8" y="1"/>
                    </a:cubicBezTo>
                    <a:cubicBezTo>
                      <a:pt x="8" y="1"/>
                      <a:pt x="8" y="2"/>
                      <a:pt x="8" y="3"/>
                    </a:cubicBezTo>
                    <a:cubicBezTo>
                      <a:pt x="5" y="3"/>
                      <a:pt x="4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3" name="Freeform 71">
                <a:extLst>
                  <a:ext uri="{FF2B5EF4-FFF2-40B4-BE49-F238E27FC236}">
                    <a16:creationId xmlns:a16="http://schemas.microsoft.com/office/drawing/2014/main" id="{5E2D77F0-5658-4BA7-8682-02424C7A1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0"/>
                <a:ext cx="16" cy="14"/>
              </a:xfrm>
              <a:custGeom>
                <a:avLst/>
                <a:gdLst>
                  <a:gd name="T0" fmla="*/ 7 w 7"/>
                  <a:gd name="T1" fmla="*/ 2 h 6"/>
                  <a:gd name="T2" fmla="*/ 0 w 7"/>
                  <a:gd name="T3" fmla="*/ 6 h 6"/>
                  <a:gd name="T4" fmla="*/ 7 w 7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2"/>
                    </a:moveTo>
                    <a:cubicBezTo>
                      <a:pt x="6" y="5"/>
                      <a:pt x="3" y="5"/>
                      <a:pt x="0" y="6"/>
                    </a:cubicBezTo>
                    <a:cubicBezTo>
                      <a:pt x="0" y="3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4" name="Freeform 72">
                <a:extLst>
                  <a:ext uri="{FF2B5EF4-FFF2-40B4-BE49-F238E27FC236}">
                    <a16:creationId xmlns:a16="http://schemas.microsoft.com/office/drawing/2014/main" id="{A945E2AA-A726-4350-BA68-0F1CFCED9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982"/>
                <a:ext cx="9" cy="17"/>
              </a:xfrm>
              <a:custGeom>
                <a:avLst/>
                <a:gdLst>
                  <a:gd name="T0" fmla="*/ 0 w 4"/>
                  <a:gd name="T1" fmla="*/ 2 h 7"/>
                  <a:gd name="T2" fmla="*/ 2 w 4"/>
                  <a:gd name="T3" fmla="*/ 0 h 7"/>
                  <a:gd name="T4" fmla="*/ 2 w 4"/>
                  <a:gd name="T5" fmla="*/ 6 h 7"/>
                  <a:gd name="T6" fmla="*/ 0 w 4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7">
                    <a:moveTo>
                      <a:pt x="0" y="2"/>
                    </a:moveTo>
                    <a:cubicBezTo>
                      <a:pt x="1" y="1"/>
                      <a:pt x="3" y="1"/>
                      <a:pt x="2" y="0"/>
                    </a:cubicBezTo>
                    <a:cubicBezTo>
                      <a:pt x="4" y="2"/>
                      <a:pt x="2" y="5"/>
                      <a:pt x="2" y="6"/>
                    </a:cubicBezTo>
                    <a:cubicBezTo>
                      <a:pt x="0" y="7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5" name="Freeform 73">
                <a:extLst>
                  <a:ext uri="{FF2B5EF4-FFF2-40B4-BE49-F238E27FC236}">
                    <a16:creationId xmlns:a16="http://schemas.microsoft.com/office/drawing/2014/main" id="{B2B40639-75CF-46DF-88FB-3D4A26ED8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1015"/>
                <a:ext cx="23" cy="26"/>
              </a:xfrm>
              <a:custGeom>
                <a:avLst/>
                <a:gdLst>
                  <a:gd name="T0" fmla="*/ 4 w 10"/>
                  <a:gd name="T1" fmla="*/ 0 h 11"/>
                  <a:gd name="T2" fmla="*/ 10 w 10"/>
                  <a:gd name="T3" fmla="*/ 0 h 11"/>
                  <a:gd name="T4" fmla="*/ 3 w 10"/>
                  <a:gd name="T5" fmla="*/ 11 h 11"/>
                  <a:gd name="T6" fmla="*/ 4 w 10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cubicBezTo>
                      <a:pt x="5" y="0"/>
                      <a:pt x="9" y="3"/>
                      <a:pt x="10" y="0"/>
                    </a:cubicBezTo>
                    <a:cubicBezTo>
                      <a:pt x="10" y="3"/>
                      <a:pt x="2" y="5"/>
                      <a:pt x="3" y="11"/>
                    </a:cubicBezTo>
                    <a:cubicBezTo>
                      <a:pt x="0" y="9"/>
                      <a:pt x="1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6" name="Freeform 74">
                <a:extLst>
                  <a:ext uri="{FF2B5EF4-FFF2-40B4-BE49-F238E27FC236}">
                    <a16:creationId xmlns:a16="http://schemas.microsoft.com/office/drawing/2014/main" id="{B9BE33BD-819B-4677-BD07-DD6E658DC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" y="1018"/>
                <a:ext cx="15" cy="7"/>
              </a:xfrm>
              <a:custGeom>
                <a:avLst/>
                <a:gdLst>
                  <a:gd name="T0" fmla="*/ 6 w 6"/>
                  <a:gd name="T1" fmla="*/ 0 h 3"/>
                  <a:gd name="T2" fmla="*/ 0 w 6"/>
                  <a:gd name="T3" fmla="*/ 3 h 3"/>
                  <a:gd name="T4" fmla="*/ 1 w 6"/>
                  <a:gd name="T5" fmla="*/ 0 h 3"/>
                  <a:gd name="T6" fmla="*/ 6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cubicBezTo>
                      <a:pt x="5" y="2"/>
                      <a:pt x="4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ubicBezTo>
                      <a:pt x="3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7" name="Freeform 75">
                <a:extLst>
                  <a:ext uri="{FF2B5EF4-FFF2-40B4-BE49-F238E27FC236}">
                    <a16:creationId xmlns:a16="http://schemas.microsoft.com/office/drawing/2014/main" id="{3D05C043-7A74-4D09-A10C-B10470A11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1051"/>
                <a:ext cx="12" cy="14"/>
              </a:xfrm>
              <a:custGeom>
                <a:avLst/>
                <a:gdLst>
                  <a:gd name="T0" fmla="*/ 3 w 5"/>
                  <a:gd name="T1" fmla="*/ 0 h 6"/>
                  <a:gd name="T2" fmla="*/ 0 w 5"/>
                  <a:gd name="T3" fmla="*/ 6 h 6"/>
                  <a:gd name="T4" fmla="*/ 3 w 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cubicBezTo>
                      <a:pt x="5" y="2"/>
                      <a:pt x="2" y="6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8" name="Freeform 76">
                <a:extLst>
                  <a:ext uri="{FF2B5EF4-FFF2-40B4-BE49-F238E27FC236}">
                    <a16:creationId xmlns:a16="http://schemas.microsoft.com/office/drawing/2014/main" id="{8D4BBAA3-1F01-4B16-A330-18C1EAB8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8" y="1034"/>
                <a:ext cx="31" cy="15"/>
              </a:xfrm>
              <a:custGeom>
                <a:avLst/>
                <a:gdLst>
                  <a:gd name="T0" fmla="*/ 0 w 13"/>
                  <a:gd name="T1" fmla="*/ 4 h 6"/>
                  <a:gd name="T2" fmla="*/ 0 w 13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" h="6">
                    <a:moveTo>
                      <a:pt x="0" y="4"/>
                    </a:moveTo>
                    <a:cubicBezTo>
                      <a:pt x="5" y="0"/>
                      <a:pt x="13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" name="Freeform 77">
                <a:extLst>
                  <a:ext uri="{FF2B5EF4-FFF2-40B4-BE49-F238E27FC236}">
                    <a16:creationId xmlns:a16="http://schemas.microsoft.com/office/drawing/2014/main" id="{0410D1AA-3D37-4B06-949A-25F4A28DA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1049"/>
                <a:ext cx="81" cy="71"/>
              </a:xfrm>
              <a:custGeom>
                <a:avLst/>
                <a:gdLst>
                  <a:gd name="T0" fmla="*/ 28 w 34"/>
                  <a:gd name="T1" fmla="*/ 0 h 30"/>
                  <a:gd name="T2" fmla="*/ 18 w 34"/>
                  <a:gd name="T3" fmla="*/ 10 h 30"/>
                  <a:gd name="T4" fmla="*/ 24 w 34"/>
                  <a:gd name="T5" fmla="*/ 10 h 30"/>
                  <a:gd name="T6" fmla="*/ 21 w 34"/>
                  <a:gd name="T7" fmla="*/ 12 h 30"/>
                  <a:gd name="T8" fmla="*/ 31 w 34"/>
                  <a:gd name="T9" fmla="*/ 14 h 30"/>
                  <a:gd name="T10" fmla="*/ 32 w 34"/>
                  <a:gd name="T11" fmla="*/ 18 h 30"/>
                  <a:gd name="T12" fmla="*/ 28 w 34"/>
                  <a:gd name="T13" fmla="*/ 22 h 30"/>
                  <a:gd name="T14" fmla="*/ 30 w 34"/>
                  <a:gd name="T15" fmla="*/ 21 h 30"/>
                  <a:gd name="T16" fmla="*/ 32 w 34"/>
                  <a:gd name="T17" fmla="*/ 23 h 30"/>
                  <a:gd name="T18" fmla="*/ 26 w 34"/>
                  <a:gd name="T19" fmla="*/ 30 h 30"/>
                  <a:gd name="T20" fmla="*/ 24 w 34"/>
                  <a:gd name="T21" fmla="*/ 28 h 30"/>
                  <a:gd name="T22" fmla="*/ 26 w 34"/>
                  <a:gd name="T23" fmla="*/ 24 h 30"/>
                  <a:gd name="T24" fmla="*/ 15 w 34"/>
                  <a:gd name="T25" fmla="*/ 28 h 30"/>
                  <a:gd name="T26" fmla="*/ 20 w 34"/>
                  <a:gd name="T27" fmla="*/ 25 h 30"/>
                  <a:gd name="T28" fmla="*/ 17 w 34"/>
                  <a:gd name="T29" fmla="*/ 23 h 30"/>
                  <a:gd name="T30" fmla="*/ 3 w 34"/>
                  <a:gd name="T31" fmla="*/ 25 h 30"/>
                  <a:gd name="T32" fmla="*/ 4 w 34"/>
                  <a:gd name="T33" fmla="*/ 19 h 30"/>
                  <a:gd name="T34" fmla="*/ 28 w 34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0">
                    <a:moveTo>
                      <a:pt x="28" y="0"/>
                    </a:moveTo>
                    <a:cubicBezTo>
                      <a:pt x="25" y="5"/>
                      <a:pt x="21" y="6"/>
                      <a:pt x="18" y="10"/>
                    </a:cubicBezTo>
                    <a:cubicBezTo>
                      <a:pt x="18" y="12"/>
                      <a:pt x="21" y="9"/>
                      <a:pt x="24" y="10"/>
                    </a:cubicBezTo>
                    <a:cubicBezTo>
                      <a:pt x="23" y="11"/>
                      <a:pt x="23" y="12"/>
                      <a:pt x="21" y="12"/>
                    </a:cubicBezTo>
                    <a:cubicBezTo>
                      <a:pt x="24" y="14"/>
                      <a:pt x="26" y="13"/>
                      <a:pt x="31" y="14"/>
                    </a:cubicBezTo>
                    <a:cubicBezTo>
                      <a:pt x="30" y="16"/>
                      <a:pt x="27" y="20"/>
                      <a:pt x="32" y="18"/>
                    </a:cubicBezTo>
                    <a:cubicBezTo>
                      <a:pt x="32" y="21"/>
                      <a:pt x="28" y="20"/>
                      <a:pt x="28" y="22"/>
                    </a:cubicBezTo>
                    <a:cubicBezTo>
                      <a:pt x="28" y="25"/>
                      <a:pt x="30" y="21"/>
                      <a:pt x="30" y="21"/>
                    </a:cubicBezTo>
                    <a:cubicBezTo>
                      <a:pt x="34" y="21"/>
                      <a:pt x="28" y="24"/>
                      <a:pt x="32" y="23"/>
                    </a:cubicBezTo>
                    <a:cubicBezTo>
                      <a:pt x="31" y="27"/>
                      <a:pt x="29" y="29"/>
                      <a:pt x="26" y="30"/>
                    </a:cubicBezTo>
                    <a:cubicBezTo>
                      <a:pt x="26" y="28"/>
                      <a:pt x="25" y="28"/>
                      <a:pt x="24" y="28"/>
                    </a:cubicBezTo>
                    <a:cubicBezTo>
                      <a:pt x="23" y="26"/>
                      <a:pt x="26" y="26"/>
                      <a:pt x="26" y="24"/>
                    </a:cubicBezTo>
                    <a:cubicBezTo>
                      <a:pt x="23" y="24"/>
                      <a:pt x="22" y="28"/>
                      <a:pt x="15" y="28"/>
                    </a:cubicBezTo>
                    <a:cubicBezTo>
                      <a:pt x="16" y="27"/>
                      <a:pt x="18" y="26"/>
                      <a:pt x="20" y="25"/>
                    </a:cubicBezTo>
                    <a:cubicBezTo>
                      <a:pt x="20" y="24"/>
                      <a:pt x="14" y="27"/>
                      <a:pt x="17" y="23"/>
                    </a:cubicBezTo>
                    <a:cubicBezTo>
                      <a:pt x="11" y="23"/>
                      <a:pt x="8" y="26"/>
                      <a:pt x="3" y="25"/>
                    </a:cubicBezTo>
                    <a:cubicBezTo>
                      <a:pt x="0" y="21"/>
                      <a:pt x="8" y="19"/>
                      <a:pt x="4" y="19"/>
                    </a:cubicBezTo>
                    <a:cubicBezTo>
                      <a:pt x="13" y="14"/>
                      <a:pt x="16" y="2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0" name="Freeform 78">
                <a:extLst>
                  <a:ext uri="{FF2B5EF4-FFF2-40B4-BE49-F238E27FC236}">
                    <a16:creationId xmlns:a16="http://schemas.microsoft.com/office/drawing/2014/main" id="{44C27C74-C56D-463E-81D9-4D325121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9" y="1115"/>
                <a:ext cx="17" cy="7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7 w 7"/>
                  <a:gd name="T5" fmla="*/ 1 h 3"/>
                  <a:gd name="T6" fmla="*/ 4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cubicBezTo>
                      <a:pt x="2" y="3"/>
                      <a:pt x="1" y="2"/>
                      <a:pt x="0" y="2"/>
                    </a:cubicBezTo>
                    <a:cubicBezTo>
                      <a:pt x="1" y="0"/>
                      <a:pt x="5" y="2"/>
                      <a:pt x="7" y="1"/>
                    </a:cubicBezTo>
                    <a:cubicBezTo>
                      <a:pt x="7" y="3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1" name="Freeform 81">
                <a:extLst>
                  <a:ext uri="{FF2B5EF4-FFF2-40B4-BE49-F238E27FC236}">
                    <a16:creationId xmlns:a16="http://schemas.microsoft.com/office/drawing/2014/main" id="{C76907E4-4D66-42E6-84FF-D57E5A334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1113"/>
                <a:ext cx="24" cy="19"/>
              </a:xfrm>
              <a:custGeom>
                <a:avLst/>
                <a:gdLst>
                  <a:gd name="T0" fmla="*/ 6 w 10"/>
                  <a:gd name="T1" fmla="*/ 7 h 8"/>
                  <a:gd name="T2" fmla="*/ 1 w 10"/>
                  <a:gd name="T3" fmla="*/ 5 h 8"/>
                  <a:gd name="T4" fmla="*/ 2 w 10"/>
                  <a:gd name="T5" fmla="*/ 0 h 8"/>
                  <a:gd name="T6" fmla="*/ 10 w 10"/>
                  <a:gd name="T7" fmla="*/ 5 h 8"/>
                  <a:gd name="T8" fmla="*/ 6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6" y="7"/>
                    </a:moveTo>
                    <a:cubicBezTo>
                      <a:pt x="7" y="4"/>
                      <a:pt x="3" y="5"/>
                      <a:pt x="1" y="5"/>
                    </a:cubicBezTo>
                    <a:cubicBezTo>
                      <a:pt x="0" y="3"/>
                      <a:pt x="1" y="1"/>
                      <a:pt x="2" y="0"/>
                    </a:cubicBezTo>
                    <a:cubicBezTo>
                      <a:pt x="1" y="5"/>
                      <a:pt x="10" y="1"/>
                      <a:pt x="10" y="5"/>
                    </a:cubicBezTo>
                    <a:cubicBezTo>
                      <a:pt x="7" y="4"/>
                      <a:pt x="9" y="8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2" name="Freeform 82">
                <a:extLst>
                  <a:ext uri="{FF2B5EF4-FFF2-40B4-BE49-F238E27FC236}">
                    <a16:creationId xmlns:a16="http://schemas.microsoft.com/office/drawing/2014/main" id="{5FF0BD58-20D7-4421-AFAF-3E88522C7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1120"/>
                <a:ext cx="21" cy="14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2 h 6"/>
                  <a:gd name="T4" fmla="*/ 3 w 9"/>
                  <a:gd name="T5" fmla="*/ 6 h 6"/>
                  <a:gd name="T6" fmla="*/ 0 w 9"/>
                  <a:gd name="T7" fmla="*/ 4 h 6"/>
                  <a:gd name="T8" fmla="*/ 5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7" y="1"/>
                      <a:pt x="6" y="3"/>
                      <a:pt x="9" y="2"/>
                    </a:cubicBezTo>
                    <a:cubicBezTo>
                      <a:pt x="9" y="5"/>
                      <a:pt x="3" y="3"/>
                      <a:pt x="3" y="6"/>
                    </a:cubicBezTo>
                    <a:cubicBezTo>
                      <a:pt x="2" y="5"/>
                      <a:pt x="2" y="4"/>
                      <a:pt x="0" y="4"/>
                    </a:cubicBezTo>
                    <a:cubicBezTo>
                      <a:pt x="1" y="1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3" name="Freeform 84">
                <a:extLst>
                  <a:ext uri="{FF2B5EF4-FFF2-40B4-BE49-F238E27FC236}">
                    <a16:creationId xmlns:a16="http://schemas.microsoft.com/office/drawing/2014/main" id="{DD92982F-12DC-43E1-A4F7-D2DF5F193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0" y="1134"/>
                <a:ext cx="59" cy="64"/>
              </a:xfrm>
              <a:custGeom>
                <a:avLst/>
                <a:gdLst>
                  <a:gd name="T0" fmla="*/ 22 w 25"/>
                  <a:gd name="T1" fmla="*/ 8 h 27"/>
                  <a:gd name="T2" fmla="*/ 25 w 25"/>
                  <a:gd name="T3" fmla="*/ 14 h 27"/>
                  <a:gd name="T4" fmla="*/ 19 w 25"/>
                  <a:gd name="T5" fmla="*/ 21 h 27"/>
                  <a:gd name="T6" fmla="*/ 6 w 25"/>
                  <a:gd name="T7" fmla="*/ 18 h 27"/>
                  <a:gd name="T8" fmla="*/ 10 w 25"/>
                  <a:gd name="T9" fmla="*/ 22 h 27"/>
                  <a:gd name="T10" fmla="*/ 1 w 25"/>
                  <a:gd name="T11" fmla="*/ 13 h 27"/>
                  <a:gd name="T12" fmla="*/ 5 w 25"/>
                  <a:gd name="T13" fmla="*/ 14 h 27"/>
                  <a:gd name="T14" fmla="*/ 0 w 25"/>
                  <a:gd name="T15" fmla="*/ 0 h 27"/>
                  <a:gd name="T16" fmla="*/ 22 w 25"/>
                  <a:gd name="T1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7">
                    <a:moveTo>
                      <a:pt x="22" y="8"/>
                    </a:moveTo>
                    <a:cubicBezTo>
                      <a:pt x="22" y="11"/>
                      <a:pt x="25" y="11"/>
                      <a:pt x="25" y="14"/>
                    </a:cubicBezTo>
                    <a:cubicBezTo>
                      <a:pt x="23" y="16"/>
                      <a:pt x="19" y="17"/>
                      <a:pt x="19" y="21"/>
                    </a:cubicBezTo>
                    <a:cubicBezTo>
                      <a:pt x="16" y="18"/>
                      <a:pt x="9" y="18"/>
                      <a:pt x="6" y="18"/>
                    </a:cubicBezTo>
                    <a:cubicBezTo>
                      <a:pt x="4" y="19"/>
                      <a:pt x="9" y="21"/>
                      <a:pt x="10" y="22"/>
                    </a:cubicBezTo>
                    <a:cubicBezTo>
                      <a:pt x="6" y="27"/>
                      <a:pt x="1" y="19"/>
                      <a:pt x="1" y="13"/>
                    </a:cubicBezTo>
                    <a:cubicBezTo>
                      <a:pt x="3" y="13"/>
                      <a:pt x="4" y="14"/>
                      <a:pt x="5" y="14"/>
                    </a:cubicBezTo>
                    <a:cubicBezTo>
                      <a:pt x="5" y="8"/>
                      <a:pt x="1" y="6"/>
                      <a:pt x="0" y="0"/>
                    </a:cubicBezTo>
                    <a:cubicBezTo>
                      <a:pt x="7" y="3"/>
                      <a:pt x="13" y="7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4" name="Freeform 85">
                <a:extLst>
                  <a:ext uri="{FF2B5EF4-FFF2-40B4-BE49-F238E27FC236}">
                    <a16:creationId xmlns:a16="http://schemas.microsoft.com/office/drawing/2014/main" id="{4B48A0A2-0DDD-4F87-9C41-5B3CFA08E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1132"/>
                <a:ext cx="14" cy="19"/>
              </a:xfrm>
              <a:custGeom>
                <a:avLst/>
                <a:gdLst>
                  <a:gd name="T0" fmla="*/ 6 w 6"/>
                  <a:gd name="T1" fmla="*/ 1 h 8"/>
                  <a:gd name="T2" fmla="*/ 2 w 6"/>
                  <a:gd name="T3" fmla="*/ 8 h 8"/>
                  <a:gd name="T4" fmla="*/ 6 w 6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6" y="1"/>
                    </a:moveTo>
                    <a:cubicBezTo>
                      <a:pt x="6" y="4"/>
                      <a:pt x="3" y="5"/>
                      <a:pt x="2" y="8"/>
                    </a:cubicBezTo>
                    <a:cubicBezTo>
                      <a:pt x="0" y="6"/>
                      <a:pt x="2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5" name="Freeform 89">
                <a:extLst>
                  <a:ext uri="{FF2B5EF4-FFF2-40B4-BE49-F238E27FC236}">
                    <a16:creationId xmlns:a16="http://schemas.microsoft.com/office/drawing/2014/main" id="{AEA18038-E61F-47F1-8EE7-AEC0E2C39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1193"/>
                <a:ext cx="109" cy="112"/>
              </a:xfrm>
              <a:custGeom>
                <a:avLst/>
                <a:gdLst>
                  <a:gd name="T0" fmla="*/ 10 w 46"/>
                  <a:gd name="T1" fmla="*/ 42 h 47"/>
                  <a:gd name="T2" fmla="*/ 7 w 46"/>
                  <a:gd name="T3" fmla="*/ 45 h 47"/>
                  <a:gd name="T4" fmla="*/ 0 w 46"/>
                  <a:gd name="T5" fmla="*/ 43 h 47"/>
                  <a:gd name="T6" fmla="*/ 6 w 46"/>
                  <a:gd name="T7" fmla="*/ 34 h 47"/>
                  <a:gd name="T8" fmla="*/ 20 w 46"/>
                  <a:gd name="T9" fmla="*/ 34 h 47"/>
                  <a:gd name="T10" fmla="*/ 22 w 46"/>
                  <a:gd name="T11" fmla="*/ 25 h 47"/>
                  <a:gd name="T12" fmla="*/ 23 w 46"/>
                  <a:gd name="T13" fmla="*/ 28 h 47"/>
                  <a:gd name="T14" fmla="*/ 32 w 46"/>
                  <a:gd name="T15" fmla="*/ 20 h 47"/>
                  <a:gd name="T16" fmla="*/ 27 w 46"/>
                  <a:gd name="T17" fmla="*/ 1 h 47"/>
                  <a:gd name="T18" fmla="*/ 31 w 46"/>
                  <a:gd name="T19" fmla="*/ 3 h 47"/>
                  <a:gd name="T20" fmla="*/ 28 w 46"/>
                  <a:gd name="T21" fmla="*/ 0 h 47"/>
                  <a:gd name="T22" fmla="*/ 41 w 46"/>
                  <a:gd name="T23" fmla="*/ 18 h 47"/>
                  <a:gd name="T24" fmla="*/ 39 w 46"/>
                  <a:gd name="T25" fmla="*/ 17 h 47"/>
                  <a:gd name="T26" fmla="*/ 44 w 46"/>
                  <a:gd name="T27" fmla="*/ 37 h 47"/>
                  <a:gd name="T28" fmla="*/ 39 w 46"/>
                  <a:gd name="T29" fmla="*/ 40 h 47"/>
                  <a:gd name="T30" fmla="*/ 30 w 46"/>
                  <a:gd name="T31" fmla="*/ 39 h 47"/>
                  <a:gd name="T32" fmla="*/ 27 w 46"/>
                  <a:gd name="T33" fmla="*/ 47 h 47"/>
                  <a:gd name="T34" fmla="*/ 21 w 46"/>
                  <a:gd name="T35" fmla="*/ 43 h 47"/>
                  <a:gd name="T36" fmla="*/ 21 w 46"/>
                  <a:gd name="T37" fmla="*/ 39 h 47"/>
                  <a:gd name="T38" fmla="*/ 15 w 46"/>
                  <a:gd name="T39" fmla="*/ 40 h 47"/>
                  <a:gd name="T40" fmla="*/ 10 w 46"/>
                  <a:gd name="T41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47">
                    <a:moveTo>
                      <a:pt x="10" y="42"/>
                    </a:moveTo>
                    <a:cubicBezTo>
                      <a:pt x="7" y="42"/>
                      <a:pt x="6" y="42"/>
                      <a:pt x="7" y="45"/>
                    </a:cubicBezTo>
                    <a:cubicBezTo>
                      <a:pt x="4" y="45"/>
                      <a:pt x="1" y="44"/>
                      <a:pt x="0" y="43"/>
                    </a:cubicBezTo>
                    <a:cubicBezTo>
                      <a:pt x="1" y="39"/>
                      <a:pt x="6" y="39"/>
                      <a:pt x="6" y="34"/>
                    </a:cubicBezTo>
                    <a:cubicBezTo>
                      <a:pt x="11" y="34"/>
                      <a:pt x="15" y="34"/>
                      <a:pt x="20" y="34"/>
                    </a:cubicBezTo>
                    <a:cubicBezTo>
                      <a:pt x="22" y="32"/>
                      <a:pt x="22" y="28"/>
                      <a:pt x="22" y="25"/>
                    </a:cubicBezTo>
                    <a:cubicBezTo>
                      <a:pt x="23" y="22"/>
                      <a:pt x="23" y="27"/>
                      <a:pt x="23" y="28"/>
                    </a:cubicBezTo>
                    <a:cubicBezTo>
                      <a:pt x="27" y="27"/>
                      <a:pt x="29" y="23"/>
                      <a:pt x="32" y="20"/>
                    </a:cubicBezTo>
                    <a:cubicBezTo>
                      <a:pt x="32" y="12"/>
                      <a:pt x="26" y="9"/>
                      <a:pt x="27" y="1"/>
                    </a:cubicBezTo>
                    <a:cubicBezTo>
                      <a:pt x="29" y="1"/>
                      <a:pt x="28" y="3"/>
                      <a:pt x="31" y="3"/>
                    </a:cubicBezTo>
                    <a:cubicBezTo>
                      <a:pt x="31" y="0"/>
                      <a:pt x="29" y="1"/>
                      <a:pt x="28" y="0"/>
                    </a:cubicBezTo>
                    <a:cubicBezTo>
                      <a:pt x="34" y="0"/>
                      <a:pt x="40" y="9"/>
                      <a:pt x="41" y="18"/>
                    </a:cubicBezTo>
                    <a:cubicBezTo>
                      <a:pt x="41" y="18"/>
                      <a:pt x="40" y="17"/>
                      <a:pt x="39" y="17"/>
                    </a:cubicBezTo>
                    <a:cubicBezTo>
                      <a:pt x="40" y="24"/>
                      <a:pt x="46" y="31"/>
                      <a:pt x="44" y="37"/>
                    </a:cubicBezTo>
                    <a:cubicBezTo>
                      <a:pt x="41" y="36"/>
                      <a:pt x="40" y="35"/>
                      <a:pt x="39" y="40"/>
                    </a:cubicBezTo>
                    <a:cubicBezTo>
                      <a:pt x="35" y="36"/>
                      <a:pt x="35" y="43"/>
                      <a:pt x="30" y="39"/>
                    </a:cubicBezTo>
                    <a:cubicBezTo>
                      <a:pt x="29" y="41"/>
                      <a:pt x="27" y="43"/>
                      <a:pt x="27" y="47"/>
                    </a:cubicBezTo>
                    <a:cubicBezTo>
                      <a:pt x="24" y="47"/>
                      <a:pt x="22" y="45"/>
                      <a:pt x="21" y="43"/>
                    </a:cubicBezTo>
                    <a:cubicBezTo>
                      <a:pt x="21" y="42"/>
                      <a:pt x="21" y="40"/>
                      <a:pt x="21" y="39"/>
                    </a:cubicBezTo>
                    <a:cubicBezTo>
                      <a:pt x="19" y="40"/>
                      <a:pt x="16" y="38"/>
                      <a:pt x="15" y="40"/>
                    </a:cubicBezTo>
                    <a:cubicBezTo>
                      <a:pt x="12" y="39"/>
                      <a:pt x="13" y="43"/>
                      <a:pt x="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6" name="Freeform 90">
                <a:extLst>
                  <a:ext uri="{FF2B5EF4-FFF2-40B4-BE49-F238E27FC236}">
                    <a16:creationId xmlns:a16="http://schemas.microsoft.com/office/drawing/2014/main" id="{650D047D-531A-455C-AA8B-D8D3A8852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1193"/>
                <a:ext cx="19" cy="33"/>
              </a:xfrm>
              <a:custGeom>
                <a:avLst/>
                <a:gdLst>
                  <a:gd name="T0" fmla="*/ 3 w 8"/>
                  <a:gd name="T1" fmla="*/ 14 h 14"/>
                  <a:gd name="T2" fmla="*/ 1 w 8"/>
                  <a:gd name="T3" fmla="*/ 3 h 14"/>
                  <a:gd name="T4" fmla="*/ 7 w 8"/>
                  <a:gd name="T5" fmla="*/ 1 h 14"/>
                  <a:gd name="T6" fmla="*/ 3 w 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4">
                    <a:moveTo>
                      <a:pt x="3" y="14"/>
                    </a:moveTo>
                    <a:cubicBezTo>
                      <a:pt x="0" y="13"/>
                      <a:pt x="3" y="5"/>
                      <a:pt x="1" y="3"/>
                    </a:cubicBezTo>
                    <a:cubicBezTo>
                      <a:pt x="4" y="3"/>
                      <a:pt x="4" y="0"/>
                      <a:pt x="7" y="1"/>
                    </a:cubicBezTo>
                    <a:cubicBezTo>
                      <a:pt x="8" y="7"/>
                      <a:pt x="8" y="13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" name="Freeform 91">
                <a:extLst>
                  <a:ext uri="{FF2B5EF4-FFF2-40B4-BE49-F238E27FC236}">
                    <a16:creationId xmlns:a16="http://schemas.microsoft.com/office/drawing/2014/main" id="{B192344A-8416-4D47-BE89-9A7E766C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231"/>
                <a:ext cx="22" cy="10"/>
              </a:xfrm>
              <a:custGeom>
                <a:avLst/>
                <a:gdLst>
                  <a:gd name="T0" fmla="*/ 0 w 9"/>
                  <a:gd name="T1" fmla="*/ 1 h 4"/>
                  <a:gd name="T2" fmla="*/ 9 w 9"/>
                  <a:gd name="T3" fmla="*/ 3 h 4"/>
                  <a:gd name="T4" fmla="*/ 0 w 9"/>
                  <a:gd name="T5" fmla="*/ 4 h 4"/>
                  <a:gd name="T6" fmla="*/ 0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0" y="1"/>
                    </a:moveTo>
                    <a:cubicBezTo>
                      <a:pt x="3" y="2"/>
                      <a:pt x="8" y="0"/>
                      <a:pt x="9" y="3"/>
                    </a:cubicBezTo>
                    <a:cubicBezTo>
                      <a:pt x="6" y="3"/>
                      <a:pt x="2" y="2"/>
                      <a:pt x="0" y="4"/>
                    </a:cubicBezTo>
                    <a:cubicBezTo>
                      <a:pt x="1" y="3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" name="Freeform 92">
                <a:extLst>
                  <a:ext uri="{FF2B5EF4-FFF2-40B4-BE49-F238E27FC236}">
                    <a16:creationId xmlns:a16="http://schemas.microsoft.com/office/drawing/2014/main" id="{F011FB15-77B8-4790-9DEA-40577B83A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" y="1271"/>
                <a:ext cx="26" cy="22"/>
              </a:xfrm>
              <a:custGeom>
                <a:avLst/>
                <a:gdLst>
                  <a:gd name="T0" fmla="*/ 0 w 11"/>
                  <a:gd name="T1" fmla="*/ 6 h 9"/>
                  <a:gd name="T2" fmla="*/ 9 w 11"/>
                  <a:gd name="T3" fmla="*/ 0 h 9"/>
                  <a:gd name="T4" fmla="*/ 0 w 11"/>
                  <a:gd name="T5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6"/>
                    </a:moveTo>
                    <a:cubicBezTo>
                      <a:pt x="0" y="1"/>
                      <a:pt x="6" y="2"/>
                      <a:pt x="9" y="0"/>
                    </a:cubicBezTo>
                    <a:cubicBezTo>
                      <a:pt x="11" y="3"/>
                      <a:pt x="3" y="9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9" name="Freeform 93">
                <a:extLst>
                  <a:ext uri="{FF2B5EF4-FFF2-40B4-BE49-F238E27FC236}">
                    <a16:creationId xmlns:a16="http://schemas.microsoft.com/office/drawing/2014/main" id="{56BBDB89-EC0D-43CD-ABDA-ECBB8C7E6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1286"/>
                <a:ext cx="26" cy="16"/>
              </a:xfrm>
              <a:custGeom>
                <a:avLst/>
                <a:gdLst>
                  <a:gd name="T0" fmla="*/ 0 w 11"/>
                  <a:gd name="T1" fmla="*/ 3 h 7"/>
                  <a:gd name="T2" fmla="*/ 5 w 11"/>
                  <a:gd name="T3" fmla="*/ 1 h 7"/>
                  <a:gd name="T4" fmla="*/ 7 w 11"/>
                  <a:gd name="T5" fmla="*/ 3 h 7"/>
                  <a:gd name="T6" fmla="*/ 0 w 11"/>
                  <a:gd name="T7" fmla="*/ 4 h 7"/>
                  <a:gd name="T8" fmla="*/ 0 w 11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3"/>
                    </a:moveTo>
                    <a:cubicBezTo>
                      <a:pt x="3" y="4"/>
                      <a:pt x="2" y="0"/>
                      <a:pt x="5" y="1"/>
                    </a:cubicBezTo>
                    <a:cubicBezTo>
                      <a:pt x="9" y="0"/>
                      <a:pt x="11" y="2"/>
                      <a:pt x="7" y="3"/>
                    </a:cubicBezTo>
                    <a:cubicBezTo>
                      <a:pt x="4" y="2"/>
                      <a:pt x="3" y="7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F41384B7-972B-4C90-86BB-2E0B2DFD3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" y="1283"/>
                <a:ext cx="17" cy="22"/>
              </a:xfrm>
              <a:custGeom>
                <a:avLst/>
                <a:gdLst>
                  <a:gd name="T0" fmla="*/ 2 w 7"/>
                  <a:gd name="T1" fmla="*/ 4 h 9"/>
                  <a:gd name="T2" fmla="*/ 0 w 7"/>
                  <a:gd name="T3" fmla="*/ 2 h 9"/>
                  <a:gd name="T4" fmla="*/ 6 w 7"/>
                  <a:gd name="T5" fmla="*/ 1 h 9"/>
                  <a:gd name="T6" fmla="*/ 6 w 7"/>
                  <a:gd name="T7" fmla="*/ 5 h 9"/>
                  <a:gd name="T8" fmla="*/ 3 w 7"/>
                  <a:gd name="T9" fmla="*/ 9 h 9"/>
                  <a:gd name="T10" fmla="*/ 2 w 7"/>
                  <a:gd name="T11" fmla="*/ 5 h 9"/>
                  <a:gd name="T12" fmla="*/ 2 w 7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9">
                    <a:moveTo>
                      <a:pt x="2" y="4"/>
                    </a:moveTo>
                    <a:cubicBezTo>
                      <a:pt x="6" y="3"/>
                      <a:pt x="4" y="1"/>
                      <a:pt x="0" y="2"/>
                    </a:cubicBezTo>
                    <a:cubicBezTo>
                      <a:pt x="1" y="0"/>
                      <a:pt x="4" y="2"/>
                      <a:pt x="6" y="1"/>
                    </a:cubicBezTo>
                    <a:cubicBezTo>
                      <a:pt x="6" y="2"/>
                      <a:pt x="6" y="4"/>
                      <a:pt x="6" y="5"/>
                    </a:cubicBezTo>
                    <a:cubicBezTo>
                      <a:pt x="2" y="4"/>
                      <a:pt x="7" y="9"/>
                      <a:pt x="3" y="9"/>
                    </a:cubicBezTo>
                    <a:cubicBezTo>
                      <a:pt x="5" y="8"/>
                      <a:pt x="5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3E84FAD4-F7C2-4CD5-8FCF-8020759C6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1366"/>
                <a:ext cx="14" cy="17"/>
              </a:xfrm>
              <a:custGeom>
                <a:avLst/>
                <a:gdLst>
                  <a:gd name="T0" fmla="*/ 6 w 6"/>
                  <a:gd name="T1" fmla="*/ 0 h 7"/>
                  <a:gd name="T2" fmla="*/ 1 w 6"/>
                  <a:gd name="T3" fmla="*/ 7 h 7"/>
                  <a:gd name="T4" fmla="*/ 6 w 6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5" y="2"/>
                      <a:pt x="3" y="4"/>
                      <a:pt x="1" y="7"/>
                    </a:cubicBezTo>
                    <a:cubicBezTo>
                      <a:pt x="0" y="5"/>
                      <a:pt x="3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2" name="Freeform 97">
                <a:extLst>
                  <a:ext uri="{FF2B5EF4-FFF2-40B4-BE49-F238E27FC236}">
                    <a16:creationId xmlns:a16="http://schemas.microsoft.com/office/drawing/2014/main" id="{33C5EDF2-B6D0-43DD-A600-9FAA39651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1577"/>
                <a:ext cx="12" cy="15"/>
              </a:xfrm>
              <a:custGeom>
                <a:avLst/>
                <a:gdLst>
                  <a:gd name="T0" fmla="*/ 1 w 5"/>
                  <a:gd name="T1" fmla="*/ 0 h 6"/>
                  <a:gd name="T2" fmla="*/ 4 w 5"/>
                  <a:gd name="T3" fmla="*/ 0 h 6"/>
                  <a:gd name="T4" fmla="*/ 5 w 5"/>
                  <a:gd name="T5" fmla="*/ 5 h 6"/>
                  <a:gd name="T6" fmla="*/ 2 w 5"/>
                  <a:gd name="T7" fmla="*/ 6 h 6"/>
                  <a:gd name="T8" fmla="*/ 0 w 5"/>
                  <a:gd name="T9" fmla="*/ 2 h 6"/>
                  <a:gd name="T10" fmla="*/ 1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2" y="1"/>
                      <a:pt x="2" y="0"/>
                      <a:pt x="4" y="0"/>
                    </a:cubicBezTo>
                    <a:cubicBezTo>
                      <a:pt x="2" y="2"/>
                      <a:pt x="4" y="3"/>
                      <a:pt x="5" y="5"/>
                    </a:cubicBezTo>
                    <a:cubicBezTo>
                      <a:pt x="4" y="5"/>
                      <a:pt x="3" y="6"/>
                      <a:pt x="2" y="6"/>
                    </a:cubicBezTo>
                    <a:cubicBezTo>
                      <a:pt x="2" y="3"/>
                      <a:pt x="3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3" name="Freeform 98">
                <a:extLst>
                  <a:ext uri="{FF2B5EF4-FFF2-40B4-BE49-F238E27FC236}">
                    <a16:creationId xmlns:a16="http://schemas.microsoft.com/office/drawing/2014/main" id="{E27BC052-CE7A-4EAC-AA44-9DC0EB26C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1575"/>
                <a:ext cx="28" cy="24"/>
              </a:xfrm>
              <a:custGeom>
                <a:avLst/>
                <a:gdLst>
                  <a:gd name="T0" fmla="*/ 2 w 12"/>
                  <a:gd name="T1" fmla="*/ 1 h 10"/>
                  <a:gd name="T2" fmla="*/ 6 w 12"/>
                  <a:gd name="T3" fmla="*/ 3 h 10"/>
                  <a:gd name="T4" fmla="*/ 10 w 12"/>
                  <a:gd name="T5" fmla="*/ 3 h 10"/>
                  <a:gd name="T6" fmla="*/ 12 w 12"/>
                  <a:gd name="T7" fmla="*/ 10 h 10"/>
                  <a:gd name="T8" fmla="*/ 7 w 12"/>
                  <a:gd name="T9" fmla="*/ 9 h 10"/>
                  <a:gd name="T10" fmla="*/ 3 w 12"/>
                  <a:gd name="T11" fmla="*/ 6 h 10"/>
                  <a:gd name="T12" fmla="*/ 2 w 12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">
                    <a:moveTo>
                      <a:pt x="2" y="1"/>
                    </a:moveTo>
                    <a:cubicBezTo>
                      <a:pt x="3" y="1"/>
                      <a:pt x="7" y="0"/>
                      <a:pt x="6" y="3"/>
                    </a:cubicBezTo>
                    <a:cubicBezTo>
                      <a:pt x="9" y="2"/>
                      <a:pt x="7" y="2"/>
                      <a:pt x="10" y="3"/>
                    </a:cubicBezTo>
                    <a:cubicBezTo>
                      <a:pt x="8" y="6"/>
                      <a:pt x="12" y="7"/>
                      <a:pt x="12" y="10"/>
                    </a:cubicBezTo>
                    <a:cubicBezTo>
                      <a:pt x="11" y="10"/>
                      <a:pt x="8" y="7"/>
                      <a:pt x="7" y="9"/>
                    </a:cubicBezTo>
                    <a:cubicBezTo>
                      <a:pt x="7" y="6"/>
                      <a:pt x="3" y="4"/>
                      <a:pt x="3" y="6"/>
                    </a:cubicBezTo>
                    <a:cubicBezTo>
                      <a:pt x="2" y="4"/>
                      <a:pt x="0" y="3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4" name="Freeform 99">
                <a:extLst>
                  <a:ext uri="{FF2B5EF4-FFF2-40B4-BE49-F238E27FC236}">
                    <a16:creationId xmlns:a16="http://schemas.microsoft.com/office/drawing/2014/main" id="{CF0BEB2A-257A-4270-A67E-7F37E22D6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1599"/>
                <a:ext cx="12" cy="14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4" y="5"/>
                      <a:pt x="1" y="4"/>
                      <a:pt x="0" y="2"/>
                    </a:cubicBezTo>
                    <a:cubicBezTo>
                      <a:pt x="3" y="0"/>
                      <a:pt x="4" y="4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5" name="Freeform 101">
                <a:extLst>
                  <a:ext uri="{FF2B5EF4-FFF2-40B4-BE49-F238E27FC236}">
                    <a16:creationId xmlns:a16="http://schemas.microsoft.com/office/drawing/2014/main" id="{7B101439-CA12-4712-9B40-0DAE96C43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8" y="1618"/>
                <a:ext cx="23" cy="42"/>
              </a:xfrm>
              <a:custGeom>
                <a:avLst/>
                <a:gdLst>
                  <a:gd name="T0" fmla="*/ 10 w 10"/>
                  <a:gd name="T1" fmla="*/ 0 h 18"/>
                  <a:gd name="T2" fmla="*/ 0 w 10"/>
                  <a:gd name="T3" fmla="*/ 18 h 18"/>
                  <a:gd name="T4" fmla="*/ 10 w 10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8">
                    <a:moveTo>
                      <a:pt x="10" y="0"/>
                    </a:moveTo>
                    <a:cubicBezTo>
                      <a:pt x="10" y="9"/>
                      <a:pt x="4" y="13"/>
                      <a:pt x="0" y="18"/>
                    </a:cubicBezTo>
                    <a:cubicBezTo>
                      <a:pt x="0" y="13"/>
                      <a:pt x="7" y="5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6" name="Freeform 103">
                <a:extLst>
                  <a:ext uri="{FF2B5EF4-FFF2-40B4-BE49-F238E27FC236}">
                    <a16:creationId xmlns:a16="http://schemas.microsoft.com/office/drawing/2014/main" id="{CAFDC221-D87E-450E-A969-A2E550C5E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" y="1615"/>
                <a:ext cx="54" cy="86"/>
              </a:xfrm>
              <a:custGeom>
                <a:avLst/>
                <a:gdLst>
                  <a:gd name="T0" fmla="*/ 6 w 23"/>
                  <a:gd name="T1" fmla="*/ 18 h 36"/>
                  <a:gd name="T2" fmla="*/ 8 w 23"/>
                  <a:gd name="T3" fmla="*/ 21 h 36"/>
                  <a:gd name="T4" fmla="*/ 18 w 23"/>
                  <a:gd name="T5" fmla="*/ 15 h 36"/>
                  <a:gd name="T6" fmla="*/ 10 w 23"/>
                  <a:gd name="T7" fmla="*/ 0 h 36"/>
                  <a:gd name="T8" fmla="*/ 23 w 23"/>
                  <a:gd name="T9" fmla="*/ 17 h 36"/>
                  <a:gd name="T10" fmla="*/ 23 w 23"/>
                  <a:gd name="T11" fmla="*/ 30 h 36"/>
                  <a:gd name="T12" fmla="*/ 21 w 23"/>
                  <a:gd name="T13" fmla="*/ 25 h 36"/>
                  <a:gd name="T14" fmla="*/ 19 w 23"/>
                  <a:gd name="T15" fmla="*/ 36 h 36"/>
                  <a:gd name="T16" fmla="*/ 11 w 23"/>
                  <a:gd name="T17" fmla="*/ 32 h 36"/>
                  <a:gd name="T18" fmla="*/ 8 w 23"/>
                  <a:gd name="T19" fmla="*/ 22 h 36"/>
                  <a:gd name="T20" fmla="*/ 3 w 23"/>
                  <a:gd name="T21" fmla="*/ 22 h 36"/>
                  <a:gd name="T22" fmla="*/ 0 w 23"/>
                  <a:gd name="T23" fmla="*/ 27 h 36"/>
                  <a:gd name="T24" fmla="*/ 6 w 23"/>
                  <a:gd name="T25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36">
                    <a:moveTo>
                      <a:pt x="6" y="18"/>
                    </a:moveTo>
                    <a:cubicBezTo>
                      <a:pt x="8" y="17"/>
                      <a:pt x="8" y="19"/>
                      <a:pt x="8" y="21"/>
                    </a:cubicBezTo>
                    <a:cubicBezTo>
                      <a:pt x="13" y="21"/>
                      <a:pt x="13" y="15"/>
                      <a:pt x="18" y="15"/>
                    </a:cubicBezTo>
                    <a:cubicBezTo>
                      <a:pt x="16" y="8"/>
                      <a:pt x="12" y="8"/>
                      <a:pt x="10" y="0"/>
                    </a:cubicBezTo>
                    <a:cubicBezTo>
                      <a:pt x="15" y="1"/>
                      <a:pt x="18" y="13"/>
                      <a:pt x="23" y="17"/>
                    </a:cubicBezTo>
                    <a:cubicBezTo>
                      <a:pt x="23" y="21"/>
                      <a:pt x="23" y="26"/>
                      <a:pt x="23" y="30"/>
                    </a:cubicBezTo>
                    <a:cubicBezTo>
                      <a:pt x="21" y="29"/>
                      <a:pt x="21" y="27"/>
                      <a:pt x="21" y="25"/>
                    </a:cubicBezTo>
                    <a:cubicBezTo>
                      <a:pt x="15" y="27"/>
                      <a:pt x="22" y="32"/>
                      <a:pt x="19" y="36"/>
                    </a:cubicBezTo>
                    <a:cubicBezTo>
                      <a:pt x="18" y="33"/>
                      <a:pt x="15" y="32"/>
                      <a:pt x="11" y="32"/>
                    </a:cubicBezTo>
                    <a:cubicBezTo>
                      <a:pt x="11" y="28"/>
                      <a:pt x="12" y="23"/>
                      <a:pt x="8" y="22"/>
                    </a:cubicBezTo>
                    <a:cubicBezTo>
                      <a:pt x="7" y="24"/>
                      <a:pt x="5" y="25"/>
                      <a:pt x="3" y="22"/>
                    </a:cubicBezTo>
                    <a:cubicBezTo>
                      <a:pt x="1" y="23"/>
                      <a:pt x="3" y="28"/>
                      <a:pt x="0" y="27"/>
                    </a:cubicBezTo>
                    <a:cubicBezTo>
                      <a:pt x="0" y="22"/>
                      <a:pt x="3" y="19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7" name="Freeform 104">
                <a:extLst>
                  <a:ext uri="{FF2B5EF4-FFF2-40B4-BE49-F238E27FC236}">
                    <a16:creationId xmlns:a16="http://schemas.microsoft.com/office/drawing/2014/main" id="{952DB8EF-DBB2-4B3E-8574-928800CC8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" y="1679"/>
                <a:ext cx="139" cy="159"/>
              </a:xfrm>
              <a:custGeom>
                <a:avLst/>
                <a:gdLst>
                  <a:gd name="T0" fmla="*/ 59 w 59"/>
                  <a:gd name="T1" fmla="*/ 12 h 67"/>
                  <a:gd name="T2" fmla="*/ 53 w 59"/>
                  <a:gd name="T3" fmla="*/ 13 h 67"/>
                  <a:gd name="T4" fmla="*/ 55 w 59"/>
                  <a:gd name="T5" fmla="*/ 17 h 67"/>
                  <a:gd name="T6" fmla="*/ 51 w 59"/>
                  <a:gd name="T7" fmla="*/ 18 h 67"/>
                  <a:gd name="T8" fmla="*/ 50 w 59"/>
                  <a:gd name="T9" fmla="*/ 21 h 67"/>
                  <a:gd name="T10" fmla="*/ 58 w 59"/>
                  <a:gd name="T11" fmla="*/ 36 h 67"/>
                  <a:gd name="T12" fmla="*/ 51 w 59"/>
                  <a:gd name="T13" fmla="*/ 41 h 67"/>
                  <a:gd name="T14" fmla="*/ 44 w 59"/>
                  <a:gd name="T15" fmla="*/ 66 h 67"/>
                  <a:gd name="T16" fmla="*/ 35 w 59"/>
                  <a:gd name="T17" fmla="*/ 67 h 67"/>
                  <a:gd name="T18" fmla="*/ 34 w 59"/>
                  <a:gd name="T19" fmla="*/ 63 h 67"/>
                  <a:gd name="T20" fmla="*/ 22 w 59"/>
                  <a:gd name="T21" fmla="*/ 64 h 67"/>
                  <a:gd name="T22" fmla="*/ 12 w 59"/>
                  <a:gd name="T23" fmla="*/ 60 h 67"/>
                  <a:gd name="T24" fmla="*/ 8 w 59"/>
                  <a:gd name="T25" fmla="*/ 30 h 67"/>
                  <a:gd name="T26" fmla="*/ 15 w 59"/>
                  <a:gd name="T27" fmla="*/ 34 h 67"/>
                  <a:gd name="T28" fmla="*/ 19 w 59"/>
                  <a:gd name="T29" fmla="*/ 25 h 67"/>
                  <a:gd name="T30" fmla="*/ 39 w 59"/>
                  <a:gd name="T31" fmla="*/ 13 h 67"/>
                  <a:gd name="T32" fmla="*/ 45 w 59"/>
                  <a:gd name="T33" fmla="*/ 0 h 67"/>
                  <a:gd name="T34" fmla="*/ 47 w 59"/>
                  <a:gd name="T35" fmla="*/ 0 h 67"/>
                  <a:gd name="T36" fmla="*/ 59 w 59"/>
                  <a:gd name="T37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67">
                    <a:moveTo>
                      <a:pt x="59" y="12"/>
                    </a:moveTo>
                    <a:cubicBezTo>
                      <a:pt x="56" y="11"/>
                      <a:pt x="56" y="13"/>
                      <a:pt x="53" y="13"/>
                    </a:cubicBezTo>
                    <a:cubicBezTo>
                      <a:pt x="53" y="15"/>
                      <a:pt x="56" y="14"/>
                      <a:pt x="55" y="17"/>
                    </a:cubicBezTo>
                    <a:cubicBezTo>
                      <a:pt x="53" y="16"/>
                      <a:pt x="52" y="17"/>
                      <a:pt x="51" y="18"/>
                    </a:cubicBezTo>
                    <a:cubicBezTo>
                      <a:pt x="52" y="20"/>
                      <a:pt x="51" y="20"/>
                      <a:pt x="50" y="21"/>
                    </a:cubicBezTo>
                    <a:cubicBezTo>
                      <a:pt x="52" y="27"/>
                      <a:pt x="53" y="33"/>
                      <a:pt x="58" y="36"/>
                    </a:cubicBezTo>
                    <a:cubicBezTo>
                      <a:pt x="55" y="37"/>
                      <a:pt x="52" y="37"/>
                      <a:pt x="51" y="41"/>
                    </a:cubicBezTo>
                    <a:cubicBezTo>
                      <a:pt x="51" y="50"/>
                      <a:pt x="41" y="55"/>
                      <a:pt x="44" y="66"/>
                    </a:cubicBezTo>
                    <a:cubicBezTo>
                      <a:pt x="42" y="62"/>
                      <a:pt x="39" y="67"/>
                      <a:pt x="35" y="67"/>
                    </a:cubicBezTo>
                    <a:cubicBezTo>
                      <a:pt x="34" y="66"/>
                      <a:pt x="34" y="64"/>
                      <a:pt x="34" y="63"/>
                    </a:cubicBezTo>
                    <a:cubicBezTo>
                      <a:pt x="28" y="62"/>
                      <a:pt x="26" y="60"/>
                      <a:pt x="22" y="64"/>
                    </a:cubicBezTo>
                    <a:cubicBezTo>
                      <a:pt x="20" y="61"/>
                      <a:pt x="18" y="59"/>
                      <a:pt x="12" y="60"/>
                    </a:cubicBezTo>
                    <a:cubicBezTo>
                      <a:pt x="11" y="49"/>
                      <a:pt x="0" y="40"/>
                      <a:pt x="8" y="30"/>
                    </a:cubicBezTo>
                    <a:cubicBezTo>
                      <a:pt x="11" y="31"/>
                      <a:pt x="13" y="32"/>
                      <a:pt x="15" y="34"/>
                    </a:cubicBezTo>
                    <a:cubicBezTo>
                      <a:pt x="17" y="32"/>
                      <a:pt x="17" y="28"/>
                      <a:pt x="19" y="25"/>
                    </a:cubicBezTo>
                    <a:cubicBezTo>
                      <a:pt x="30" y="26"/>
                      <a:pt x="29" y="11"/>
                      <a:pt x="39" y="13"/>
                    </a:cubicBezTo>
                    <a:cubicBezTo>
                      <a:pt x="38" y="8"/>
                      <a:pt x="45" y="7"/>
                      <a:pt x="45" y="0"/>
                    </a:cubicBezTo>
                    <a:cubicBezTo>
                      <a:pt x="46" y="1"/>
                      <a:pt x="47" y="1"/>
                      <a:pt x="47" y="0"/>
                    </a:cubicBezTo>
                    <a:cubicBezTo>
                      <a:pt x="50" y="5"/>
                      <a:pt x="55" y="8"/>
                      <a:pt x="5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8" name="Freeform 105">
                <a:extLst>
                  <a:ext uri="{FF2B5EF4-FFF2-40B4-BE49-F238E27FC236}">
                    <a16:creationId xmlns:a16="http://schemas.microsoft.com/office/drawing/2014/main" id="{4A202D9C-1BD8-4E70-80AC-B9EBEABE4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" y="1883"/>
                <a:ext cx="22" cy="12"/>
              </a:xfrm>
              <a:custGeom>
                <a:avLst/>
                <a:gdLst>
                  <a:gd name="T0" fmla="*/ 0 w 9"/>
                  <a:gd name="T1" fmla="*/ 3 h 5"/>
                  <a:gd name="T2" fmla="*/ 4 w 9"/>
                  <a:gd name="T3" fmla="*/ 5 h 5"/>
                  <a:gd name="T4" fmla="*/ 9 w 9"/>
                  <a:gd name="T5" fmla="*/ 5 h 5"/>
                  <a:gd name="T6" fmla="*/ 4 w 9"/>
                  <a:gd name="T7" fmla="*/ 5 h 5"/>
                  <a:gd name="T8" fmla="*/ 0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0" y="3"/>
                    </a:moveTo>
                    <a:cubicBezTo>
                      <a:pt x="1" y="0"/>
                      <a:pt x="5" y="2"/>
                      <a:pt x="4" y="5"/>
                    </a:cubicBezTo>
                    <a:cubicBezTo>
                      <a:pt x="6" y="5"/>
                      <a:pt x="9" y="3"/>
                      <a:pt x="9" y="5"/>
                    </a:cubicBezTo>
                    <a:cubicBezTo>
                      <a:pt x="7" y="5"/>
                      <a:pt x="6" y="5"/>
                      <a:pt x="4" y="5"/>
                    </a:cubicBezTo>
                    <a:cubicBezTo>
                      <a:pt x="3" y="4"/>
                      <a:pt x="4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49" name="Freeform 106">
                <a:extLst>
                  <a:ext uri="{FF2B5EF4-FFF2-40B4-BE49-F238E27FC236}">
                    <a16:creationId xmlns:a16="http://schemas.microsoft.com/office/drawing/2014/main" id="{838C1FD6-CD91-4AE9-8065-C3E0B6D8E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" y="1701"/>
                <a:ext cx="137" cy="161"/>
              </a:xfrm>
              <a:custGeom>
                <a:avLst/>
                <a:gdLst>
                  <a:gd name="T0" fmla="*/ 58 w 58"/>
                  <a:gd name="T1" fmla="*/ 52 h 68"/>
                  <a:gd name="T2" fmla="*/ 56 w 58"/>
                  <a:gd name="T3" fmla="*/ 68 h 68"/>
                  <a:gd name="T4" fmla="*/ 49 w 58"/>
                  <a:gd name="T5" fmla="*/ 68 h 68"/>
                  <a:gd name="T6" fmla="*/ 24 w 58"/>
                  <a:gd name="T7" fmla="*/ 34 h 68"/>
                  <a:gd name="T8" fmla="*/ 21 w 58"/>
                  <a:gd name="T9" fmla="*/ 32 h 68"/>
                  <a:gd name="T10" fmla="*/ 14 w 58"/>
                  <a:gd name="T11" fmla="*/ 20 h 68"/>
                  <a:gd name="T12" fmla="*/ 0 w 58"/>
                  <a:gd name="T13" fmla="*/ 0 h 68"/>
                  <a:gd name="T14" fmla="*/ 13 w 58"/>
                  <a:gd name="T15" fmla="*/ 2 h 68"/>
                  <a:gd name="T16" fmla="*/ 44 w 58"/>
                  <a:gd name="T17" fmla="*/ 30 h 68"/>
                  <a:gd name="T18" fmla="*/ 44 w 58"/>
                  <a:gd name="T19" fmla="*/ 36 h 68"/>
                  <a:gd name="T20" fmla="*/ 50 w 58"/>
                  <a:gd name="T21" fmla="*/ 48 h 68"/>
                  <a:gd name="T22" fmla="*/ 55 w 58"/>
                  <a:gd name="T23" fmla="*/ 47 h 68"/>
                  <a:gd name="T24" fmla="*/ 58 w 58"/>
                  <a:gd name="T25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68">
                    <a:moveTo>
                      <a:pt x="58" y="52"/>
                    </a:moveTo>
                    <a:cubicBezTo>
                      <a:pt x="57" y="57"/>
                      <a:pt x="56" y="62"/>
                      <a:pt x="56" y="68"/>
                    </a:cubicBezTo>
                    <a:cubicBezTo>
                      <a:pt x="54" y="67"/>
                      <a:pt x="51" y="64"/>
                      <a:pt x="49" y="68"/>
                    </a:cubicBezTo>
                    <a:cubicBezTo>
                      <a:pt x="39" y="59"/>
                      <a:pt x="30" y="48"/>
                      <a:pt x="24" y="34"/>
                    </a:cubicBezTo>
                    <a:cubicBezTo>
                      <a:pt x="24" y="32"/>
                      <a:pt x="22" y="32"/>
                      <a:pt x="21" y="32"/>
                    </a:cubicBezTo>
                    <a:cubicBezTo>
                      <a:pt x="21" y="25"/>
                      <a:pt x="20" y="20"/>
                      <a:pt x="14" y="20"/>
                    </a:cubicBezTo>
                    <a:cubicBezTo>
                      <a:pt x="13" y="9"/>
                      <a:pt x="1" y="11"/>
                      <a:pt x="0" y="0"/>
                    </a:cubicBezTo>
                    <a:cubicBezTo>
                      <a:pt x="5" y="0"/>
                      <a:pt x="7" y="3"/>
                      <a:pt x="13" y="2"/>
                    </a:cubicBezTo>
                    <a:cubicBezTo>
                      <a:pt x="20" y="14"/>
                      <a:pt x="35" y="23"/>
                      <a:pt x="44" y="30"/>
                    </a:cubicBezTo>
                    <a:cubicBezTo>
                      <a:pt x="45" y="31"/>
                      <a:pt x="47" y="36"/>
                      <a:pt x="44" y="36"/>
                    </a:cubicBezTo>
                    <a:cubicBezTo>
                      <a:pt x="46" y="39"/>
                      <a:pt x="53" y="43"/>
                      <a:pt x="50" y="48"/>
                    </a:cubicBezTo>
                    <a:cubicBezTo>
                      <a:pt x="51" y="51"/>
                      <a:pt x="52" y="45"/>
                      <a:pt x="55" y="47"/>
                    </a:cubicBezTo>
                    <a:cubicBezTo>
                      <a:pt x="56" y="48"/>
                      <a:pt x="56" y="51"/>
                      <a:pt x="5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0" name="Freeform 107">
                <a:extLst>
                  <a:ext uri="{FF2B5EF4-FFF2-40B4-BE49-F238E27FC236}">
                    <a16:creationId xmlns:a16="http://schemas.microsoft.com/office/drawing/2014/main" id="{90BD062B-808F-4A1F-A60C-EE6E045EB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" y="1748"/>
                <a:ext cx="21" cy="47"/>
              </a:xfrm>
              <a:custGeom>
                <a:avLst/>
                <a:gdLst>
                  <a:gd name="T0" fmla="*/ 4 w 9"/>
                  <a:gd name="T1" fmla="*/ 0 h 20"/>
                  <a:gd name="T2" fmla="*/ 4 w 9"/>
                  <a:gd name="T3" fmla="*/ 6 h 20"/>
                  <a:gd name="T4" fmla="*/ 9 w 9"/>
                  <a:gd name="T5" fmla="*/ 4 h 20"/>
                  <a:gd name="T6" fmla="*/ 9 w 9"/>
                  <a:gd name="T7" fmla="*/ 12 h 20"/>
                  <a:gd name="T8" fmla="*/ 7 w 9"/>
                  <a:gd name="T9" fmla="*/ 18 h 20"/>
                  <a:gd name="T10" fmla="*/ 1 w 9"/>
                  <a:gd name="T11" fmla="*/ 15 h 20"/>
                  <a:gd name="T12" fmla="*/ 4 w 9"/>
                  <a:gd name="T13" fmla="*/ 16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cubicBezTo>
                      <a:pt x="6" y="0"/>
                      <a:pt x="5" y="5"/>
                      <a:pt x="4" y="6"/>
                    </a:cubicBezTo>
                    <a:cubicBezTo>
                      <a:pt x="6" y="9"/>
                      <a:pt x="6" y="3"/>
                      <a:pt x="9" y="4"/>
                    </a:cubicBezTo>
                    <a:cubicBezTo>
                      <a:pt x="9" y="8"/>
                      <a:pt x="6" y="8"/>
                      <a:pt x="9" y="12"/>
                    </a:cubicBezTo>
                    <a:cubicBezTo>
                      <a:pt x="3" y="9"/>
                      <a:pt x="5" y="15"/>
                      <a:pt x="7" y="18"/>
                    </a:cubicBezTo>
                    <a:cubicBezTo>
                      <a:pt x="5" y="17"/>
                      <a:pt x="2" y="20"/>
                      <a:pt x="1" y="15"/>
                    </a:cubicBezTo>
                    <a:cubicBezTo>
                      <a:pt x="3" y="15"/>
                      <a:pt x="3" y="16"/>
                      <a:pt x="4" y="16"/>
                    </a:cubicBezTo>
                    <a:cubicBezTo>
                      <a:pt x="4" y="12"/>
                      <a:pt x="0" y="4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1" name="Freeform 108">
                <a:extLst>
                  <a:ext uri="{FF2B5EF4-FFF2-40B4-BE49-F238E27FC236}">
                    <a16:creationId xmlns:a16="http://schemas.microsoft.com/office/drawing/2014/main" id="{C431BE46-42AC-4FC4-B578-3A29622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1841"/>
                <a:ext cx="12" cy="18"/>
              </a:xfrm>
              <a:custGeom>
                <a:avLst/>
                <a:gdLst>
                  <a:gd name="T0" fmla="*/ 5 w 5"/>
                  <a:gd name="T1" fmla="*/ 1 h 8"/>
                  <a:gd name="T2" fmla="*/ 3 w 5"/>
                  <a:gd name="T3" fmla="*/ 8 h 8"/>
                  <a:gd name="T4" fmla="*/ 1 w 5"/>
                  <a:gd name="T5" fmla="*/ 2 h 8"/>
                  <a:gd name="T6" fmla="*/ 2 w 5"/>
                  <a:gd name="T7" fmla="*/ 4 h 8"/>
                  <a:gd name="T8" fmla="*/ 5 w 5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1"/>
                    </a:moveTo>
                    <a:cubicBezTo>
                      <a:pt x="5" y="4"/>
                      <a:pt x="2" y="4"/>
                      <a:pt x="3" y="8"/>
                    </a:cubicBezTo>
                    <a:cubicBezTo>
                      <a:pt x="0" y="8"/>
                      <a:pt x="0" y="4"/>
                      <a:pt x="1" y="2"/>
                    </a:cubicBezTo>
                    <a:cubicBezTo>
                      <a:pt x="2" y="2"/>
                      <a:pt x="2" y="4"/>
                      <a:pt x="2" y="4"/>
                    </a:cubicBezTo>
                    <a:cubicBezTo>
                      <a:pt x="5" y="5"/>
                      <a:pt x="2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2" name="Freeform 109">
                <a:extLst>
                  <a:ext uri="{FF2B5EF4-FFF2-40B4-BE49-F238E27FC236}">
                    <a16:creationId xmlns:a16="http://schemas.microsoft.com/office/drawing/2014/main" id="{05EF278D-DC3F-4A7A-B9A3-24101AE1F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1753"/>
                <a:ext cx="82" cy="109"/>
              </a:xfrm>
              <a:custGeom>
                <a:avLst/>
                <a:gdLst>
                  <a:gd name="T0" fmla="*/ 29 w 35"/>
                  <a:gd name="T1" fmla="*/ 5 h 46"/>
                  <a:gd name="T2" fmla="*/ 35 w 35"/>
                  <a:gd name="T3" fmla="*/ 1 h 46"/>
                  <a:gd name="T4" fmla="*/ 8 w 35"/>
                  <a:gd name="T5" fmla="*/ 10 h 46"/>
                  <a:gd name="T6" fmla="*/ 11 w 35"/>
                  <a:gd name="T7" fmla="*/ 19 h 46"/>
                  <a:gd name="T8" fmla="*/ 25 w 35"/>
                  <a:gd name="T9" fmla="*/ 15 h 46"/>
                  <a:gd name="T10" fmla="*/ 23 w 35"/>
                  <a:gd name="T11" fmla="*/ 17 h 46"/>
                  <a:gd name="T12" fmla="*/ 20 w 35"/>
                  <a:gd name="T13" fmla="*/ 19 h 46"/>
                  <a:gd name="T14" fmla="*/ 15 w 35"/>
                  <a:gd name="T15" fmla="*/ 22 h 46"/>
                  <a:gd name="T16" fmla="*/ 21 w 35"/>
                  <a:gd name="T17" fmla="*/ 37 h 46"/>
                  <a:gd name="T18" fmla="*/ 15 w 35"/>
                  <a:gd name="T19" fmla="*/ 40 h 46"/>
                  <a:gd name="T20" fmla="*/ 12 w 35"/>
                  <a:gd name="T21" fmla="*/ 27 h 46"/>
                  <a:gd name="T22" fmla="*/ 3 w 35"/>
                  <a:gd name="T23" fmla="*/ 45 h 46"/>
                  <a:gd name="T24" fmla="*/ 4 w 35"/>
                  <a:gd name="T25" fmla="*/ 34 h 46"/>
                  <a:gd name="T26" fmla="*/ 0 w 35"/>
                  <a:gd name="T27" fmla="*/ 31 h 46"/>
                  <a:gd name="T28" fmla="*/ 12 w 35"/>
                  <a:gd name="T29" fmla="*/ 3 h 46"/>
                  <a:gd name="T30" fmla="*/ 19 w 35"/>
                  <a:gd name="T31" fmla="*/ 5 h 46"/>
                  <a:gd name="T32" fmla="*/ 29 w 35"/>
                  <a:gd name="T33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46">
                    <a:moveTo>
                      <a:pt x="29" y="5"/>
                    </a:moveTo>
                    <a:cubicBezTo>
                      <a:pt x="32" y="5"/>
                      <a:pt x="31" y="0"/>
                      <a:pt x="35" y="1"/>
                    </a:cubicBezTo>
                    <a:cubicBezTo>
                      <a:pt x="34" y="16"/>
                      <a:pt x="17" y="4"/>
                      <a:pt x="8" y="10"/>
                    </a:cubicBezTo>
                    <a:cubicBezTo>
                      <a:pt x="8" y="14"/>
                      <a:pt x="10" y="16"/>
                      <a:pt x="11" y="19"/>
                    </a:cubicBezTo>
                    <a:cubicBezTo>
                      <a:pt x="15" y="18"/>
                      <a:pt x="21" y="14"/>
                      <a:pt x="25" y="15"/>
                    </a:cubicBezTo>
                    <a:cubicBezTo>
                      <a:pt x="26" y="17"/>
                      <a:pt x="24" y="17"/>
                      <a:pt x="23" y="17"/>
                    </a:cubicBezTo>
                    <a:cubicBezTo>
                      <a:pt x="23" y="18"/>
                      <a:pt x="21" y="18"/>
                      <a:pt x="20" y="19"/>
                    </a:cubicBezTo>
                    <a:cubicBezTo>
                      <a:pt x="17" y="19"/>
                      <a:pt x="18" y="23"/>
                      <a:pt x="15" y="22"/>
                    </a:cubicBezTo>
                    <a:cubicBezTo>
                      <a:pt x="18" y="26"/>
                      <a:pt x="20" y="32"/>
                      <a:pt x="21" y="37"/>
                    </a:cubicBezTo>
                    <a:cubicBezTo>
                      <a:pt x="19" y="38"/>
                      <a:pt x="17" y="40"/>
                      <a:pt x="15" y="40"/>
                    </a:cubicBezTo>
                    <a:cubicBezTo>
                      <a:pt x="13" y="37"/>
                      <a:pt x="14" y="31"/>
                      <a:pt x="12" y="27"/>
                    </a:cubicBezTo>
                    <a:cubicBezTo>
                      <a:pt x="4" y="27"/>
                      <a:pt x="14" y="46"/>
                      <a:pt x="3" y="45"/>
                    </a:cubicBezTo>
                    <a:cubicBezTo>
                      <a:pt x="1" y="42"/>
                      <a:pt x="5" y="39"/>
                      <a:pt x="4" y="34"/>
                    </a:cubicBezTo>
                    <a:cubicBezTo>
                      <a:pt x="3" y="32"/>
                      <a:pt x="1" y="32"/>
                      <a:pt x="0" y="31"/>
                    </a:cubicBezTo>
                    <a:cubicBezTo>
                      <a:pt x="4" y="21"/>
                      <a:pt x="4" y="9"/>
                      <a:pt x="12" y="3"/>
                    </a:cubicBezTo>
                    <a:cubicBezTo>
                      <a:pt x="14" y="4"/>
                      <a:pt x="17" y="4"/>
                      <a:pt x="19" y="5"/>
                    </a:cubicBezTo>
                    <a:cubicBezTo>
                      <a:pt x="20" y="6"/>
                      <a:pt x="28" y="6"/>
                      <a:pt x="2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3" name="Freeform 110">
                <a:extLst>
                  <a:ext uri="{FF2B5EF4-FFF2-40B4-BE49-F238E27FC236}">
                    <a16:creationId xmlns:a16="http://schemas.microsoft.com/office/drawing/2014/main" id="{DE2AE67B-D19F-4355-A8D3-79E850CA6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758"/>
                <a:ext cx="12" cy="11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0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4"/>
                      <a:pt x="0" y="3"/>
                      <a:pt x="0" y="0"/>
                    </a:cubicBezTo>
                    <a:cubicBezTo>
                      <a:pt x="2" y="1"/>
                      <a:pt x="5" y="1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4" name="Freeform 112">
                <a:extLst>
                  <a:ext uri="{FF2B5EF4-FFF2-40B4-BE49-F238E27FC236}">
                    <a16:creationId xmlns:a16="http://schemas.microsoft.com/office/drawing/2014/main" id="{8F485042-0EA6-4E04-A80B-A4A3234FF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1883"/>
                <a:ext cx="33" cy="19"/>
              </a:xfrm>
              <a:custGeom>
                <a:avLst/>
                <a:gdLst>
                  <a:gd name="T0" fmla="*/ 14 w 14"/>
                  <a:gd name="T1" fmla="*/ 2 h 8"/>
                  <a:gd name="T2" fmla="*/ 6 w 14"/>
                  <a:gd name="T3" fmla="*/ 8 h 8"/>
                  <a:gd name="T4" fmla="*/ 0 w 14"/>
                  <a:gd name="T5" fmla="*/ 6 h 8"/>
                  <a:gd name="T6" fmla="*/ 14 w 14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8">
                    <a:moveTo>
                      <a:pt x="14" y="2"/>
                    </a:moveTo>
                    <a:cubicBezTo>
                      <a:pt x="10" y="3"/>
                      <a:pt x="7" y="5"/>
                      <a:pt x="6" y="8"/>
                    </a:cubicBezTo>
                    <a:cubicBezTo>
                      <a:pt x="4" y="8"/>
                      <a:pt x="4" y="6"/>
                      <a:pt x="0" y="6"/>
                    </a:cubicBezTo>
                    <a:cubicBezTo>
                      <a:pt x="6" y="7"/>
                      <a:pt x="10" y="0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5" name="Freeform 113">
                <a:extLst>
                  <a:ext uri="{FF2B5EF4-FFF2-40B4-BE49-F238E27FC236}">
                    <a16:creationId xmlns:a16="http://schemas.microsoft.com/office/drawing/2014/main" id="{7870F8F8-5755-45C9-8E6B-6C9A8D258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" y="1786"/>
                <a:ext cx="12" cy="12"/>
              </a:xfrm>
              <a:custGeom>
                <a:avLst/>
                <a:gdLst>
                  <a:gd name="T0" fmla="*/ 4 w 5"/>
                  <a:gd name="T1" fmla="*/ 5 h 5"/>
                  <a:gd name="T2" fmla="*/ 0 w 5"/>
                  <a:gd name="T3" fmla="*/ 2 h 5"/>
                  <a:gd name="T4" fmla="*/ 4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cubicBezTo>
                      <a:pt x="2" y="5"/>
                      <a:pt x="1" y="3"/>
                      <a:pt x="0" y="2"/>
                    </a:cubicBezTo>
                    <a:cubicBezTo>
                      <a:pt x="1" y="0"/>
                      <a:pt x="5" y="3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6" name="Freeform 114">
                <a:extLst>
                  <a:ext uri="{FF2B5EF4-FFF2-40B4-BE49-F238E27FC236}">
                    <a16:creationId xmlns:a16="http://schemas.microsoft.com/office/drawing/2014/main" id="{C7E866C9-85B4-408C-B89D-ABA3EAA0B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1791"/>
                <a:ext cx="7" cy="14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6 h 6"/>
                  <a:gd name="T4" fmla="*/ 0 w 3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3" y="0"/>
                      <a:pt x="3" y="3"/>
                      <a:pt x="3" y="6"/>
                    </a:cubicBezTo>
                    <a:cubicBezTo>
                      <a:pt x="1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7" name="Freeform 115">
                <a:extLst>
                  <a:ext uri="{FF2B5EF4-FFF2-40B4-BE49-F238E27FC236}">
                    <a16:creationId xmlns:a16="http://schemas.microsoft.com/office/drawing/2014/main" id="{843419C9-4F39-4E33-B598-444A2A2FD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" y="1795"/>
                <a:ext cx="14" cy="17"/>
              </a:xfrm>
              <a:custGeom>
                <a:avLst/>
                <a:gdLst>
                  <a:gd name="T0" fmla="*/ 6 w 6"/>
                  <a:gd name="T1" fmla="*/ 1 h 7"/>
                  <a:gd name="T2" fmla="*/ 1 w 6"/>
                  <a:gd name="T3" fmla="*/ 7 h 7"/>
                  <a:gd name="T4" fmla="*/ 0 w 6"/>
                  <a:gd name="T5" fmla="*/ 2 h 7"/>
                  <a:gd name="T6" fmla="*/ 5 w 6"/>
                  <a:gd name="T7" fmla="*/ 0 h 7"/>
                  <a:gd name="T8" fmla="*/ 6 w 6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1"/>
                    </a:moveTo>
                    <a:cubicBezTo>
                      <a:pt x="4" y="2"/>
                      <a:pt x="3" y="5"/>
                      <a:pt x="1" y="7"/>
                    </a:cubicBezTo>
                    <a:cubicBezTo>
                      <a:pt x="2" y="4"/>
                      <a:pt x="0" y="4"/>
                      <a:pt x="0" y="2"/>
                    </a:cubicBezTo>
                    <a:cubicBezTo>
                      <a:pt x="3" y="3"/>
                      <a:pt x="4" y="1"/>
                      <a:pt x="5" y="0"/>
                    </a:cubicBezTo>
                    <a:cubicBezTo>
                      <a:pt x="5" y="1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8" name="Freeform 116">
                <a:extLst>
                  <a:ext uri="{FF2B5EF4-FFF2-40B4-BE49-F238E27FC236}">
                    <a16:creationId xmlns:a16="http://schemas.microsoft.com/office/drawing/2014/main" id="{960B4D63-B2BE-44FC-92BB-B871ABFD1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9" y="1800"/>
                <a:ext cx="19" cy="24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4 h 10"/>
                  <a:gd name="T4" fmla="*/ 0 w 8"/>
                  <a:gd name="T5" fmla="*/ 1 h 10"/>
                  <a:gd name="T6" fmla="*/ 2 w 8"/>
                  <a:gd name="T7" fmla="*/ 0 h 10"/>
                  <a:gd name="T8" fmla="*/ 8 w 8"/>
                  <a:gd name="T9" fmla="*/ 6 h 10"/>
                  <a:gd name="T10" fmla="*/ 6 w 8"/>
                  <a:gd name="T11" fmla="*/ 10 h 10"/>
                  <a:gd name="T12" fmla="*/ 2 w 8"/>
                  <a:gd name="T1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2" y="4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6" y="0"/>
                      <a:pt x="3" y="7"/>
                      <a:pt x="8" y="6"/>
                    </a:cubicBezTo>
                    <a:cubicBezTo>
                      <a:pt x="7" y="7"/>
                      <a:pt x="8" y="10"/>
                      <a:pt x="6" y="10"/>
                    </a:cubicBezTo>
                    <a:cubicBezTo>
                      <a:pt x="4" y="8"/>
                      <a:pt x="4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59" name="Freeform 117">
                <a:extLst>
                  <a:ext uri="{FF2B5EF4-FFF2-40B4-BE49-F238E27FC236}">
                    <a16:creationId xmlns:a16="http://schemas.microsoft.com/office/drawing/2014/main" id="{2008785C-DCDF-4A11-B51A-B3B6E7AF9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810"/>
                <a:ext cx="12" cy="14"/>
              </a:xfrm>
              <a:custGeom>
                <a:avLst/>
                <a:gdLst>
                  <a:gd name="T0" fmla="*/ 1 w 5"/>
                  <a:gd name="T1" fmla="*/ 0 h 6"/>
                  <a:gd name="T2" fmla="*/ 5 w 5"/>
                  <a:gd name="T3" fmla="*/ 6 h 6"/>
                  <a:gd name="T4" fmla="*/ 3 w 5"/>
                  <a:gd name="T5" fmla="*/ 6 h 6"/>
                  <a:gd name="T6" fmla="*/ 0 w 5"/>
                  <a:gd name="T7" fmla="*/ 1 h 6"/>
                  <a:gd name="T8" fmla="*/ 1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cubicBezTo>
                      <a:pt x="3" y="1"/>
                      <a:pt x="3" y="4"/>
                      <a:pt x="5" y="6"/>
                    </a:cubicBezTo>
                    <a:cubicBezTo>
                      <a:pt x="4" y="5"/>
                      <a:pt x="3" y="5"/>
                      <a:pt x="3" y="6"/>
                    </a:cubicBezTo>
                    <a:cubicBezTo>
                      <a:pt x="1" y="5"/>
                      <a:pt x="1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0" name="Freeform 118">
                <a:extLst>
                  <a:ext uri="{FF2B5EF4-FFF2-40B4-BE49-F238E27FC236}">
                    <a16:creationId xmlns:a16="http://schemas.microsoft.com/office/drawing/2014/main" id="{C1A7143A-A59C-4FFC-ACF6-4AA147DD7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1817"/>
                <a:ext cx="12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3 h 3"/>
                  <a:gd name="T4" fmla="*/ 0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1" y="0"/>
                      <a:pt x="2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1" name="Freeform 119">
                <a:extLst>
                  <a:ext uri="{FF2B5EF4-FFF2-40B4-BE49-F238E27FC236}">
                    <a16:creationId xmlns:a16="http://schemas.microsoft.com/office/drawing/2014/main" id="{9B5CD3B5-E892-4285-A9D3-C872B0522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7" y="1812"/>
                <a:ext cx="19" cy="19"/>
              </a:xfrm>
              <a:custGeom>
                <a:avLst/>
                <a:gdLst>
                  <a:gd name="T0" fmla="*/ 8 w 8"/>
                  <a:gd name="T1" fmla="*/ 6 h 8"/>
                  <a:gd name="T2" fmla="*/ 0 w 8"/>
                  <a:gd name="T3" fmla="*/ 1 h 8"/>
                  <a:gd name="T4" fmla="*/ 8 w 8"/>
                  <a:gd name="T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6" y="8"/>
                      <a:pt x="0" y="5"/>
                      <a:pt x="0" y="1"/>
                    </a:cubicBezTo>
                    <a:cubicBezTo>
                      <a:pt x="5" y="0"/>
                      <a:pt x="5" y="4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2" name="Freeform 120">
                <a:extLst>
                  <a:ext uri="{FF2B5EF4-FFF2-40B4-BE49-F238E27FC236}">
                    <a16:creationId xmlns:a16="http://schemas.microsoft.com/office/drawing/2014/main" id="{163E3B41-A7AF-453F-AB4C-63761511D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2" y="1850"/>
                <a:ext cx="16" cy="2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6" y="7"/>
                      <a:pt x="7" y="12"/>
                    </a:cubicBezTo>
                    <a:cubicBezTo>
                      <a:pt x="5" y="12"/>
                      <a:pt x="0" y="6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3" name="Freeform 122">
                <a:extLst>
                  <a:ext uri="{FF2B5EF4-FFF2-40B4-BE49-F238E27FC236}">
                    <a16:creationId xmlns:a16="http://schemas.microsoft.com/office/drawing/2014/main" id="{25D909CF-DD05-44BD-A8BA-7B2060C7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5" y="1871"/>
                <a:ext cx="12" cy="15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2" y="6"/>
                      <a:pt x="2" y="3"/>
                      <a:pt x="0" y="2"/>
                    </a:cubicBezTo>
                    <a:cubicBezTo>
                      <a:pt x="1" y="0"/>
                      <a:pt x="5" y="3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4" name="Freeform 123">
                <a:extLst>
                  <a:ext uri="{FF2B5EF4-FFF2-40B4-BE49-F238E27FC236}">
                    <a16:creationId xmlns:a16="http://schemas.microsoft.com/office/drawing/2014/main" id="{7C30FC37-B8FF-4DF9-AD15-946754C58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6" y="1881"/>
                <a:ext cx="16" cy="14"/>
              </a:xfrm>
              <a:custGeom>
                <a:avLst/>
                <a:gdLst>
                  <a:gd name="T0" fmla="*/ 3 w 7"/>
                  <a:gd name="T1" fmla="*/ 0 h 6"/>
                  <a:gd name="T2" fmla="*/ 1 w 7"/>
                  <a:gd name="T3" fmla="*/ 6 h 6"/>
                  <a:gd name="T4" fmla="*/ 3 w 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3" y="0"/>
                    </a:moveTo>
                    <a:cubicBezTo>
                      <a:pt x="7" y="0"/>
                      <a:pt x="3" y="6"/>
                      <a:pt x="1" y="6"/>
                    </a:cubicBezTo>
                    <a:cubicBezTo>
                      <a:pt x="0" y="2"/>
                      <a:pt x="3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5" name="Freeform 124">
                <a:extLst>
                  <a:ext uri="{FF2B5EF4-FFF2-40B4-BE49-F238E27FC236}">
                    <a16:creationId xmlns:a16="http://schemas.microsoft.com/office/drawing/2014/main" id="{2203DD99-231E-422A-829E-85388F4F7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1" y="1886"/>
                <a:ext cx="14" cy="14"/>
              </a:xfrm>
              <a:custGeom>
                <a:avLst/>
                <a:gdLst>
                  <a:gd name="T0" fmla="*/ 0 w 6"/>
                  <a:gd name="T1" fmla="*/ 2 h 6"/>
                  <a:gd name="T2" fmla="*/ 6 w 6"/>
                  <a:gd name="T3" fmla="*/ 6 h 6"/>
                  <a:gd name="T4" fmla="*/ 0 w 6"/>
                  <a:gd name="T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cubicBezTo>
                      <a:pt x="2" y="0"/>
                      <a:pt x="6" y="3"/>
                      <a:pt x="6" y="6"/>
                    </a:cubicBezTo>
                    <a:cubicBezTo>
                      <a:pt x="3" y="6"/>
                      <a:pt x="2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6" name="Freeform 125">
                <a:extLst>
                  <a:ext uri="{FF2B5EF4-FFF2-40B4-BE49-F238E27FC236}">
                    <a16:creationId xmlns:a16="http://schemas.microsoft.com/office/drawing/2014/main" id="{33C61C4B-87B0-48C3-ABAC-DDE82A06B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1888"/>
                <a:ext cx="37" cy="21"/>
              </a:xfrm>
              <a:custGeom>
                <a:avLst/>
                <a:gdLst>
                  <a:gd name="T0" fmla="*/ 14 w 16"/>
                  <a:gd name="T1" fmla="*/ 3 h 9"/>
                  <a:gd name="T2" fmla="*/ 16 w 16"/>
                  <a:gd name="T3" fmla="*/ 5 h 9"/>
                  <a:gd name="T4" fmla="*/ 2 w 16"/>
                  <a:gd name="T5" fmla="*/ 8 h 9"/>
                  <a:gd name="T6" fmla="*/ 8 w 16"/>
                  <a:gd name="T7" fmla="*/ 3 h 9"/>
                  <a:gd name="T8" fmla="*/ 14 w 16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14" y="3"/>
                    </a:moveTo>
                    <a:cubicBezTo>
                      <a:pt x="14" y="5"/>
                      <a:pt x="15" y="5"/>
                      <a:pt x="16" y="5"/>
                    </a:cubicBezTo>
                    <a:cubicBezTo>
                      <a:pt x="12" y="8"/>
                      <a:pt x="8" y="6"/>
                      <a:pt x="2" y="8"/>
                    </a:cubicBezTo>
                    <a:cubicBezTo>
                      <a:pt x="0" y="0"/>
                      <a:pt x="11" y="9"/>
                      <a:pt x="8" y="3"/>
                    </a:cubicBezTo>
                    <a:cubicBezTo>
                      <a:pt x="10" y="3"/>
                      <a:pt x="11" y="4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7" name="Freeform 126">
                <a:extLst>
                  <a:ext uri="{FF2B5EF4-FFF2-40B4-BE49-F238E27FC236}">
                    <a16:creationId xmlns:a16="http://schemas.microsoft.com/office/drawing/2014/main" id="{EA37B916-F4F5-4BCD-AF15-1B99CB77D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5" y="1895"/>
                <a:ext cx="9" cy="21"/>
              </a:xfrm>
              <a:custGeom>
                <a:avLst/>
                <a:gdLst>
                  <a:gd name="T0" fmla="*/ 0 w 4"/>
                  <a:gd name="T1" fmla="*/ 0 h 9"/>
                  <a:gd name="T2" fmla="*/ 4 w 4"/>
                  <a:gd name="T3" fmla="*/ 9 h 9"/>
                  <a:gd name="T4" fmla="*/ 0 w 4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cubicBezTo>
                      <a:pt x="3" y="2"/>
                      <a:pt x="3" y="6"/>
                      <a:pt x="4" y="9"/>
                    </a:cubicBezTo>
                    <a:cubicBezTo>
                      <a:pt x="1" y="8"/>
                      <a:pt x="0" y="5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8" name="Freeform 127">
                <a:extLst>
                  <a:ext uri="{FF2B5EF4-FFF2-40B4-BE49-F238E27FC236}">
                    <a16:creationId xmlns:a16="http://schemas.microsoft.com/office/drawing/2014/main" id="{C24927EB-68F5-4D63-97FC-243062296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4" y="1909"/>
                <a:ext cx="22" cy="1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1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6" y="5"/>
                      <a:pt x="1" y="5"/>
                      <a:pt x="0" y="1"/>
                    </a:cubicBezTo>
                    <a:cubicBezTo>
                      <a:pt x="6" y="0"/>
                      <a:pt x="9" y="2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9" name="Freeform 128">
                <a:extLst>
                  <a:ext uri="{FF2B5EF4-FFF2-40B4-BE49-F238E27FC236}">
                    <a16:creationId xmlns:a16="http://schemas.microsoft.com/office/drawing/2014/main" id="{E6C96CD9-89C9-4D8F-B3EF-F356ED71D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1" y="1909"/>
                <a:ext cx="16" cy="12"/>
              </a:xfrm>
              <a:custGeom>
                <a:avLst/>
                <a:gdLst>
                  <a:gd name="T0" fmla="*/ 0 w 7"/>
                  <a:gd name="T1" fmla="*/ 2 h 5"/>
                  <a:gd name="T2" fmla="*/ 6 w 7"/>
                  <a:gd name="T3" fmla="*/ 5 h 5"/>
                  <a:gd name="T4" fmla="*/ 0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2"/>
                    </a:moveTo>
                    <a:cubicBezTo>
                      <a:pt x="2" y="0"/>
                      <a:pt x="7" y="2"/>
                      <a:pt x="6" y="5"/>
                    </a:cubicBezTo>
                    <a:cubicBezTo>
                      <a:pt x="3" y="5"/>
                      <a:pt x="3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0" name="Freeform 130">
                <a:extLst>
                  <a:ext uri="{FF2B5EF4-FFF2-40B4-BE49-F238E27FC236}">
                    <a16:creationId xmlns:a16="http://schemas.microsoft.com/office/drawing/2014/main" id="{3E5DE1AF-1ABE-4DE4-857B-5CE8BF22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1921"/>
                <a:ext cx="14" cy="14"/>
              </a:xfrm>
              <a:custGeom>
                <a:avLst/>
                <a:gdLst>
                  <a:gd name="T0" fmla="*/ 6 w 6"/>
                  <a:gd name="T1" fmla="*/ 4 h 6"/>
                  <a:gd name="T2" fmla="*/ 0 w 6"/>
                  <a:gd name="T3" fmla="*/ 1 h 6"/>
                  <a:gd name="T4" fmla="*/ 6 w 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4" y="6"/>
                      <a:pt x="0" y="4"/>
                      <a:pt x="0" y="1"/>
                    </a:cubicBezTo>
                    <a:cubicBezTo>
                      <a:pt x="4" y="0"/>
                      <a:pt x="4" y="3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1" name="Freeform 131">
                <a:extLst>
                  <a:ext uri="{FF2B5EF4-FFF2-40B4-BE49-F238E27FC236}">
                    <a16:creationId xmlns:a16="http://schemas.microsoft.com/office/drawing/2014/main" id="{7E8FA3BD-43A3-4231-B083-E4ADF5353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" y="1933"/>
                <a:ext cx="502" cy="401"/>
              </a:xfrm>
              <a:custGeom>
                <a:avLst/>
                <a:gdLst>
                  <a:gd name="T0" fmla="*/ 9 w 212"/>
                  <a:gd name="T1" fmla="*/ 83 h 169"/>
                  <a:gd name="T2" fmla="*/ 13 w 212"/>
                  <a:gd name="T3" fmla="*/ 66 h 169"/>
                  <a:gd name="T4" fmla="*/ 15 w 212"/>
                  <a:gd name="T5" fmla="*/ 68 h 169"/>
                  <a:gd name="T6" fmla="*/ 41 w 212"/>
                  <a:gd name="T7" fmla="*/ 55 h 169"/>
                  <a:gd name="T8" fmla="*/ 65 w 212"/>
                  <a:gd name="T9" fmla="*/ 33 h 169"/>
                  <a:gd name="T10" fmla="*/ 69 w 212"/>
                  <a:gd name="T11" fmla="*/ 37 h 169"/>
                  <a:gd name="T12" fmla="*/ 68 w 212"/>
                  <a:gd name="T13" fmla="*/ 33 h 169"/>
                  <a:gd name="T14" fmla="*/ 72 w 212"/>
                  <a:gd name="T15" fmla="*/ 32 h 169"/>
                  <a:gd name="T16" fmla="*/ 88 w 212"/>
                  <a:gd name="T17" fmla="*/ 17 h 169"/>
                  <a:gd name="T18" fmla="*/ 93 w 212"/>
                  <a:gd name="T19" fmla="*/ 26 h 169"/>
                  <a:gd name="T20" fmla="*/ 102 w 212"/>
                  <a:gd name="T21" fmla="*/ 25 h 169"/>
                  <a:gd name="T22" fmla="*/ 119 w 212"/>
                  <a:gd name="T23" fmla="*/ 8 h 169"/>
                  <a:gd name="T24" fmla="*/ 117 w 212"/>
                  <a:gd name="T25" fmla="*/ 2 h 169"/>
                  <a:gd name="T26" fmla="*/ 119 w 212"/>
                  <a:gd name="T27" fmla="*/ 1 h 169"/>
                  <a:gd name="T28" fmla="*/ 140 w 212"/>
                  <a:gd name="T29" fmla="*/ 7 h 169"/>
                  <a:gd name="T30" fmla="*/ 133 w 212"/>
                  <a:gd name="T31" fmla="*/ 23 h 169"/>
                  <a:gd name="T32" fmla="*/ 154 w 212"/>
                  <a:gd name="T33" fmla="*/ 41 h 169"/>
                  <a:gd name="T34" fmla="*/ 170 w 212"/>
                  <a:gd name="T35" fmla="*/ 0 h 169"/>
                  <a:gd name="T36" fmla="*/ 176 w 212"/>
                  <a:gd name="T37" fmla="*/ 18 h 169"/>
                  <a:gd name="T38" fmla="*/ 183 w 212"/>
                  <a:gd name="T39" fmla="*/ 21 h 169"/>
                  <a:gd name="T40" fmla="*/ 185 w 212"/>
                  <a:gd name="T41" fmla="*/ 47 h 169"/>
                  <a:gd name="T42" fmla="*/ 196 w 212"/>
                  <a:gd name="T43" fmla="*/ 56 h 169"/>
                  <a:gd name="T44" fmla="*/ 198 w 212"/>
                  <a:gd name="T45" fmla="*/ 68 h 169"/>
                  <a:gd name="T46" fmla="*/ 203 w 212"/>
                  <a:gd name="T47" fmla="*/ 69 h 169"/>
                  <a:gd name="T48" fmla="*/ 202 w 212"/>
                  <a:gd name="T49" fmla="*/ 75 h 169"/>
                  <a:gd name="T50" fmla="*/ 210 w 212"/>
                  <a:gd name="T51" fmla="*/ 87 h 169"/>
                  <a:gd name="T52" fmla="*/ 212 w 212"/>
                  <a:gd name="T53" fmla="*/ 84 h 169"/>
                  <a:gd name="T54" fmla="*/ 208 w 212"/>
                  <a:gd name="T55" fmla="*/ 98 h 169"/>
                  <a:gd name="T56" fmla="*/ 210 w 212"/>
                  <a:gd name="T57" fmla="*/ 100 h 169"/>
                  <a:gd name="T58" fmla="*/ 165 w 212"/>
                  <a:gd name="T59" fmla="*/ 161 h 169"/>
                  <a:gd name="T60" fmla="*/ 144 w 212"/>
                  <a:gd name="T61" fmla="*/ 169 h 169"/>
                  <a:gd name="T62" fmla="*/ 130 w 212"/>
                  <a:gd name="T63" fmla="*/ 168 h 169"/>
                  <a:gd name="T64" fmla="*/ 117 w 212"/>
                  <a:gd name="T65" fmla="*/ 162 h 169"/>
                  <a:gd name="T66" fmla="*/ 118 w 212"/>
                  <a:gd name="T67" fmla="*/ 153 h 169"/>
                  <a:gd name="T68" fmla="*/ 113 w 212"/>
                  <a:gd name="T69" fmla="*/ 149 h 169"/>
                  <a:gd name="T70" fmla="*/ 117 w 212"/>
                  <a:gd name="T71" fmla="*/ 141 h 169"/>
                  <a:gd name="T72" fmla="*/ 108 w 212"/>
                  <a:gd name="T73" fmla="*/ 146 h 169"/>
                  <a:gd name="T74" fmla="*/ 117 w 212"/>
                  <a:gd name="T75" fmla="*/ 133 h 169"/>
                  <a:gd name="T76" fmla="*/ 102 w 212"/>
                  <a:gd name="T77" fmla="*/ 145 h 169"/>
                  <a:gd name="T78" fmla="*/ 100 w 212"/>
                  <a:gd name="T79" fmla="*/ 130 h 169"/>
                  <a:gd name="T80" fmla="*/ 45 w 212"/>
                  <a:gd name="T81" fmla="*/ 138 h 169"/>
                  <a:gd name="T82" fmla="*/ 0 w 212"/>
                  <a:gd name="T83" fmla="*/ 139 h 169"/>
                  <a:gd name="T84" fmla="*/ 5 w 212"/>
                  <a:gd name="T85" fmla="*/ 90 h 169"/>
                  <a:gd name="T86" fmla="*/ 6 w 212"/>
                  <a:gd name="T87" fmla="*/ 93 h 169"/>
                  <a:gd name="T88" fmla="*/ 7 w 212"/>
                  <a:gd name="T89" fmla="*/ 88 h 169"/>
                  <a:gd name="T90" fmla="*/ 9 w 212"/>
                  <a:gd name="T91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2" h="169">
                    <a:moveTo>
                      <a:pt x="9" y="83"/>
                    </a:moveTo>
                    <a:cubicBezTo>
                      <a:pt x="8" y="76"/>
                      <a:pt x="11" y="71"/>
                      <a:pt x="13" y="66"/>
                    </a:cubicBezTo>
                    <a:cubicBezTo>
                      <a:pt x="14" y="66"/>
                      <a:pt x="15" y="67"/>
                      <a:pt x="15" y="68"/>
                    </a:cubicBezTo>
                    <a:cubicBezTo>
                      <a:pt x="21" y="61"/>
                      <a:pt x="33" y="60"/>
                      <a:pt x="41" y="55"/>
                    </a:cubicBezTo>
                    <a:cubicBezTo>
                      <a:pt x="56" y="55"/>
                      <a:pt x="58" y="42"/>
                      <a:pt x="65" y="33"/>
                    </a:cubicBezTo>
                    <a:cubicBezTo>
                      <a:pt x="67" y="34"/>
                      <a:pt x="65" y="38"/>
                      <a:pt x="69" y="37"/>
                    </a:cubicBezTo>
                    <a:cubicBezTo>
                      <a:pt x="72" y="36"/>
                      <a:pt x="66" y="36"/>
                      <a:pt x="68" y="33"/>
                    </a:cubicBezTo>
                    <a:cubicBezTo>
                      <a:pt x="70" y="32"/>
                      <a:pt x="69" y="31"/>
                      <a:pt x="72" y="32"/>
                    </a:cubicBezTo>
                    <a:cubicBezTo>
                      <a:pt x="77" y="23"/>
                      <a:pt x="80" y="23"/>
                      <a:pt x="88" y="17"/>
                    </a:cubicBezTo>
                    <a:cubicBezTo>
                      <a:pt x="91" y="19"/>
                      <a:pt x="92" y="22"/>
                      <a:pt x="93" y="26"/>
                    </a:cubicBezTo>
                    <a:cubicBezTo>
                      <a:pt x="95" y="23"/>
                      <a:pt x="99" y="23"/>
                      <a:pt x="102" y="25"/>
                    </a:cubicBezTo>
                    <a:cubicBezTo>
                      <a:pt x="101" y="16"/>
                      <a:pt x="107" y="7"/>
                      <a:pt x="119" y="8"/>
                    </a:cubicBezTo>
                    <a:cubicBezTo>
                      <a:pt x="123" y="6"/>
                      <a:pt x="114" y="4"/>
                      <a:pt x="117" y="2"/>
                    </a:cubicBezTo>
                    <a:cubicBezTo>
                      <a:pt x="118" y="2"/>
                      <a:pt x="119" y="2"/>
                      <a:pt x="119" y="1"/>
                    </a:cubicBezTo>
                    <a:cubicBezTo>
                      <a:pt x="123" y="6"/>
                      <a:pt x="136" y="9"/>
                      <a:pt x="140" y="7"/>
                    </a:cubicBezTo>
                    <a:cubicBezTo>
                      <a:pt x="143" y="13"/>
                      <a:pt x="135" y="17"/>
                      <a:pt x="133" y="23"/>
                    </a:cubicBezTo>
                    <a:cubicBezTo>
                      <a:pt x="137" y="31"/>
                      <a:pt x="148" y="34"/>
                      <a:pt x="154" y="41"/>
                    </a:cubicBezTo>
                    <a:cubicBezTo>
                      <a:pt x="167" y="33"/>
                      <a:pt x="164" y="12"/>
                      <a:pt x="170" y="0"/>
                    </a:cubicBezTo>
                    <a:cubicBezTo>
                      <a:pt x="177" y="1"/>
                      <a:pt x="176" y="10"/>
                      <a:pt x="176" y="18"/>
                    </a:cubicBezTo>
                    <a:cubicBezTo>
                      <a:pt x="176" y="21"/>
                      <a:pt x="181" y="19"/>
                      <a:pt x="183" y="21"/>
                    </a:cubicBezTo>
                    <a:cubicBezTo>
                      <a:pt x="181" y="32"/>
                      <a:pt x="188" y="42"/>
                      <a:pt x="185" y="47"/>
                    </a:cubicBezTo>
                    <a:cubicBezTo>
                      <a:pt x="188" y="51"/>
                      <a:pt x="191" y="54"/>
                      <a:pt x="196" y="56"/>
                    </a:cubicBezTo>
                    <a:cubicBezTo>
                      <a:pt x="194" y="61"/>
                      <a:pt x="199" y="62"/>
                      <a:pt x="198" y="68"/>
                    </a:cubicBezTo>
                    <a:cubicBezTo>
                      <a:pt x="199" y="69"/>
                      <a:pt x="201" y="68"/>
                      <a:pt x="203" y="69"/>
                    </a:cubicBezTo>
                    <a:cubicBezTo>
                      <a:pt x="202" y="71"/>
                      <a:pt x="204" y="75"/>
                      <a:pt x="202" y="75"/>
                    </a:cubicBezTo>
                    <a:cubicBezTo>
                      <a:pt x="206" y="78"/>
                      <a:pt x="208" y="82"/>
                      <a:pt x="210" y="87"/>
                    </a:cubicBezTo>
                    <a:cubicBezTo>
                      <a:pt x="211" y="87"/>
                      <a:pt x="212" y="86"/>
                      <a:pt x="212" y="84"/>
                    </a:cubicBezTo>
                    <a:cubicBezTo>
                      <a:pt x="212" y="87"/>
                      <a:pt x="209" y="99"/>
                      <a:pt x="208" y="98"/>
                    </a:cubicBezTo>
                    <a:cubicBezTo>
                      <a:pt x="207" y="99"/>
                      <a:pt x="208" y="100"/>
                      <a:pt x="210" y="100"/>
                    </a:cubicBezTo>
                    <a:cubicBezTo>
                      <a:pt x="202" y="128"/>
                      <a:pt x="177" y="138"/>
                      <a:pt x="165" y="161"/>
                    </a:cubicBezTo>
                    <a:cubicBezTo>
                      <a:pt x="155" y="161"/>
                      <a:pt x="149" y="164"/>
                      <a:pt x="144" y="169"/>
                    </a:cubicBezTo>
                    <a:cubicBezTo>
                      <a:pt x="141" y="165"/>
                      <a:pt x="134" y="163"/>
                      <a:pt x="130" y="168"/>
                    </a:cubicBezTo>
                    <a:cubicBezTo>
                      <a:pt x="126" y="165"/>
                      <a:pt x="121" y="164"/>
                      <a:pt x="117" y="162"/>
                    </a:cubicBezTo>
                    <a:cubicBezTo>
                      <a:pt x="115" y="158"/>
                      <a:pt x="116" y="156"/>
                      <a:pt x="118" y="153"/>
                    </a:cubicBezTo>
                    <a:cubicBezTo>
                      <a:pt x="117" y="151"/>
                      <a:pt x="117" y="147"/>
                      <a:pt x="113" y="149"/>
                    </a:cubicBezTo>
                    <a:cubicBezTo>
                      <a:pt x="114" y="146"/>
                      <a:pt x="117" y="145"/>
                      <a:pt x="117" y="141"/>
                    </a:cubicBezTo>
                    <a:cubicBezTo>
                      <a:pt x="112" y="141"/>
                      <a:pt x="114" y="147"/>
                      <a:pt x="108" y="146"/>
                    </a:cubicBezTo>
                    <a:cubicBezTo>
                      <a:pt x="112" y="142"/>
                      <a:pt x="115" y="138"/>
                      <a:pt x="117" y="133"/>
                    </a:cubicBezTo>
                    <a:cubicBezTo>
                      <a:pt x="114" y="135"/>
                      <a:pt x="106" y="140"/>
                      <a:pt x="102" y="145"/>
                    </a:cubicBezTo>
                    <a:cubicBezTo>
                      <a:pt x="99" y="141"/>
                      <a:pt x="102" y="134"/>
                      <a:pt x="100" y="130"/>
                    </a:cubicBezTo>
                    <a:cubicBezTo>
                      <a:pt x="92" y="116"/>
                      <a:pt x="52" y="129"/>
                      <a:pt x="45" y="138"/>
                    </a:cubicBezTo>
                    <a:cubicBezTo>
                      <a:pt x="24" y="132"/>
                      <a:pt x="12" y="155"/>
                      <a:pt x="0" y="139"/>
                    </a:cubicBezTo>
                    <a:cubicBezTo>
                      <a:pt x="14" y="131"/>
                      <a:pt x="7" y="98"/>
                      <a:pt x="5" y="90"/>
                    </a:cubicBezTo>
                    <a:cubicBezTo>
                      <a:pt x="6" y="91"/>
                      <a:pt x="6" y="92"/>
                      <a:pt x="6" y="93"/>
                    </a:cubicBezTo>
                    <a:cubicBezTo>
                      <a:pt x="8" y="93"/>
                      <a:pt x="7" y="90"/>
                      <a:pt x="7" y="88"/>
                    </a:cubicBezTo>
                    <a:cubicBezTo>
                      <a:pt x="10" y="92"/>
                      <a:pt x="9" y="87"/>
                      <a:pt x="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2" name="Freeform 132">
                <a:extLst>
                  <a:ext uri="{FF2B5EF4-FFF2-40B4-BE49-F238E27FC236}">
                    <a16:creationId xmlns:a16="http://schemas.microsoft.com/office/drawing/2014/main" id="{5DA4086A-6B4E-4DF9-8F42-1A5B3F9A9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7" y="1938"/>
                <a:ext cx="21" cy="12"/>
              </a:xfrm>
              <a:custGeom>
                <a:avLst/>
                <a:gdLst>
                  <a:gd name="T0" fmla="*/ 3 w 9"/>
                  <a:gd name="T1" fmla="*/ 0 h 5"/>
                  <a:gd name="T2" fmla="*/ 9 w 9"/>
                  <a:gd name="T3" fmla="*/ 1 h 5"/>
                  <a:gd name="T4" fmla="*/ 1 w 9"/>
                  <a:gd name="T5" fmla="*/ 5 h 5"/>
                  <a:gd name="T6" fmla="*/ 3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3" y="0"/>
                    </a:moveTo>
                    <a:cubicBezTo>
                      <a:pt x="4" y="1"/>
                      <a:pt x="6" y="1"/>
                      <a:pt x="9" y="1"/>
                    </a:cubicBezTo>
                    <a:cubicBezTo>
                      <a:pt x="9" y="5"/>
                      <a:pt x="4" y="4"/>
                      <a:pt x="1" y="5"/>
                    </a:cubicBezTo>
                    <a:cubicBezTo>
                      <a:pt x="0" y="2"/>
                      <a:pt x="4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3" name="Freeform 133">
                <a:extLst>
                  <a:ext uri="{FF2B5EF4-FFF2-40B4-BE49-F238E27FC236}">
                    <a16:creationId xmlns:a16="http://schemas.microsoft.com/office/drawing/2014/main" id="{CD3FDD6F-AA1A-43B8-849C-88E99CF2B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1" y="1950"/>
                <a:ext cx="94" cy="206"/>
              </a:xfrm>
              <a:custGeom>
                <a:avLst/>
                <a:gdLst>
                  <a:gd name="T0" fmla="*/ 37 w 40"/>
                  <a:gd name="T1" fmla="*/ 0 h 87"/>
                  <a:gd name="T2" fmla="*/ 39 w 40"/>
                  <a:gd name="T3" fmla="*/ 24 h 87"/>
                  <a:gd name="T4" fmla="*/ 39 w 40"/>
                  <a:gd name="T5" fmla="*/ 22 h 87"/>
                  <a:gd name="T6" fmla="*/ 17 w 40"/>
                  <a:gd name="T7" fmla="*/ 80 h 87"/>
                  <a:gd name="T8" fmla="*/ 1 w 40"/>
                  <a:gd name="T9" fmla="*/ 62 h 87"/>
                  <a:gd name="T10" fmla="*/ 19 w 40"/>
                  <a:gd name="T11" fmla="*/ 23 h 87"/>
                  <a:gd name="T12" fmla="*/ 28 w 40"/>
                  <a:gd name="T13" fmla="*/ 9 h 87"/>
                  <a:gd name="T14" fmla="*/ 37 w 40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87">
                    <a:moveTo>
                      <a:pt x="37" y="0"/>
                    </a:moveTo>
                    <a:cubicBezTo>
                      <a:pt x="37" y="8"/>
                      <a:pt x="40" y="14"/>
                      <a:pt x="39" y="24"/>
                    </a:cubicBezTo>
                    <a:cubicBezTo>
                      <a:pt x="39" y="24"/>
                      <a:pt x="39" y="22"/>
                      <a:pt x="39" y="22"/>
                    </a:cubicBezTo>
                    <a:cubicBezTo>
                      <a:pt x="32" y="34"/>
                      <a:pt x="30" y="72"/>
                      <a:pt x="17" y="80"/>
                    </a:cubicBezTo>
                    <a:cubicBezTo>
                      <a:pt x="7" y="87"/>
                      <a:pt x="2" y="73"/>
                      <a:pt x="1" y="62"/>
                    </a:cubicBezTo>
                    <a:cubicBezTo>
                      <a:pt x="13" y="54"/>
                      <a:pt x="0" y="20"/>
                      <a:pt x="19" y="23"/>
                    </a:cubicBezTo>
                    <a:cubicBezTo>
                      <a:pt x="23" y="18"/>
                      <a:pt x="30" y="18"/>
                      <a:pt x="28" y="9"/>
                    </a:cubicBezTo>
                    <a:cubicBezTo>
                      <a:pt x="34" y="12"/>
                      <a:pt x="32" y="0"/>
                      <a:pt x="3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4" name="Freeform 134">
                <a:extLst>
                  <a:ext uri="{FF2B5EF4-FFF2-40B4-BE49-F238E27FC236}">
                    <a16:creationId xmlns:a16="http://schemas.microsoft.com/office/drawing/2014/main" id="{22D19009-5B6D-4C19-A532-16F58C398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" y="2006"/>
                <a:ext cx="11" cy="19"/>
              </a:xfrm>
              <a:custGeom>
                <a:avLst/>
                <a:gdLst>
                  <a:gd name="T0" fmla="*/ 0 w 5"/>
                  <a:gd name="T1" fmla="*/ 5 h 8"/>
                  <a:gd name="T2" fmla="*/ 2 w 5"/>
                  <a:gd name="T3" fmla="*/ 5 h 8"/>
                  <a:gd name="T4" fmla="*/ 0 w 5"/>
                  <a:gd name="T5" fmla="*/ 1 h 8"/>
                  <a:gd name="T6" fmla="*/ 3 w 5"/>
                  <a:gd name="T7" fmla="*/ 1 h 8"/>
                  <a:gd name="T8" fmla="*/ 0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0" y="5"/>
                    </a:moveTo>
                    <a:cubicBezTo>
                      <a:pt x="1" y="4"/>
                      <a:pt x="1" y="5"/>
                      <a:pt x="2" y="5"/>
                    </a:cubicBezTo>
                    <a:cubicBezTo>
                      <a:pt x="0" y="4"/>
                      <a:pt x="1" y="2"/>
                      <a:pt x="0" y="1"/>
                    </a:cubicBezTo>
                    <a:cubicBezTo>
                      <a:pt x="0" y="0"/>
                      <a:pt x="2" y="1"/>
                      <a:pt x="3" y="1"/>
                    </a:cubicBezTo>
                    <a:cubicBezTo>
                      <a:pt x="2" y="2"/>
                      <a:pt x="5" y="8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5" name="Freeform 135">
                <a:extLst>
                  <a:ext uri="{FF2B5EF4-FFF2-40B4-BE49-F238E27FC236}">
                    <a16:creationId xmlns:a16="http://schemas.microsoft.com/office/drawing/2014/main" id="{7D4DF329-4C4C-4502-8DEA-CF4603281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009"/>
                <a:ext cx="16" cy="9"/>
              </a:xfrm>
              <a:custGeom>
                <a:avLst/>
                <a:gdLst>
                  <a:gd name="T0" fmla="*/ 5 w 7"/>
                  <a:gd name="T1" fmla="*/ 0 h 4"/>
                  <a:gd name="T2" fmla="*/ 7 w 7"/>
                  <a:gd name="T3" fmla="*/ 4 h 4"/>
                  <a:gd name="T4" fmla="*/ 5 w 7"/>
                  <a:gd name="T5" fmla="*/ 4 h 4"/>
                  <a:gd name="T6" fmla="*/ 0 w 7"/>
                  <a:gd name="T7" fmla="*/ 4 h 4"/>
                  <a:gd name="T8" fmla="*/ 5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6" y="1"/>
                      <a:pt x="5" y="3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3" y="4"/>
                      <a:pt x="1" y="4"/>
                      <a:pt x="0" y="4"/>
                    </a:cubicBezTo>
                    <a:cubicBezTo>
                      <a:pt x="0" y="2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6" name="Freeform 136">
                <a:extLst>
                  <a:ext uri="{FF2B5EF4-FFF2-40B4-BE49-F238E27FC236}">
                    <a16:creationId xmlns:a16="http://schemas.microsoft.com/office/drawing/2014/main" id="{C52A16DF-1A5A-4AA2-A899-FCD54DA14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" y="2267"/>
                <a:ext cx="78" cy="100"/>
              </a:xfrm>
              <a:custGeom>
                <a:avLst/>
                <a:gdLst>
                  <a:gd name="T0" fmla="*/ 21 w 33"/>
                  <a:gd name="T1" fmla="*/ 13 h 42"/>
                  <a:gd name="T2" fmla="*/ 21 w 33"/>
                  <a:gd name="T3" fmla="*/ 18 h 42"/>
                  <a:gd name="T4" fmla="*/ 25 w 33"/>
                  <a:gd name="T5" fmla="*/ 22 h 42"/>
                  <a:gd name="T6" fmla="*/ 33 w 33"/>
                  <a:gd name="T7" fmla="*/ 19 h 42"/>
                  <a:gd name="T8" fmla="*/ 0 w 33"/>
                  <a:gd name="T9" fmla="*/ 42 h 42"/>
                  <a:gd name="T10" fmla="*/ 7 w 33"/>
                  <a:gd name="T11" fmla="*/ 35 h 42"/>
                  <a:gd name="T12" fmla="*/ 3 w 33"/>
                  <a:gd name="T13" fmla="*/ 29 h 42"/>
                  <a:gd name="T14" fmla="*/ 15 w 33"/>
                  <a:gd name="T15" fmla="*/ 0 h 42"/>
                  <a:gd name="T16" fmla="*/ 21 w 33"/>
                  <a:gd name="T17" fmla="*/ 5 h 42"/>
                  <a:gd name="T18" fmla="*/ 17 w 33"/>
                  <a:gd name="T19" fmla="*/ 14 h 42"/>
                  <a:gd name="T20" fmla="*/ 21 w 33"/>
                  <a:gd name="T21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42">
                    <a:moveTo>
                      <a:pt x="21" y="13"/>
                    </a:moveTo>
                    <a:cubicBezTo>
                      <a:pt x="23" y="14"/>
                      <a:pt x="22" y="18"/>
                      <a:pt x="21" y="18"/>
                    </a:cubicBezTo>
                    <a:cubicBezTo>
                      <a:pt x="21" y="21"/>
                      <a:pt x="25" y="20"/>
                      <a:pt x="25" y="22"/>
                    </a:cubicBezTo>
                    <a:cubicBezTo>
                      <a:pt x="28" y="21"/>
                      <a:pt x="28" y="18"/>
                      <a:pt x="33" y="19"/>
                    </a:cubicBezTo>
                    <a:cubicBezTo>
                      <a:pt x="24" y="29"/>
                      <a:pt x="12" y="39"/>
                      <a:pt x="0" y="42"/>
                    </a:cubicBezTo>
                    <a:cubicBezTo>
                      <a:pt x="1" y="38"/>
                      <a:pt x="6" y="38"/>
                      <a:pt x="7" y="35"/>
                    </a:cubicBezTo>
                    <a:cubicBezTo>
                      <a:pt x="7" y="31"/>
                      <a:pt x="2" y="33"/>
                      <a:pt x="3" y="29"/>
                    </a:cubicBezTo>
                    <a:cubicBezTo>
                      <a:pt x="16" y="26"/>
                      <a:pt x="16" y="12"/>
                      <a:pt x="15" y="0"/>
                    </a:cubicBezTo>
                    <a:cubicBezTo>
                      <a:pt x="16" y="2"/>
                      <a:pt x="18" y="4"/>
                      <a:pt x="21" y="5"/>
                    </a:cubicBezTo>
                    <a:cubicBezTo>
                      <a:pt x="19" y="7"/>
                      <a:pt x="20" y="12"/>
                      <a:pt x="17" y="14"/>
                    </a:cubicBezTo>
                    <a:cubicBezTo>
                      <a:pt x="19" y="16"/>
                      <a:pt x="21" y="16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7" name="Freeform 137">
                <a:extLst>
                  <a:ext uri="{FF2B5EF4-FFF2-40B4-BE49-F238E27FC236}">
                    <a16:creationId xmlns:a16="http://schemas.microsoft.com/office/drawing/2014/main" id="{94CB5D08-0ABA-4ACF-886F-164EC961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0" y="2429"/>
                <a:ext cx="14" cy="16"/>
              </a:xfrm>
              <a:custGeom>
                <a:avLst/>
                <a:gdLst>
                  <a:gd name="T0" fmla="*/ 6 w 6"/>
                  <a:gd name="T1" fmla="*/ 5 h 7"/>
                  <a:gd name="T2" fmla="*/ 4 w 6"/>
                  <a:gd name="T3" fmla="*/ 7 h 7"/>
                  <a:gd name="T4" fmla="*/ 3 w 6"/>
                  <a:gd name="T5" fmla="*/ 1 h 7"/>
                  <a:gd name="T6" fmla="*/ 4 w 6"/>
                  <a:gd name="T7" fmla="*/ 0 h 7"/>
                  <a:gd name="T8" fmla="*/ 6 w 6"/>
                  <a:gd name="T9" fmla="*/ 0 h 7"/>
                  <a:gd name="T10" fmla="*/ 6 w 6"/>
                  <a:gd name="T11" fmla="*/ 1 h 7"/>
                  <a:gd name="T12" fmla="*/ 4 w 6"/>
                  <a:gd name="T13" fmla="*/ 4 h 7"/>
                  <a:gd name="T14" fmla="*/ 6 w 6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7">
                    <a:moveTo>
                      <a:pt x="6" y="5"/>
                    </a:moveTo>
                    <a:cubicBezTo>
                      <a:pt x="4" y="5"/>
                      <a:pt x="4" y="6"/>
                      <a:pt x="4" y="7"/>
                    </a:cubicBezTo>
                    <a:cubicBezTo>
                      <a:pt x="0" y="6"/>
                      <a:pt x="6" y="1"/>
                      <a:pt x="3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2"/>
                      <a:pt x="4" y="3"/>
                      <a:pt x="4" y="4"/>
                    </a:cubicBezTo>
                    <a:cubicBezTo>
                      <a:pt x="5" y="4"/>
                      <a:pt x="6" y="4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8" name="Freeform 138">
                <a:extLst>
                  <a:ext uri="{FF2B5EF4-FFF2-40B4-BE49-F238E27FC236}">
                    <a16:creationId xmlns:a16="http://schemas.microsoft.com/office/drawing/2014/main" id="{19E9EEAD-F0E1-4709-B43E-61FC3CAD5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7" y="2464"/>
                <a:ext cx="22" cy="17"/>
              </a:xfrm>
              <a:custGeom>
                <a:avLst/>
                <a:gdLst>
                  <a:gd name="T0" fmla="*/ 1 w 9"/>
                  <a:gd name="T1" fmla="*/ 2 h 7"/>
                  <a:gd name="T2" fmla="*/ 9 w 9"/>
                  <a:gd name="T3" fmla="*/ 4 h 7"/>
                  <a:gd name="T4" fmla="*/ 0 w 9"/>
                  <a:gd name="T5" fmla="*/ 7 h 7"/>
                  <a:gd name="T6" fmla="*/ 1 w 9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1" y="2"/>
                    </a:moveTo>
                    <a:cubicBezTo>
                      <a:pt x="4" y="0"/>
                      <a:pt x="4" y="6"/>
                      <a:pt x="9" y="4"/>
                    </a:cubicBezTo>
                    <a:cubicBezTo>
                      <a:pt x="8" y="7"/>
                      <a:pt x="4" y="7"/>
                      <a:pt x="0" y="7"/>
                    </a:cubicBezTo>
                    <a:cubicBezTo>
                      <a:pt x="0" y="5"/>
                      <a:pt x="2" y="5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9" name="Freeform 139">
                <a:extLst>
                  <a:ext uri="{FF2B5EF4-FFF2-40B4-BE49-F238E27FC236}">
                    <a16:creationId xmlns:a16="http://schemas.microsoft.com/office/drawing/2014/main" id="{7F1DC798-2543-46F3-B69D-22CE182ED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2507"/>
                <a:ext cx="12" cy="14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2 w 5"/>
                  <a:gd name="T5" fmla="*/ 0 h 6"/>
                  <a:gd name="T6" fmla="*/ 5 w 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4" y="1"/>
                      <a:pt x="2" y="6"/>
                      <a:pt x="0" y="4"/>
                    </a:cubicBezTo>
                    <a:cubicBezTo>
                      <a:pt x="2" y="2"/>
                      <a:pt x="0" y="2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0" name="Freeform 140">
                <a:extLst>
                  <a:ext uri="{FF2B5EF4-FFF2-40B4-BE49-F238E27FC236}">
                    <a16:creationId xmlns:a16="http://schemas.microsoft.com/office/drawing/2014/main" id="{F43A51B0-6D55-40B8-B511-B749F9E11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" y="2502"/>
                <a:ext cx="21" cy="17"/>
              </a:xfrm>
              <a:custGeom>
                <a:avLst/>
                <a:gdLst>
                  <a:gd name="T0" fmla="*/ 0 w 9"/>
                  <a:gd name="T1" fmla="*/ 7 h 7"/>
                  <a:gd name="T2" fmla="*/ 1 w 9"/>
                  <a:gd name="T3" fmla="*/ 1 h 7"/>
                  <a:gd name="T4" fmla="*/ 8 w 9"/>
                  <a:gd name="T5" fmla="*/ 4 h 7"/>
                  <a:gd name="T6" fmla="*/ 0 w 9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">
                    <a:moveTo>
                      <a:pt x="0" y="7"/>
                    </a:moveTo>
                    <a:cubicBezTo>
                      <a:pt x="1" y="3"/>
                      <a:pt x="3" y="4"/>
                      <a:pt x="1" y="1"/>
                    </a:cubicBezTo>
                    <a:cubicBezTo>
                      <a:pt x="4" y="1"/>
                      <a:pt x="9" y="0"/>
                      <a:pt x="8" y="4"/>
                    </a:cubicBezTo>
                    <a:cubicBezTo>
                      <a:pt x="4" y="3"/>
                      <a:pt x="4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1" name="Freeform 141">
                <a:extLst>
                  <a:ext uri="{FF2B5EF4-FFF2-40B4-BE49-F238E27FC236}">
                    <a16:creationId xmlns:a16="http://schemas.microsoft.com/office/drawing/2014/main" id="{02AFC804-3C2E-4CF4-BE16-4A3F742BC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538"/>
                <a:ext cx="17" cy="11"/>
              </a:xfrm>
              <a:custGeom>
                <a:avLst/>
                <a:gdLst>
                  <a:gd name="T0" fmla="*/ 2 w 7"/>
                  <a:gd name="T1" fmla="*/ 0 h 5"/>
                  <a:gd name="T2" fmla="*/ 4 w 7"/>
                  <a:gd name="T3" fmla="*/ 1 h 5"/>
                  <a:gd name="T4" fmla="*/ 5 w 7"/>
                  <a:gd name="T5" fmla="*/ 5 h 5"/>
                  <a:gd name="T6" fmla="*/ 3 w 7"/>
                  <a:gd name="T7" fmla="*/ 5 h 5"/>
                  <a:gd name="T8" fmla="*/ 3 w 7"/>
                  <a:gd name="T9" fmla="*/ 2 h 5"/>
                  <a:gd name="T10" fmla="*/ 1 w 7"/>
                  <a:gd name="T11" fmla="*/ 3 h 5"/>
                  <a:gd name="T12" fmla="*/ 1 w 7"/>
                  <a:gd name="T13" fmla="*/ 0 h 5"/>
                  <a:gd name="T14" fmla="*/ 2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cubicBezTo>
                      <a:pt x="3" y="1"/>
                      <a:pt x="3" y="1"/>
                      <a:pt x="4" y="1"/>
                    </a:cubicBezTo>
                    <a:cubicBezTo>
                      <a:pt x="5" y="3"/>
                      <a:pt x="7" y="3"/>
                      <a:pt x="5" y="5"/>
                    </a:cubicBezTo>
                    <a:cubicBezTo>
                      <a:pt x="5" y="5"/>
                      <a:pt x="4" y="5"/>
                      <a:pt x="3" y="5"/>
                    </a:cubicBezTo>
                    <a:cubicBezTo>
                      <a:pt x="3" y="4"/>
                      <a:pt x="3" y="3"/>
                      <a:pt x="3" y="2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2" name="Freeform 142">
                <a:extLst>
                  <a:ext uri="{FF2B5EF4-FFF2-40B4-BE49-F238E27FC236}">
                    <a16:creationId xmlns:a16="http://schemas.microsoft.com/office/drawing/2014/main" id="{7C51DB76-FAA7-4F7A-96BF-9C9F04C72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1" y="672"/>
                <a:ext cx="33" cy="9"/>
              </a:xfrm>
              <a:custGeom>
                <a:avLst/>
                <a:gdLst>
                  <a:gd name="T0" fmla="*/ 10 w 14"/>
                  <a:gd name="T1" fmla="*/ 0 h 4"/>
                  <a:gd name="T2" fmla="*/ 10 w 14"/>
                  <a:gd name="T3" fmla="*/ 1 h 4"/>
                  <a:gd name="T4" fmla="*/ 14 w 14"/>
                  <a:gd name="T5" fmla="*/ 2 h 4"/>
                  <a:gd name="T6" fmla="*/ 6 w 14"/>
                  <a:gd name="T7" fmla="*/ 3 h 4"/>
                  <a:gd name="T8" fmla="*/ 7 w 14"/>
                  <a:gd name="T9" fmla="*/ 1 h 4"/>
                  <a:gd name="T10" fmla="*/ 0 w 14"/>
                  <a:gd name="T11" fmla="*/ 1 h 4"/>
                  <a:gd name="T12" fmla="*/ 0 w 14"/>
                  <a:gd name="T13" fmla="*/ 0 h 4"/>
                  <a:gd name="T14" fmla="*/ 10 w 1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">
                    <a:moveTo>
                      <a:pt x="10" y="0"/>
                    </a:moveTo>
                    <a:cubicBezTo>
                      <a:pt x="10" y="0"/>
                      <a:pt x="10" y="1"/>
                      <a:pt x="10" y="1"/>
                    </a:cubicBezTo>
                    <a:cubicBezTo>
                      <a:pt x="12" y="1"/>
                      <a:pt x="12" y="2"/>
                      <a:pt x="14" y="2"/>
                    </a:cubicBezTo>
                    <a:cubicBezTo>
                      <a:pt x="13" y="4"/>
                      <a:pt x="9" y="2"/>
                      <a:pt x="6" y="3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1"/>
                      <a:pt x="2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3" name="Freeform 143">
                <a:extLst>
                  <a:ext uri="{FF2B5EF4-FFF2-40B4-BE49-F238E27FC236}">
                    <a16:creationId xmlns:a16="http://schemas.microsoft.com/office/drawing/2014/main" id="{1444A339-7139-4D28-8218-255818F16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672"/>
                <a:ext cx="19" cy="14"/>
              </a:xfrm>
              <a:custGeom>
                <a:avLst/>
                <a:gdLst>
                  <a:gd name="T0" fmla="*/ 8 w 8"/>
                  <a:gd name="T1" fmla="*/ 4 h 6"/>
                  <a:gd name="T2" fmla="*/ 0 w 8"/>
                  <a:gd name="T3" fmla="*/ 2 h 6"/>
                  <a:gd name="T4" fmla="*/ 8 w 8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6" y="2"/>
                      <a:pt x="2" y="6"/>
                      <a:pt x="0" y="2"/>
                    </a:cubicBezTo>
                    <a:cubicBezTo>
                      <a:pt x="1" y="0"/>
                      <a:pt x="8" y="1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4" name="Freeform 144">
                <a:extLst>
                  <a:ext uri="{FF2B5EF4-FFF2-40B4-BE49-F238E27FC236}">
                    <a16:creationId xmlns:a16="http://schemas.microsoft.com/office/drawing/2014/main" id="{7852DC91-1B8A-40FC-B304-7E9E5D341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676"/>
                <a:ext cx="36" cy="5"/>
              </a:xfrm>
              <a:custGeom>
                <a:avLst/>
                <a:gdLst>
                  <a:gd name="T0" fmla="*/ 15 w 15"/>
                  <a:gd name="T1" fmla="*/ 0 h 2"/>
                  <a:gd name="T2" fmla="*/ 0 w 15"/>
                  <a:gd name="T3" fmla="*/ 2 h 2"/>
                  <a:gd name="T4" fmla="*/ 15 w 1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">
                    <a:moveTo>
                      <a:pt x="15" y="0"/>
                    </a:moveTo>
                    <a:cubicBezTo>
                      <a:pt x="11" y="2"/>
                      <a:pt x="6" y="2"/>
                      <a:pt x="0" y="2"/>
                    </a:cubicBezTo>
                    <a:cubicBezTo>
                      <a:pt x="4" y="0"/>
                      <a:pt x="10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5" name="Freeform 145">
                <a:extLst>
                  <a:ext uri="{FF2B5EF4-FFF2-40B4-BE49-F238E27FC236}">
                    <a16:creationId xmlns:a16="http://schemas.microsoft.com/office/drawing/2014/main" id="{7DAA7585-B667-4D14-95E5-0BA4306C4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683"/>
                <a:ext cx="21" cy="10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0 h 4"/>
                  <a:gd name="T4" fmla="*/ 9 w 9"/>
                  <a:gd name="T5" fmla="*/ 0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0" y="4"/>
                      <a:pt x="0" y="0"/>
                    </a:cubicBezTo>
                    <a:cubicBezTo>
                      <a:pt x="3" y="0"/>
                      <a:pt x="6" y="0"/>
                      <a:pt x="9" y="0"/>
                    </a:cubicBezTo>
                    <a:cubicBezTo>
                      <a:pt x="9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6" name="Freeform 146">
                <a:extLst>
                  <a:ext uri="{FF2B5EF4-FFF2-40B4-BE49-F238E27FC236}">
                    <a16:creationId xmlns:a16="http://schemas.microsoft.com/office/drawing/2014/main" id="{759EDF1F-FFA8-408A-8654-BA37E4441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4" y="686"/>
                <a:ext cx="38" cy="9"/>
              </a:xfrm>
              <a:custGeom>
                <a:avLst/>
                <a:gdLst>
                  <a:gd name="T0" fmla="*/ 4 w 16"/>
                  <a:gd name="T1" fmla="*/ 4 h 4"/>
                  <a:gd name="T2" fmla="*/ 0 w 16"/>
                  <a:gd name="T3" fmla="*/ 2 h 4"/>
                  <a:gd name="T4" fmla="*/ 16 w 16"/>
                  <a:gd name="T5" fmla="*/ 1 h 4"/>
                  <a:gd name="T6" fmla="*/ 4 w 16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">
                    <a:moveTo>
                      <a:pt x="4" y="4"/>
                    </a:moveTo>
                    <a:cubicBezTo>
                      <a:pt x="5" y="1"/>
                      <a:pt x="0" y="4"/>
                      <a:pt x="0" y="2"/>
                    </a:cubicBezTo>
                    <a:cubicBezTo>
                      <a:pt x="6" y="1"/>
                      <a:pt x="10" y="0"/>
                      <a:pt x="16" y="1"/>
                    </a:cubicBezTo>
                    <a:cubicBezTo>
                      <a:pt x="13" y="2"/>
                      <a:pt x="7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7" name="Freeform 147">
                <a:extLst>
                  <a:ext uri="{FF2B5EF4-FFF2-40B4-BE49-F238E27FC236}">
                    <a16:creationId xmlns:a16="http://schemas.microsoft.com/office/drawing/2014/main" id="{61DF8DC8-9858-4575-B042-D57292F8B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3" y="691"/>
                <a:ext cx="17" cy="9"/>
              </a:xfrm>
              <a:custGeom>
                <a:avLst/>
                <a:gdLst>
                  <a:gd name="T0" fmla="*/ 7 w 7"/>
                  <a:gd name="T1" fmla="*/ 2 h 4"/>
                  <a:gd name="T2" fmla="*/ 0 w 7"/>
                  <a:gd name="T3" fmla="*/ 3 h 4"/>
                  <a:gd name="T4" fmla="*/ 7 w 7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6" y="4"/>
                      <a:pt x="2" y="2"/>
                      <a:pt x="0" y="3"/>
                    </a:cubicBezTo>
                    <a:cubicBezTo>
                      <a:pt x="1" y="1"/>
                      <a:pt x="5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8" name="Freeform 148">
                <a:extLst>
                  <a:ext uri="{FF2B5EF4-FFF2-40B4-BE49-F238E27FC236}">
                    <a16:creationId xmlns:a16="http://schemas.microsoft.com/office/drawing/2014/main" id="{5428AFE4-4D8F-49EE-A498-6882DE113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" y="691"/>
                <a:ext cx="26" cy="14"/>
              </a:xfrm>
              <a:custGeom>
                <a:avLst/>
                <a:gdLst>
                  <a:gd name="T0" fmla="*/ 0 w 11"/>
                  <a:gd name="T1" fmla="*/ 4 h 6"/>
                  <a:gd name="T2" fmla="*/ 0 w 11"/>
                  <a:gd name="T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cubicBezTo>
                      <a:pt x="11" y="0"/>
                      <a:pt x="9" y="6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9" name="Freeform 149">
                <a:extLst>
                  <a:ext uri="{FF2B5EF4-FFF2-40B4-BE49-F238E27FC236}">
                    <a16:creationId xmlns:a16="http://schemas.microsoft.com/office/drawing/2014/main" id="{CA37A90D-3C78-4874-83EA-A4376754E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" y="693"/>
                <a:ext cx="33" cy="12"/>
              </a:xfrm>
              <a:custGeom>
                <a:avLst/>
                <a:gdLst>
                  <a:gd name="T0" fmla="*/ 14 w 14"/>
                  <a:gd name="T1" fmla="*/ 2 h 5"/>
                  <a:gd name="T2" fmla="*/ 0 w 14"/>
                  <a:gd name="T3" fmla="*/ 3 h 5"/>
                  <a:gd name="T4" fmla="*/ 1 w 14"/>
                  <a:gd name="T5" fmla="*/ 2 h 5"/>
                  <a:gd name="T6" fmla="*/ 14 w 14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14" y="2"/>
                    </a:moveTo>
                    <a:cubicBezTo>
                      <a:pt x="10" y="4"/>
                      <a:pt x="5" y="5"/>
                      <a:pt x="0" y="3"/>
                    </a:cubicBezTo>
                    <a:cubicBezTo>
                      <a:pt x="1" y="3"/>
                      <a:pt x="3" y="2"/>
                      <a:pt x="1" y="2"/>
                    </a:cubicBezTo>
                    <a:cubicBezTo>
                      <a:pt x="3" y="0"/>
                      <a:pt x="9" y="3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0" name="Freeform 150">
                <a:extLst>
                  <a:ext uri="{FF2B5EF4-FFF2-40B4-BE49-F238E27FC236}">
                    <a16:creationId xmlns:a16="http://schemas.microsoft.com/office/drawing/2014/main" id="{5EF475CA-BD5E-41B1-A3BB-41C863F43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688"/>
                <a:ext cx="71" cy="26"/>
              </a:xfrm>
              <a:custGeom>
                <a:avLst/>
                <a:gdLst>
                  <a:gd name="T0" fmla="*/ 17 w 30"/>
                  <a:gd name="T1" fmla="*/ 10 h 11"/>
                  <a:gd name="T2" fmla="*/ 8 w 30"/>
                  <a:gd name="T3" fmla="*/ 9 h 11"/>
                  <a:gd name="T4" fmla="*/ 10 w 30"/>
                  <a:gd name="T5" fmla="*/ 6 h 11"/>
                  <a:gd name="T6" fmla="*/ 0 w 30"/>
                  <a:gd name="T7" fmla="*/ 3 h 11"/>
                  <a:gd name="T8" fmla="*/ 16 w 30"/>
                  <a:gd name="T9" fmla="*/ 3 h 11"/>
                  <a:gd name="T10" fmla="*/ 30 w 30"/>
                  <a:gd name="T11" fmla="*/ 9 h 11"/>
                  <a:gd name="T12" fmla="*/ 17 w 30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17" y="10"/>
                    </a:moveTo>
                    <a:cubicBezTo>
                      <a:pt x="15" y="9"/>
                      <a:pt x="11" y="9"/>
                      <a:pt x="8" y="9"/>
                    </a:cubicBezTo>
                    <a:cubicBezTo>
                      <a:pt x="8" y="8"/>
                      <a:pt x="9" y="8"/>
                      <a:pt x="10" y="6"/>
                    </a:cubicBezTo>
                    <a:cubicBezTo>
                      <a:pt x="6" y="9"/>
                      <a:pt x="0" y="9"/>
                      <a:pt x="0" y="3"/>
                    </a:cubicBezTo>
                    <a:cubicBezTo>
                      <a:pt x="5" y="0"/>
                      <a:pt x="11" y="3"/>
                      <a:pt x="16" y="3"/>
                    </a:cubicBezTo>
                    <a:cubicBezTo>
                      <a:pt x="16" y="10"/>
                      <a:pt x="27" y="5"/>
                      <a:pt x="30" y="9"/>
                    </a:cubicBezTo>
                    <a:cubicBezTo>
                      <a:pt x="27" y="11"/>
                      <a:pt x="21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1" name="Freeform 151">
                <a:extLst>
                  <a:ext uri="{FF2B5EF4-FFF2-40B4-BE49-F238E27FC236}">
                    <a16:creationId xmlns:a16="http://schemas.microsoft.com/office/drawing/2014/main" id="{962E5F8D-0C65-495D-9FFB-C45BBF375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698"/>
                <a:ext cx="19" cy="16"/>
              </a:xfrm>
              <a:custGeom>
                <a:avLst/>
                <a:gdLst>
                  <a:gd name="T0" fmla="*/ 6 w 8"/>
                  <a:gd name="T1" fmla="*/ 0 h 7"/>
                  <a:gd name="T2" fmla="*/ 8 w 8"/>
                  <a:gd name="T3" fmla="*/ 2 h 7"/>
                  <a:gd name="T4" fmla="*/ 0 w 8"/>
                  <a:gd name="T5" fmla="*/ 1 h 7"/>
                  <a:gd name="T6" fmla="*/ 6 w 8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7">
                    <a:moveTo>
                      <a:pt x="6" y="0"/>
                    </a:moveTo>
                    <a:cubicBezTo>
                      <a:pt x="6" y="1"/>
                      <a:pt x="6" y="3"/>
                      <a:pt x="8" y="2"/>
                    </a:cubicBezTo>
                    <a:cubicBezTo>
                      <a:pt x="6" y="7"/>
                      <a:pt x="4" y="0"/>
                      <a:pt x="0" y="1"/>
                    </a:cubicBezTo>
                    <a:cubicBezTo>
                      <a:pt x="1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2" name="Freeform 152">
                <a:extLst>
                  <a:ext uri="{FF2B5EF4-FFF2-40B4-BE49-F238E27FC236}">
                    <a16:creationId xmlns:a16="http://schemas.microsoft.com/office/drawing/2014/main" id="{80C8F44A-3FDA-4E1F-926D-9FFB4DC48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5" y="698"/>
                <a:ext cx="31" cy="9"/>
              </a:xfrm>
              <a:custGeom>
                <a:avLst/>
                <a:gdLst>
                  <a:gd name="T0" fmla="*/ 2 w 13"/>
                  <a:gd name="T1" fmla="*/ 3 h 4"/>
                  <a:gd name="T2" fmla="*/ 13 w 13"/>
                  <a:gd name="T3" fmla="*/ 1 h 4"/>
                  <a:gd name="T4" fmla="*/ 11 w 13"/>
                  <a:gd name="T5" fmla="*/ 2 h 4"/>
                  <a:gd name="T6" fmla="*/ 2 w 1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">
                    <a:moveTo>
                      <a:pt x="2" y="3"/>
                    </a:moveTo>
                    <a:cubicBezTo>
                      <a:pt x="0" y="0"/>
                      <a:pt x="8" y="2"/>
                      <a:pt x="13" y="1"/>
                    </a:cubicBezTo>
                    <a:cubicBezTo>
                      <a:pt x="13" y="2"/>
                      <a:pt x="12" y="2"/>
                      <a:pt x="11" y="2"/>
                    </a:cubicBezTo>
                    <a:cubicBezTo>
                      <a:pt x="8" y="3"/>
                      <a:pt x="6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3" name="Freeform 153">
                <a:extLst>
                  <a:ext uri="{FF2B5EF4-FFF2-40B4-BE49-F238E27FC236}">
                    <a16:creationId xmlns:a16="http://schemas.microsoft.com/office/drawing/2014/main" id="{E6A9AEA1-3FA9-49E7-A314-19D6BDB10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698"/>
                <a:ext cx="50" cy="12"/>
              </a:xfrm>
              <a:custGeom>
                <a:avLst/>
                <a:gdLst>
                  <a:gd name="T0" fmla="*/ 3 w 21"/>
                  <a:gd name="T1" fmla="*/ 1 h 5"/>
                  <a:gd name="T2" fmla="*/ 21 w 21"/>
                  <a:gd name="T3" fmla="*/ 2 h 5"/>
                  <a:gd name="T4" fmla="*/ 1 w 21"/>
                  <a:gd name="T5" fmla="*/ 5 h 5"/>
                  <a:gd name="T6" fmla="*/ 5 w 21"/>
                  <a:gd name="T7" fmla="*/ 4 h 5"/>
                  <a:gd name="T8" fmla="*/ 1 w 21"/>
                  <a:gd name="T9" fmla="*/ 2 h 5"/>
                  <a:gd name="T10" fmla="*/ 3 w 21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5">
                    <a:moveTo>
                      <a:pt x="3" y="1"/>
                    </a:moveTo>
                    <a:cubicBezTo>
                      <a:pt x="6" y="2"/>
                      <a:pt x="15" y="0"/>
                      <a:pt x="21" y="2"/>
                    </a:cubicBezTo>
                    <a:cubicBezTo>
                      <a:pt x="15" y="5"/>
                      <a:pt x="8" y="5"/>
                      <a:pt x="1" y="5"/>
                    </a:cubicBezTo>
                    <a:cubicBezTo>
                      <a:pt x="1" y="4"/>
                      <a:pt x="3" y="4"/>
                      <a:pt x="5" y="4"/>
                    </a:cubicBezTo>
                    <a:cubicBezTo>
                      <a:pt x="5" y="2"/>
                      <a:pt x="0" y="5"/>
                      <a:pt x="1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4" name="Freeform 154">
                <a:extLst>
                  <a:ext uri="{FF2B5EF4-FFF2-40B4-BE49-F238E27FC236}">
                    <a16:creationId xmlns:a16="http://schemas.microsoft.com/office/drawing/2014/main" id="{425B9E63-2D98-4812-8329-1E71A491D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02"/>
                <a:ext cx="31" cy="15"/>
              </a:xfrm>
              <a:custGeom>
                <a:avLst/>
                <a:gdLst>
                  <a:gd name="T0" fmla="*/ 0 w 13"/>
                  <a:gd name="T1" fmla="*/ 2 h 6"/>
                  <a:gd name="T2" fmla="*/ 0 w 13"/>
                  <a:gd name="T3" fmla="*/ 1 h 6"/>
                  <a:gd name="T4" fmla="*/ 9 w 13"/>
                  <a:gd name="T5" fmla="*/ 0 h 6"/>
                  <a:gd name="T6" fmla="*/ 13 w 13"/>
                  <a:gd name="T7" fmla="*/ 2 h 6"/>
                  <a:gd name="T8" fmla="*/ 9 w 13"/>
                  <a:gd name="T9" fmla="*/ 3 h 6"/>
                  <a:gd name="T10" fmla="*/ 5 w 13"/>
                  <a:gd name="T11" fmla="*/ 4 h 6"/>
                  <a:gd name="T12" fmla="*/ 0 w 13"/>
                  <a:gd name="T1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4" y="2"/>
                      <a:pt x="6" y="1"/>
                      <a:pt x="9" y="0"/>
                    </a:cubicBezTo>
                    <a:cubicBezTo>
                      <a:pt x="8" y="3"/>
                      <a:pt x="13" y="0"/>
                      <a:pt x="13" y="2"/>
                    </a:cubicBezTo>
                    <a:cubicBezTo>
                      <a:pt x="11" y="2"/>
                      <a:pt x="9" y="2"/>
                      <a:pt x="9" y="3"/>
                    </a:cubicBezTo>
                    <a:cubicBezTo>
                      <a:pt x="8" y="5"/>
                      <a:pt x="6" y="4"/>
                      <a:pt x="5" y="4"/>
                    </a:cubicBezTo>
                    <a:cubicBezTo>
                      <a:pt x="1" y="6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5" name="Freeform 155">
                <a:extLst>
                  <a:ext uri="{FF2B5EF4-FFF2-40B4-BE49-F238E27FC236}">
                    <a16:creationId xmlns:a16="http://schemas.microsoft.com/office/drawing/2014/main" id="{13967F16-F949-4BDF-A97E-B82D87B70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" y="710"/>
                <a:ext cx="50" cy="7"/>
              </a:xfrm>
              <a:custGeom>
                <a:avLst/>
                <a:gdLst>
                  <a:gd name="T0" fmla="*/ 0 w 21"/>
                  <a:gd name="T1" fmla="*/ 1 h 3"/>
                  <a:gd name="T2" fmla="*/ 13 w 21"/>
                  <a:gd name="T3" fmla="*/ 0 h 3"/>
                  <a:gd name="T4" fmla="*/ 0 w 2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">
                    <a:moveTo>
                      <a:pt x="0" y="1"/>
                    </a:moveTo>
                    <a:cubicBezTo>
                      <a:pt x="4" y="1"/>
                      <a:pt x="10" y="2"/>
                      <a:pt x="13" y="0"/>
                    </a:cubicBezTo>
                    <a:cubicBezTo>
                      <a:pt x="21" y="3"/>
                      <a:pt x="3" y="3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7" name="Freeform 156">
                <a:extLst>
                  <a:ext uri="{FF2B5EF4-FFF2-40B4-BE49-F238E27FC236}">
                    <a16:creationId xmlns:a16="http://schemas.microsoft.com/office/drawing/2014/main" id="{849F46CD-28B2-46AC-A597-2D7D57BF0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710"/>
                <a:ext cx="21" cy="9"/>
              </a:xfrm>
              <a:custGeom>
                <a:avLst/>
                <a:gdLst>
                  <a:gd name="T0" fmla="*/ 1 w 9"/>
                  <a:gd name="T1" fmla="*/ 3 h 4"/>
                  <a:gd name="T2" fmla="*/ 7 w 9"/>
                  <a:gd name="T3" fmla="*/ 3 h 4"/>
                  <a:gd name="T4" fmla="*/ 1 w 9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4">
                    <a:moveTo>
                      <a:pt x="1" y="3"/>
                    </a:moveTo>
                    <a:cubicBezTo>
                      <a:pt x="0" y="0"/>
                      <a:pt x="9" y="0"/>
                      <a:pt x="7" y="3"/>
                    </a:cubicBezTo>
                    <a:cubicBezTo>
                      <a:pt x="5" y="1"/>
                      <a:pt x="4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8" name="Freeform 157">
                <a:extLst>
                  <a:ext uri="{FF2B5EF4-FFF2-40B4-BE49-F238E27FC236}">
                    <a16:creationId xmlns:a16="http://schemas.microsoft.com/office/drawing/2014/main" id="{7B8B41FB-007F-4B32-B1FC-1714936BE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" y="717"/>
                <a:ext cx="36" cy="14"/>
              </a:xfrm>
              <a:custGeom>
                <a:avLst/>
                <a:gdLst>
                  <a:gd name="T0" fmla="*/ 12 w 15"/>
                  <a:gd name="T1" fmla="*/ 6 h 6"/>
                  <a:gd name="T2" fmla="*/ 2 w 15"/>
                  <a:gd name="T3" fmla="*/ 6 h 6"/>
                  <a:gd name="T4" fmla="*/ 0 w 15"/>
                  <a:gd name="T5" fmla="*/ 0 h 6"/>
                  <a:gd name="T6" fmla="*/ 10 w 15"/>
                  <a:gd name="T7" fmla="*/ 0 h 6"/>
                  <a:gd name="T8" fmla="*/ 9 w 15"/>
                  <a:gd name="T9" fmla="*/ 4 h 6"/>
                  <a:gd name="T10" fmla="*/ 14 w 15"/>
                  <a:gd name="T11" fmla="*/ 5 h 6"/>
                  <a:gd name="T12" fmla="*/ 12 w 15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6">
                    <a:moveTo>
                      <a:pt x="12" y="6"/>
                    </a:moveTo>
                    <a:cubicBezTo>
                      <a:pt x="9" y="6"/>
                      <a:pt x="6" y="6"/>
                      <a:pt x="2" y="6"/>
                    </a:cubicBezTo>
                    <a:cubicBezTo>
                      <a:pt x="1" y="3"/>
                      <a:pt x="1" y="4"/>
                      <a:pt x="0" y="0"/>
                    </a:cubicBezTo>
                    <a:cubicBezTo>
                      <a:pt x="4" y="0"/>
                      <a:pt x="7" y="0"/>
                      <a:pt x="10" y="0"/>
                    </a:cubicBezTo>
                    <a:cubicBezTo>
                      <a:pt x="15" y="2"/>
                      <a:pt x="7" y="3"/>
                      <a:pt x="9" y="4"/>
                    </a:cubicBezTo>
                    <a:cubicBezTo>
                      <a:pt x="11" y="5"/>
                      <a:pt x="14" y="3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9" name="Freeform 158">
                <a:extLst>
                  <a:ext uri="{FF2B5EF4-FFF2-40B4-BE49-F238E27FC236}">
                    <a16:creationId xmlns:a16="http://schemas.microsoft.com/office/drawing/2014/main" id="{6002F9C1-CC7B-46F4-B5E1-A3BF1869B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719"/>
                <a:ext cx="36" cy="2"/>
              </a:xfrm>
              <a:custGeom>
                <a:avLst/>
                <a:gdLst>
                  <a:gd name="T0" fmla="*/ 6 w 15"/>
                  <a:gd name="T1" fmla="*/ 0 h 1"/>
                  <a:gd name="T2" fmla="*/ 10 w 15"/>
                  <a:gd name="T3" fmla="*/ 1 h 1"/>
                  <a:gd name="T4" fmla="*/ 6 w 1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">
                    <a:moveTo>
                      <a:pt x="6" y="0"/>
                    </a:moveTo>
                    <a:cubicBezTo>
                      <a:pt x="11" y="0"/>
                      <a:pt x="15" y="1"/>
                      <a:pt x="10" y="1"/>
                    </a:cubicBezTo>
                    <a:cubicBezTo>
                      <a:pt x="8" y="1"/>
                      <a:pt x="0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0" name="Freeform 160">
                <a:extLst>
                  <a:ext uri="{FF2B5EF4-FFF2-40B4-BE49-F238E27FC236}">
                    <a16:creationId xmlns:a16="http://schemas.microsoft.com/office/drawing/2014/main" id="{3D45F568-2804-434E-81E6-D25F54F20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" y="717"/>
                <a:ext cx="24" cy="9"/>
              </a:xfrm>
              <a:custGeom>
                <a:avLst/>
                <a:gdLst>
                  <a:gd name="T0" fmla="*/ 0 w 10"/>
                  <a:gd name="T1" fmla="*/ 2 h 4"/>
                  <a:gd name="T2" fmla="*/ 10 w 10"/>
                  <a:gd name="T3" fmla="*/ 2 h 4"/>
                  <a:gd name="T4" fmla="*/ 1 w 10"/>
                  <a:gd name="T5" fmla="*/ 4 h 4"/>
                  <a:gd name="T6" fmla="*/ 0 w 10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cubicBezTo>
                      <a:pt x="2" y="0"/>
                      <a:pt x="7" y="0"/>
                      <a:pt x="10" y="2"/>
                    </a:cubicBezTo>
                    <a:cubicBezTo>
                      <a:pt x="8" y="4"/>
                      <a:pt x="2" y="2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1" name="Freeform 161">
                <a:extLst>
                  <a:ext uri="{FF2B5EF4-FFF2-40B4-BE49-F238E27FC236}">
                    <a16:creationId xmlns:a16="http://schemas.microsoft.com/office/drawing/2014/main" id="{B3AB4777-3217-4645-89A1-94A5875C9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0" y="721"/>
                <a:ext cx="12" cy="10"/>
              </a:xfrm>
              <a:custGeom>
                <a:avLst/>
                <a:gdLst>
                  <a:gd name="T0" fmla="*/ 0 w 5"/>
                  <a:gd name="T1" fmla="*/ 2 h 4"/>
                  <a:gd name="T2" fmla="*/ 5 w 5"/>
                  <a:gd name="T3" fmla="*/ 3 h 4"/>
                  <a:gd name="T4" fmla="*/ 2 w 5"/>
                  <a:gd name="T5" fmla="*/ 4 h 4"/>
                  <a:gd name="T6" fmla="*/ 0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0" y="0"/>
                      <a:pt x="5" y="2"/>
                      <a:pt x="5" y="3"/>
                    </a:cubicBezTo>
                    <a:cubicBezTo>
                      <a:pt x="4" y="3"/>
                      <a:pt x="2" y="3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2" name="Freeform 162">
                <a:extLst>
                  <a:ext uri="{FF2B5EF4-FFF2-40B4-BE49-F238E27FC236}">
                    <a16:creationId xmlns:a16="http://schemas.microsoft.com/office/drawing/2014/main" id="{AE2A362C-F492-47DC-9650-48B5FA985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738"/>
                <a:ext cx="30" cy="17"/>
              </a:xfrm>
              <a:custGeom>
                <a:avLst/>
                <a:gdLst>
                  <a:gd name="T0" fmla="*/ 11 w 13"/>
                  <a:gd name="T1" fmla="*/ 5 h 7"/>
                  <a:gd name="T2" fmla="*/ 0 w 13"/>
                  <a:gd name="T3" fmla="*/ 4 h 7"/>
                  <a:gd name="T4" fmla="*/ 2 w 13"/>
                  <a:gd name="T5" fmla="*/ 0 h 7"/>
                  <a:gd name="T6" fmla="*/ 6 w 13"/>
                  <a:gd name="T7" fmla="*/ 4 h 7"/>
                  <a:gd name="T8" fmla="*/ 11 w 13"/>
                  <a:gd name="T9" fmla="*/ 1 h 7"/>
                  <a:gd name="T10" fmla="*/ 13 w 13"/>
                  <a:gd name="T11" fmla="*/ 4 h 7"/>
                  <a:gd name="T12" fmla="*/ 11 w 13"/>
                  <a:gd name="T1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1" y="5"/>
                    </a:moveTo>
                    <a:cubicBezTo>
                      <a:pt x="6" y="4"/>
                      <a:pt x="3" y="7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5" y="0"/>
                      <a:pt x="8" y="1"/>
                      <a:pt x="6" y="4"/>
                    </a:cubicBezTo>
                    <a:cubicBezTo>
                      <a:pt x="10" y="5"/>
                      <a:pt x="8" y="0"/>
                      <a:pt x="11" y="1"/>
                    </a:cubicBezTo>
                    <a:cubicBezTo>
                      <a:pt x="12" y="2"/>
                      <a:pt x="13" y="2"/>
                      <a:pt x="13" y="4"/>
                    </a:cubicBezTo>
                    <a:cubicBezTo>
                      <a:pt x="13" y="4"/>
                      <a:pt x="11" y="4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3" name="Freeform 163">
                <a:extLst>
                  <a:ext uri="{FF2B5EF4-FFF2-40B4-BE49-F238E27FC236}">
                    <a16:creationId xmlns:a16="http://schemas.microsoft.com/office/drawing/2014/main" id="{9C6C0965-355B-40E0-8C45-93A706906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8" y="738"/>
                <a:ext cx="123" cy="73"/>
              </a:xfrm>
              <a:custGeom>
                <a:avLst/>
                <a:gdLst>
                  <a:gd name="T0" fmla="*/ 16 w 52"/>
                  <a:gd name="T1" fmla="*/ 15 h 31"/>
                  <a:gd name="T2" fmla="*/ 15 w 52"/>
                  <a:gd name="T3" fmla="*/ 22 h 31"/>
                  <a:gd name="T4" fmla="*/ 26 w 52"/>
                  <a:gd name="T5" fmla="*/ 28 h 31"/>
                  <a:gd name="T6" fmla="*/ 11 w 52"/>
                  <a:gd name="T7" fmla="*/ 29 h 31"/>
                  <a:gd name="T8" fmla="*/ 9 w 52"/>
                  <a:gd name="T9" fmla="*/ 25 h 31"/>
                  <a:gd name="T10" fmla="*/ 1 w 52"/>
                  <a:gd name="T11" fmla="*/ 23 h 31"/>
                  <a:gd name="T12" fmla="*/ 8 w 52"/>
                  <a:gd name="T13" fmla="*/ 16 h 31"/>
                  <a:gd name="T14" fmla="*/ 6 w 52"/>
                  <a:gd name="T15" fmla="*/ 14 h 31"/>
                  <a:gd name="T16" fmla="*/ 11 w 52"/>
                  <a:gd name="T17" fmla="*/ 12 h 31"/>
                  <a:gd name="T18" fmla="*/ 10 w 52"/>
                  <a:gd name="T19" fmla="*/ 8 h 31"/>
                  <a:gd name="T20" fmla="*/ 52 w 52"/>
                  <a:gd name="T21" fmla="*/ 1 h 31"/>
                  <a:gd name="T22" fmla="*/ 16 w 52"/>
                  <a:gd name="T2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31">
                    <a:moveTo>
                      <a:pt x="16" y="15"/>
                    </a:moveTo>
                    <a:cubicBezTo>
                      <a:pt x="17" y="19"/>
                      <a:pt x="15" y="19"/>
                      <a:pt x="15" y="22"/>
                    </a:cubicBezTo>
                    <a:cubicBezTo>
                      <a:pt x="17" y="26"/>
                      <a:pt x="22" y="26"/>
                      <a:pt x="26" y="28"/>
                    </a:cubicBezTo>
                    <a:cubicBezTo>
                      <a:pt x="23" y="31"/>
                      <a:pt x="18" y="28"/>
                      <a:pt x="11" y="29"/>
                    </a:cubicBezTo>
                    <a:cubicBezTo>
                      <a:pt x="11" y="27"/>
                      <a:pt x="10" y="26"/>
                      <a:pt x="9" y="25"/>
                    </a:cubicBezTo>
                    <a:cubicBezTo>
                      <a:pt x="8" y="29"/>
                      <a:pt x="4" y="23"/>
                      <a:pt x="1" y="23"/>
                    </a:cubicBezTo>
                    <a:cubicBezTo>
                      <a:pt x="8" y="21"/>
                      <a:pt x="0" y="17"/>
                      <a:pt x="8" y="16"/>
                    </a:cubicBezTo>
                    <a:cubicBezTo>
                      <a:pt x="8" y="15"/>
                      <a:pt x="7" y="14"/>
                      <a:pt x="6" y="14"/>
                    </a:cubicBezTo>
                    <a:cubicBezTo>
                      <a:pt x="7" y="13"/>
                      <a:pt x="9" y="12"/>
                      <a:pt x="11" y="12"/>
                    </a:cubicBezTo>
                    <a:cubicBezTo>
                      <a:pt x="9" y="11"/>
                      <a:pt x="12" y="8"/>
                      <a:pt x="10" y="8"/>
                    </a:cubicBezTo>
                    <a:cubicBezTo>
                      <a:pt x="21" y="2"/>
                      <a:pt x="38" y="0"/>
                      <a:pt x="52" y="1"/>
                    </a:cubicBezTo>
                    <a:cubicBezTo>
                      <a:pt x="41" y="7"/>
                      <a:pt x="25" y="7"/>
                      <a:pt x="1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4" name="Freeform 164">
                <a:extLst>
                  <a:ext uri="{FF2B5EF4-FFF2-40B4-BE49-F238E27FC236}">
                    <a16:creationId xmlns:a16="http://schemas.microsoft.com/office/drawing/2014/main" id="{803A011D-179A-4661-AE6D-AC5D009A3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" y="747"/>
                <a:ext cx="29" cy="12"/>
              </a:xfrm>
              <a:custGeom>
                <a:avLst/>
                <a:gdLst>
                  <a:gd name="T0" fmla="*/ 0 w 12"/>
                  <a:gd name="T1" fmla="*/ 4 h 5"/>
                  <a:gd name="T2" fmla="*/ 12 w 12"/>
                  <a:gd name="T3" fmla="*/ 1 h 5"/>
                  <a:gd name="T4" fmla="*/ 0 w 12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2" y="1"/>
                      <a:pt x="6" y="0"/>
                      <a:pt x="12" y="1"/>
                    </a:cubicBezTo>
                    <a:cubicBezTo>
                      <a:pt x="10" y="5"/>
                      <a:pt x="5" y="4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5" name="Freeform 165">
                <a:extLst>
                  <a:ext uri="{FF2B5EF4-FFF2-40B4-BE49-F238E27FC236}">
                    <a16:creationId xmlns:a16="http://schemas.microsoft.com/office/drawing/2014/main" id="{DB64692B-4392-40FA-A7D3-311511712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750"/>
                <a:ext cx="7" cy="9"/>
              </a:xfrm>
              <a:custGeom>
                <a:avLst/>
                <a:gdLst>
                  <a:gd name="T0" fmla="*/ 3 w 3"/>
                  <a:gd name="T1" fmla="*/ 3 h 4"/>
                  <a:gd name="T2" fmla="*/ 0 w 3"/>
                  <a:gd name="T3" fmla="*/ 3 h 4"/>
                  <a:gd name="T4" fmla="*/ 3 w 3"/>
                  <a:gd name="T5" fmla="*/ 1 h 4"/>
                  <a:gd name="T6" fmla="*/ 3 w 3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1" y="4"/>
                      <a:pt x="1" y="3"/>
                      <a:pt x="0" y="3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3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6" name="Freeform 166">
                <a:extLst>
                  <a:ext uri="{FF2B5EF4-FFF2-40B4-BE49-F238E27FC236}">
                    <a16:creationId xmlns:a16="http://schemas.microsoft.com/office/drawing/2014/main" id="{299440E7-1EEA-4501-89E8-ED980CCD6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" y="757"/>
                <a:ext cx="208" cy="76"/>
              </a:xfrm>
              <a:custGeom>
                <a:avLst/>
                <a:gdLst>
                  <a:gd name="T0" fmla="*/ 49 w 88"/>
                  <a:gd name="T1" fmla="*/ 29 h 32"/>
                  <a:gd name="T2" fmla="*/ 26 w 88"/>
                  <a:gd name="T3" fmla="*/ 32 h 32"/>
                  <a:gd name="T4" fmla="*/ 28 w 88"/>
                  <a:gd name="T5" fmla="*/ 28 h 32"/>
                  <a:gd name="T6" fmla="*/ 17 w 88"/>
                  <a:gd name="T7" fmla="*/ 26 h 32"/>
                  <a:gd name="T8" fmla="*/ 42 w 88"/>
                  <a:gd name="T9" fmla="*/ 23 h 32"/>
                  <a:gd name="T10" fmla="*/ 21 w 88"/>
                  <a:gd name="T11" fmla="*/ 21 h 32"/>
                  <a:gd name="T12" fmla="*/ 32 w 88"/>
                  <a:gd name="T13" fmla="*/ 18 h 32"/>
                  <a:gd name="T14" fmla="*/ 22 w 88"/>
                  <a:gd name="T15" fmla="*/ 16 h 32"/>
                  <a:gd name="T16" fmla="*/ 29 w 88"/>
                  <a:gd name="T17" fmla="*/ 13 h 32"/>
                  <a:gd name="T18" fmla="*/ 4 w 88"/>
                  <a:gd name="T19" fmla="*/ 19 h 32"/>
                  <a:gd name="T20" fmla="*/ 0 w 88"/>
                  <a:gd name="T21" fmla="*/ 14 h 32"/>
                  <a:gd name="T22" fmla="*/ 19 w 88"/>
                  <a:gd name="T23" fmla="*/ 1 h 32"/>
                  <a:gd name="T24" fmla="*/ 46 w 88"/>
                  <a:gd name="T25" fmla="*/ 3 h 32"/>
                  <a:gd name="T26" fmla="*/ 49 w 88"/>
                  <a:gd name="T27" fmla="*/ 10 h 32"/>
                  <a:gd name="T28" fmla="*/ 65 w 88"/>
                  <a:gd name="T29" fmla="*/ 9 h 32"/>
                  <a:gd name="T30" fmla="*/ 65 w 88"/>
                  <a:gd name="T31" fmla="*/ 16 h 32"/>
                  <a:gd name="T32" fmla="*/ 74 w 88"/>
                  <a:gd name="T33" fmla="*/ 6 h 32"/>
                  <a:gd name="T34" fmla="*/ 88 w 88"/>
                  <a:gd name="T35" fmla="*/ 6 h 32"/>
                  <a:gd name="T36" fmla="*/ 75 w 88"/>
                  <a:gd name="T37" fmla="*/ 18 h 32"/>
                  <a:gd name="T38" fmla="*/ 82 w 88"/>
                  <a:gd name="T39" fmla="*/ 24 h 32"/>
                  <a:gd name="T40" fmla="*/ 70 w 88"/>
                  <a:gd name="T41" fmla="*/ 25 h 32"/>
                  <a:gd name="T42" fmla="*/ 75 w 88"/>
                  <a:gd name="T43" fmla="*/ 26 h 32"/>
                  <a:gd name="T44" fmla="*/ 72 w 88"/>
                  <a:gd name="T45" fmla="*/ 31 h 32"/>
                  <a:gd name="T46" fmla="*/ 60 w 88"/>
                  <a:gd name="T47" fmla="*/ 30 h 32"/>
                  <a:gd name="T48" fmla="*/ 49 w 88"/>
                  <a:gd name="T49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8" h="32">
                    <a:moveTo>
                      <a:pt x="49" y="29"/>
                    </a:moveTo>
                    <a:cubicBezTo>
                      <a:pt x="42" y="30"/>
                      <a:pt x="35" y="32"/>
                      <a:pt x="26" y="32"/>
                    </a:cubicBezTo>
                    <a:cubicBezTo>
                      <a:pt x="25" y="30"/>
                      <a:pt x="28" y="30"/>
                      <a:pt x="28" y="28"/>
                    </a:cubicBezTo>
                    <a:cubicBezTo>
                      <a:pt x="26" y="26"/>
                      <a:pt x="20" y="28"/>
                      <a:pt x="17" y="26"/>
                    </a:cubicBezTo>
                    <a:cubicBezTo>
                      <a:pt x="21" y="18"/>
                      <a:pt x="35" y="26"/>
                      <a:pt x="42" y="23"/>
                    </a:cubicBezTo>
                    <a:cubicBezTo>
                      <a:pt x="38" y="19"/>
                      <a:pt x="28" y="21"/>
                      <a:pt x="21" y="21"/>
                    </a:cubicBezTo>
                    <a:cubicBezTo>
                      <a:pt x="21" y="16"/>
                      <a:pt x="28" y="18"/>
                      <a:pt x="32" y="18"/>
                    </a:cubicBezTo>
                    <a:cubicBezTo>
                      <a:pt x="30" y="16"/>
                      <a:pt x="24" y="18"/>
                      <a:pt x="22" y="16"/>
                    </a:cubicBezTo>
                    <a:cubicBezTo>
                      <a:pt x="23" y="13"/>
                      <a:pt x="27" y="14"/>
                      <a:pt x="29" y="13"/>
                    </a:cubicBezTo>
                    <a:cubicBezTo>
                      <a:pt x="20" y="10"/>
                      <a:pt x="12" y="17"/>
                      <a:pt x="4" y="19"/>
                    </a:cubicBezTo>
                    <a:cubicBezTo>
                      <a:pt x="4" y="16"/>
                      <a:pt x="3" y="14"/>
                      <a:pt x="0" y="14"/>
                    </a:cubicBezTo>
                    <a:cubicBezTo>
                      <a:pt x="5" y="8"/>
                      <a:pt x="18" y="11"/>
                      <a:pt x="19" y="1"/>
                    </a:cubicBezTo>
                    <a:cubicBezTo>
                      <a:pt x="31" y="0"/>
                      <a:pt x="36" y="6"/>
                      <a:pt x="46" y="3"/>
                    </a:cubicBezTo>
                    <a:cubicBezTo>
                      <a:pt x="46" y="7"/>
                      <a:pt x="52" y="7"/>
                      <a:pt x="49" y="10"/>
                    </a:cubicBezTo>
                    <a:cubicBezTo>
                      <a:pt x="53" y="10"/>
                      <a:pt x="60" y="11"/>
                      <a:pt x="65" y="9"/>
                    </a:cubicBezTo>
                    <a:cubicBezTo>
                      <a:pt x="67" y="12"/>
                      <a:pt x="66" y="13"/>
                      <a:pt x="65" y="16"/>
                    </a:cubicBezTo>
                    <a:cubicBezTo>
                      <a:pt x="69" y="14"/>
                      <a:pt x="71" y="9"/>
                      <a:pt x="74" y="6"/>
                    </a:cubicBezTo>
                    <a:cubicBezTo>
                      <a:pt x="78" y="9"/>
                      <a:pt x="83" y="3"/>
                      <a:pt x="88" y="6"/>
                    </a:cubicBezTo>
                    <a:cubicBezTo>
                      <a:pt x="82" y="9"/>
                      <a:pt x="78" y="13"/>
                      <a:pt x="75" y="18"/>
                    </a:cubicBezTo>
                    <a:cubicBezTo>
                      <a:pt x="76" y="23"/>
                      <a:pt x="82" y="22"/>
                      <a:pt x="82" y="24"/>
                    </a:cubicBezTo>
                    <a:cubicBezTo>
                      <a:pt x="79" y="27"/>
                      <a:pt x="76" y="23"/>
                      <a:pt x="70" y="25"/>
                    </a:cubicBezTo>
                    <a:cubicBezTo>
                      <a:pt x="70" y="28"/>
                      <a:pt x="74" y="26"/>
                      <a:pt x="75" y="26"/>
                    </a:cubicBezTo>
                    <a:cubicBezTo>
                      <a:pt x="75" y="29"/>
                      <a:pt x="72" y="28"/>
                      <a:pt x="72" y="31"/>
                    </a:cubicBezTo>
                    <a:cubicBezTo>
                      <a:pt x="69" y="30"/>
                      <a:pt x="64" y="30"/>
                      <a:pt x="60" y="30"/>
                    </a:cubicBezTo>
                    <a:cubicBezTo>
                      <a:pt x="59" y="26"/>
                      <a:pt x="52" y="27"/>
                      <a:pt x="4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7" name="Freeform 167">
                <a:extLst>
                  <a:ext uri="{FF2B5EF4-FFF2-40B4-BE49-F238E27FC236}">
                    <a16:creationId xmlns:a16="http://schemas.microsoft.com/office/drawing/2014/main" id="{680FC8AA-77E1-43A8-81A7-A1BA27A74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0" y="759"/>
                <a:ext cx="16" cy="10"/>
              </a:xfrm>
              <a:custGeom>
                <a:avLst/>
                <a:gdLst>
                  <a:gd name="T0" fmla="*/ 4 w 7"/>
                  <a:gd name="T1" fmla="*/ 3 h 4"/>
                  <a:gd name="T2" fmla="*/ 1 w 7"/>
                  <a:gd name="T3" fmla="*/ 0 h 4"/>
                  <a:gd name="T4" fmla="*/ 5 w 7"/>
                  <a:gd name="T5" fmla="*/ 0 h 4"/>
                  <a:gd name="T6" fmla="*/ 4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4" y="3"/>
                    </a:moveTo>
                    <a:cubicBezTo>
                      <a:pt x="4" y="1"/>
                      <a:pt x="0" y="4"/>
                      <a:pt x="1" y="0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5" y="1"/>
                      <a:pt x="7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8" name="Freeform 168">
                <a:extLst>
                  <a:ext uri="{FF2B5EF4-FFF2-40B4-BE49-F238E27FC236}">
                    <a16:creationId xmlns:a16="http://schemas.microsoft.com/office/drawing/2014/main" id="{8BB91921-A77E-4F3E-AB36-5B6A6AFF7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" y="771"/>
                <a:ext cx="14" cy="12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0 h 5"/>
                  <a:gd name="T4" fmla="*/ 2 w 6"/>
                  <a:gd name="T5" fmla="*/ 4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1" y="3"/>
                      <a:pt x="1" y="0"/>
                      <a:pt x="5" y="0"/>
                    </a:cubicBezTo>
                    <a:cubicBezTo>
                      <a:pt x="6" y="3"/>
                      <a:pt x="2" y="2"/>
                      <a:pt x="2" y="4"/>
                    </a:cubicBezTo>
                    <a:cubicBezTo>
                      <a:pt x="1" y="4"/>
                      <a:pt x="1" y="5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9" name="Freeform 169">
                <a:extLst>
                  <a:ext uri="{FF2B5EF4-FFF2-40B4-BE49-F238E27FC236}">
                    <a16:creationId xmlns:a16="http://schemas.microsoft.com/office/drawing/2014/main" id="{EA28CA09-E380-4883-BFAC-4B6861CE3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769"/>
                <a:ext cx="33" cy="26"/>
              </a:xfrm>
              <a:custGeom>
                <a:avLst/>
                <a:gdLst>
                  <a:gd name="T0" fmla="*/ 12 w 14"/>
                  <a:gd name="T1" fmla="*/ 8 h 11"/>
                  <a:gd name="T2" fmla="*/ 3 w 14"/>
                  <a:gd name="T3" fmla="*/ 8 h 11"/>
                  <a:gd name="T4" fmla="*/ 5 w 14"/>
                  <a:gd name="T5" fmla="*/ 3 h 11"/>
                  <a:gd name="T6" fmla="*/ 0 w 14"/>
                  <a:gd name="T7" fmla="*/ 3 h 11"/>
                  <a:gd name="T8" fmla="*/ 7 w 14"/>
                  <a:gd name="T9" fmla="*/ 4 h 11"/>
                  <a:gd name="T10" fmla="*/ 12 w 14"/>
                  <a:gd name="T1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12" y="8"/>
                    </a:moveTo>
                    <a:cubicBezTo>
                      <a:pt x="10" y="11"/>
                      <a:pt x="7" y="7"/>
                      <a:pt x="3" y="8"/>
                    </a:cubicBezTo>
                    <a:cubicBezTo>
                      <a:pt x="5" y="7"/>
                      <a:pt x="6" y="7"/>
                      <a:pt x="5" y="3"/>
                    </a:cubicBezTo>
                    <a:cubicBezTo>
                      <a:pt x="2" y="3"/>
                      <a:pt x="2" y="5"/>
                      <a:pt x="0" y="3"/>
                    </a:cubicBezTo>
                    <a:cubicBezTo>
                      <a:pt x="1" y="0"/>
                      <a:pt x="14" y="4"/>
                      <a:pt x="7" y="4"/>
                    </a:cubicBezTo>
                    <a:cubicBezTo>
                      <a:pt x="7" y="7"/>
                      <a:pt x="9" y="8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0" name="Freeform 170">
                <a:extLst>
                  <a:ext uri="{FF2B5EF4-FFF2-40B4-BE49-F238E27FC236}">
                    <a16:creationId xmlns:a16="http://schemas.microsoft.com/office/drawing/2014/main" id="{B86D12D6-DE5A-4A92-B84F-F7906F681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" y="795"/>
                <a:ext cx="29" cy="9"/>
              </a:xfrm>
              <a:custGeom>
                <a:avLst/>
                <a:gdLst>
                  <a:gd name="T0" fmla="*/ 0 w 12"/>
                  <a:gd name="T1" fmla="*/ 0 h 4"/>
                  <a:gd name="T2" fmla="*/ 12 w 12"/>
                  <a:gd name="T3" fmla="*/ 4 h 4"/>
                  <a:gd name="T4" fmla="*/ 0 w 12"/>
                  <a:gd name="T5" fmla="*/ 1 h 4"/>
                  <a:gd name="T6" fmla="*/ 0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cubicBezTo>
                      <a:pt x="4" y="1"/>
                      <a:pt x="9" y="2"/>
                      <a:pt x="12" y="4"/>
                    </a:cubicBezTo>
                    <a:cubicBezTo>
                      <a:pt x="7" y="4"/>
                      <a:pt x="3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1" name="Freeform 171">
                <a:extLst>
                  <a:ext uri="{FF2B5EF4-FFF2-40B4-BE49-F238E27FC236}">
                    <a16:creationId xmlns:a16="http://schemas.microsoft.com/office/drawing/2014/main" id="{99B203CE-85CF-49B0-A524-D8CEB29DD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809"/>
                <a:ext cx="17" cy="7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0 h 3"/>
                  <a:gd name="T4" fmla="*/ 6 w 7"/>
                  <a:gd name="T5" fmla="*/ 0 h 3"/>
                  <a:gd name="T6" fmla="*/ 7 w 7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4" y="0"/>
                      <a:pt x="1" y="3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2" name="Freeform 172">
                <a:extLst>
                  <a:ext uri="{FF2B5EF4-FFF2-40B4-BE49-F238E27FC236}">
                    <a16:creationId xmlns:a16="http://schemas.microsoft.com/office/drawing/2014/main" id="{05948872-75F4-4AA9-82BB-AF1F8A5B2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0" y="811"/>
                <a:ext cx="14" cy="12"/>
              </a:xfrm>
              <a:custGeom>
                <a:avLst/>
                <a:gdLst>
                  <a:gd name="T0" fmla="*/ 0 w 6"/>
                  <a:gd name="T1" fmla="*/ 1 h 5"/>
                  <a:gd name="T2" fmla="*/ 4 w 6"/>
                  <a:gd name="T3" fmla="*/ 0 h 5"/>
                  <a:gd name="T4" fmla="*/ 3 w 6"/>
                  <a:gd name="T5" fmla="*/ 3 h 5"/>
                  <a:gd name="T6" fmla="*/ 1 w 6"/>
                  <a:gd name="T7" fmla="*/ 4 h 5"/>
                  <a:gd name="T8" fmla="*/ 2 w 6"/>
                  <a:gd name="T9" fmla="*/ 1 h 5"/>
                  <a:gd name="T10" fmla="*/ 0 w 6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5">
                    <a:moveTo>
                      <a:pt x="0" y="1"/>
                    </a:moveTo>
                    <a:cubicBezTo>
                      <a:pt x="0" y="0"/>
                      <a:pt x="3" y="0"/>
                      <a:pt x="4" y="0"/>
                    </a:cubicBezTo>
                    <a:cubicBezTo>
                      <a:pt x="6" y="3"/>
                      <a:pt x="1" y="0"/>
                      <a:pt x="3" y="3"/>
                    </a:cubicBezTo>
                    <a:cubicBezTo>
                      <a:pt x="2" y="4"/>
                      <a:pt x="2" y="5"/>
                      <a:pt x="1" y="4"/>
                    </a:cubicBezTo>
                    <a:cubicBezTo>
                      <a:pt x="1" y="3"/>
                      <a:pt x="2" y="3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3" name="Freeform 173">
                <a:extLst>
                  <a:ext uri="{FF2B5EF4-FFF2-40B4-BE49-F238E27FC236}">
                    <a16:creationId xmlns:a16="http://schemas.microsoft.com/office/drawing/2014/main" id="{E279ADC2-2F78-4537-A06F-EDCC1144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6" y="811"/>
                <a:ext cx="19" cy="10"/>
              </a:xfrm>
              <a:custGeom>
                <a:avLst/>
                <a:gdLst>
                  <a:gd name="T0" fmla="*/ 1 w 8"/>
                  <a:gd name="T1" fmla="*/ 3 h 4"/>
                  <a:gd name="T2" fmla="*/ 8 w 8"/>
                  <a:gd name="T3" fmla="*/ 2 h 4"/>
                  <a:gd name="T4" fmla="*/ 8 w 8"/>
                  <a:gd name="T5" fmla="*/ 4 h 4"/>
                  <a:gd name="T6" fmla="*/ 1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1" y="3"/>
                    </a:moveTo>
                    <a:cubicBezTo>
                      <a:pt x="0" y="0"/>
                      <a:pt x="8" y="1"/>
                      <a:pt x="8" y="2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7" y="3"/>
                      <a:pt x="4" y="3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4" name="Freeform 174">
                <a:extLst>
                  <a:ext uri="{FF2B5EF4-FFF2-40B4-BE49-F238E27FC236}">
                    <a16:creationId xmlns:a16="http://schemas.microsoft.com/office/drawing/2014/main" id="{30B64BD8-77F0-4CE6-B458-B4E4A7C6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828"/>
                <a:ext cx="19" cy="7"/>
              </a:xfrm>
              <a:custGeom>
                <a:avLst/>
                <a:gdLst>
                  <a:gd name="T0" fmla="*/ 1 w 8"/>
                  <a:gd name="T1" fmla="*/ 0 h 3"/>
                  <a:gd name="T2" fmla="*/ 8 w 8"/>
                  <a:gd name="T3" fmla="*/ 1 h 3"/>
                  <a:gd name="T4" fmla="*/ 5 w 8"/>
                  <a:gd name="T5" fmla="*/ 2 h 3"/>
                  <a:gd name="T6" fmla="*/ 0 w 8"/>
                  <a:gd name="T7" fmla="*/ 2 h 3"/>
                  <a:gd name="T8" fmla="*/ 1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1" y="0"/>
                    </a:moveTo>
                    <a:cubicBezTo>
                      <a:pt x="3" y="1"/>
                      <a:pt x="5" y="2"/>
                      <a:pt x="8" y="1"/>
                    </a:cubicBezTo>
                    <a:cubicBezTo>
                      <a:pt x="8" y="3"/>
                      <a:pt x="7" y="3"/>
                      <a:pt x="5" y="2"/>
                    </a:cubicBezTo>
                    <a:cubicBezTo>
                      <a:pt x="4" y="2"/>
                      <a:pt x="2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5" name="Freeform 175">
                <a:extLst>
                  <a:ext uri="{FF2B5EF4-FFF2-40B4-BE49-F238E27FC236}">
                    <a16:creationId xmlns:a16="http://schemas.microsoft.com/office/drawing/2014/main" id="{F0BEF9DB-13F3-44C6-A7E7-FC8C5AF9D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833"/>
                <a:ext cx="28" cy="14"/>
              </a:xfrm>
              <a:custGeom>
                <a:avLst/>
                <a:gdLst>
                  <a:gd name="T0" fmla="*/ 12 w 12"/>
                  <a:gd name="T1" fmla="*/ 3 h 6"/>
                  <a:gd name="T2" fmla="*/ 0 w 12"/>
                  <a:gd name="T3" fmla="*/ 6 h 6"/>
                  <a:gd name="T4" fmla="*/ 11 w 12"/>
                  <a:gd name="T5" fmla="*/ 0 h 6"/>
                  <a:gd name="T6" fmla="*/ 12 w 12"/>
                  <a:gd name="T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12" y="3"/>
                    </a:moveTo>
                    <a:cubicBezTo>
                      <a:pt x="10" y="5"/>
                      <a:pt x="6" y="6"/>
                      <a:pt x="0" y="6"/>
                    </a:cubicBezTo>
                    <a:cubicBezTo>
                      <a:pt x="2" y="2"/>
                      <a:pt x="5" y="0"/>
                      <a:pt x="11" y="0"/>
                    </a:cubicBezTo>
                    <a:cubicBezTo>
                      <a:pt x="11" y="1"/>
                      <a:pt x="12" y="1"/>
                      <a:pt x="1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6" name="Freeform 176">
                <a:extLst>
                  <a:ext uri="{FF2B5EF4-FFF2-40B4-BE49-F238E27FC236}">
                    <a16:creationId xmlns:a16="http://schemas.microsoft.com/office/drawing/2014/main" id="{8FAFD088-D1D7-4222-AEAB-B08A31F87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9" y="875"/>
                <a:ext cx="31" cy="8"/>
              </a:xfrm>
              <a:custGeom>
                <a:avLst/>
                <a:gdLst>
                  <a:gd name="T0" fmla="*/ 13 w 13"/>
                  <a:gd name="T1" fmla="*/ 3 h 3"/>
                  <a:gd name="T2" fmla="*/ 0 w 13"/>
                  <a:gd name="T3" fmla="*/ 0 h 3"/>
                  <a:gd name="T4" fmla="*/ 12 w 13"/>
                  <a:gd name="T5" fmla="*/ 1 h 3"/>
                  <a:gd name="T6" fmla="*/ 13 w 1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">
                    <a:moveTo>
                      <a:pt x="13" y="3"/>
                    </a:moveTo>
                    <a:cubicBezTo>
                      <a:pt x="8" y="3"/>
                      <a:pt x="3" y="3"/>
                      <a:pt x="0" y="0"/>
                    </a:cubicBezTo>
                    <a:cubicBezTo>
                      <a:pt x="5" y="0"/>
                      <a:pt x="7" y="2"/>
                      <a:pt x="12" y="1"/>
                    </a:cubicBezTo>
                    <a:cubicBezTo>
                      <a:pt x="12" y="2"/>
                      <a:pt x="13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7" name="Freeform 177">
                <a:extLst>
                  <a:ext uri="{FF2B5EF4-FFF2-40B4-BE49-F238E27FC236}">
                    <a16:creationId xmlns:a16="http://schemas.microsoft.com/office/drawing/2014/main" id="{4F0193F1-D2C8-4246-A3D4-4336CD63C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885"/>
                <a:ext cx="26" cy="14"/>
              </a:xfrm>
              <a:custGeom>
                <a:avLst/>
                <a:gdLst>
                  <a:gd name="T0" fmla="*/ 11 w 11"/>
                  <a:gd name="T1" fmla="*/ 4 h 6"/>
                  <a:gd name="T2" fmla="*/ 0 w 11"/>
                  <a:gd name="T3" fmla="*/ 3 h 6"/>
                  <a:gd name="T4" fmla="*/ 11 w 11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cubicBezTo>
                      <a:pt x="9" y="6"/>
                      <a:pt x="3" y="4"/>
                      <a:pt x="0" y="3"/>
                    </a:cubicBezTo>
                    <a:cubicBezTo>
                      <a:pt x="3" y="0"/>
                      <a:pt x="8" y="4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8" name="Freeform 178">
                <a:extLst>
                  <a:ext uri="{FF2B5EF4-FFF2-40B4-BE49-F238E27FC236}">
                    <a16:creationId xmlns:a16="http://schemas.microsoft.com/office/drawing/2014/main" id="{32478D6F-390D-4D07-A168-E096050AD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" y="909"/>
                <a:ext cx="16" cy="9"/>
              </a:xfrm>
              <a:custGeom>
                <a:avLst/>
                <a:gdLst>
                  <a:gd name="T0" fmla="*/ 7 w 7"/>
                  <a:gd name="T1" fmla="*/ 0 h 4"/>
                  <a:gd name="T2" fmla="*/ 1 w 7"/>
                  <a:gd name="T3" fmla="*/ 4 h 4"/>
                  <a:gd name="T4" fmla="*/ 7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5" y="2"/>
                      <a:pt x="4" y="4"/>
                      <a:pt x="1" y="4"/>
                    </a:cubicBezTo>
                    <a:cubicBezTo>
                      <a:pt x="0" y="0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9" name="Freeform 179">
                <a:extLst>
                  <a:ext uri="{FF2B5EF4-FFF2-40B4-BE49-F238E27FC236}">
                    <a16:creationId xmlns:a16="http://schemas.microsoft.com/office/drawing/2014/main" id="{86B689DA-D539-48A7-941C-AD7F2A065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" y="913"/>
                <a:ext cx="17" cy="15"/>
              </a:xfrm>
              <a:custGeom>
                <a:avLst/>
                <a:gdLst>
                  <a:gd name="T0" fmla="*/ 0 w 7"/>
                  <a:gd name="T1" fmla="*/ 1 h 6"/>
                  <a:gd name="T2" fmla="*/ 2 w 7"/>
                  <a:gd name="T3" fmla="*/ 0 h 6"/>
                  <a:gd name="T4" fmla="*/ 0 w 7"/>
                  <a:gd name="T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7" y="2"/>
                      <a:pt x="0" y="6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0" name="Freeform 180">
                <a:extLst>
                  <a:ext uri="{FF2B5EF4-FFF2-40B4-BE49-F238E27FC236}">
                    <a16:creationId xmlns:a16="http://schemas.microsoft.com/office/drawing/2014/main" id="{29F5BFF4-EE36-4ABD-9535-7AD478228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" y="930"/>
                <a:ext cx="19" cy="12"/>
              </a:xfrm>
              <a:custGeom>
                <a:avLst/>
                <a:gdLst>
                  <a:gd name="T0" fmla="*/ 0 w 8"/>
                  <a:gd name="T1" fmla="*/ 1 h 5"/>
                  <a:gd name="T2" fmla="*/ 7 w 8"/>
                  <a:gd name="T3" fmla="*/ 3 h 5"/>
                  <a:gd name="T4" fmla="*/ 0 w 8"/>
                  <a:gd name="T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0" y="1"/>
                    </a:moveTo>
                    <a:cubicBezTo>
                      <a:pt x="3" y="2"/>
                      <a:pt x="8" y="0"/>
                      <a:pt x="7" y="3"/>
                    </a:cubicBezTo>
                    <a:cubicBezTo>
                      <a:pt x="5" y="3"/>
                      <a:pt x="0" y="5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1" name="Freeform 181">
                <a:extLst>
                  <a:ext uri="{FF2B5EF4-FFF2-40B4-BE49-F238E27FC236}">
                    <a16:creationId xmlns:a16="http://schemas.microsoft.com/office/drawing/2014/main" id="{C7FC0201-EF7D-4E5C-850A-F055ED67F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4" y="951"/>
                <a:ext cx="17" cy="15"/>
              </a:xfrm>
              <a:custGeom>
                <a:avLst/>
                <a:gdLst>
                  <a:gd name="T0" fmla="*/ 6 w 7"/>
                  <a:gd name="T1" fmla="*/ 0 h 6"/>
                  <a:gd name="T2" fmla="*/ 5 w 7"/>
                  <a:gd name="T3" fmla="*/ 1 h 6"/>
                  <a:gd name="T4" fmla="*/ 7 w 7"/>
                  <a:gd name="T5" fmla="*/ 4 h 6"/>
                  <a:gd name="T6" fmla="*/ 3 w 7"/>
                  <a:gd name="T7" fmla="*/ 6 h 6"/>
                  <a:gd name="T8" fmla="*/ 3 w 7"/>
                  <a:gd name="T9" fmla="*/ 3 h 6"/>
                  <a:gd name="T10" fmla="*/ 2 w 7"/>
                  <a:gd name="T11" fmla="*/ 1 h 6"/>
                  <a:gd name="T12" fmla="*/ 6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6" y="0"/>
                    </a:moveTo>
                    <a:cubicBezTo>
                      <a:pt x="6" y="1"/>
                      <a:pt x="6" y="1"/>
                      <a:pt x="5" y="1"/>
                    </a:cubicBezTo>
                    <a:cubicBezTo>
                      <a:pt x="6" y="2"/>
                      <a:pt x="7" y="2"/>
                      <a:pt x="7" y="4"/>
                    </a:cubicBezTo>
                    <a:cubicBezTo>
                      <a:pt x="5" y="4"/>
                      <a:pt x="2" y="3"/>
                      <a:pt x="3" y="6"/>
                    </a:cubicBezTo>
                    <a:cubicBezTo>
                      <a:pt x="1" y="6"/>
                      <a:pt x="0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2" name="Freeform 182">
                <a:extLst>
                  <a:ext uri="{FF2B5EF4-FFF2-40B4-BE49-F238E27FC236}">
                    <a16:creationId xmlns:a16="http://schemas.microsoft.com/office/drawing/2014/main" id="{1D11263A-34EE-4C04-954F-B2885AB23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1" y="958"/>
                <a:ext cx="12" cy="10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5" y="3"/>
                      <a:pt x="3" y="3"/>
                      <a:pt x="0" y="4"/>
                    </a:cubicBezTo>
                    <a:cubicBezTo>
                      <a:pt x="0" y="1"/>
                      <a:pt x="3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3" name="Freeform 183">
                <a:extLst>
                  <a:ext uri="{FF2B5EF4-FFF2-40B4-BE49-F238E27FC236}">
                    <a16:creationId xmlns:a16="http://schemas.microsoft.com/office/drawing/2014/main" id="{FF410047-1ECF-46A6-BCCF-75D1B913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004"/>
                <a:ext cx="21" cy="7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9 w 9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7" y="2"/>
                      <a:pt x="2" y="2"/>
                      <a:pt x="0" y="3"/>
                    </a:cubicBezTo>
                    <a:cubicBezTo>
                      <a:pt x="1" y="0"/>
                      <a:pt x="6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4" name="Freeform 184">
                <a:extLst>
                  <a:ext uri="{FF2B5EF4-FFF2-40B4-BE49-F238E27FC236}">
                    <a16:creationId xmlns:a16="http://schemas.microsoft.com/office/drawing/2014/main" id="{DCE4DFAE-EDB6-4958-993D-4E7B5F642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1068"/>
                <a:ext cx="45" cy="9"/>
              </a:xfrm>
              <a:custGeom>
                <a:avLst/>
                <a:gdLst>
                  <a:gd name="T0" fmla="*/ 10 w 19"/>
                  <a:gd name="T1" fmla="*/ 3 h 4"/>
                  <a:gd name="T2" fmla="*/ 7 w 19"/>
                  <a:gd name="T3" fmla="*/ 4 h 4"/>
                  <a:gd name="T4" fmla="*/ 0 w 19"/>
                  <a:gd name="T5" fmla="*/ 1 h 4"/>
                  <a:gd name="T6" fmla="*/ 19 w 19"/>
                  <a:gd name="T7" fmla="*/ 2 h 4"/>
                  <a:gd name="T8" fmla="*/ 10 w 19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0" y="3"/>
                    </a:moveTo>
                    <a:cubicBezTo>
                      <a:pt x="9" y="3"/>
                      <a:pt x="8" y="3"/>
                      <a:pt x="7" y="4"/>
                    </a:cubicBezTo>
                    <a:cubicBezTo>
                      <a:pt x="6" y="1"/>
                      <a:pt x="1" y="3"/>
                      <a:pt x="0" y="1"/>
                    </a:cubicBezTo>
                    <a:cubicBezTo>
                      <a:pt x="6" y="2"/>
                      <a:pt x="14" y="0"/>
                      <a:pt x="19" y="2"/>
                    </a:cubicBezTo>
                    <a:cubicBezTo>
                      <a:pt x="16" y="3"/>
                      <a:pt x="11" y="1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5" name="Freeform 186">
                <a:extLst>
                  <a:ext uri="{FF2B5EF4-FFF2-40B4-BE49-F238E27FC236}">
                    <a16:creationId xmlns:a16="http://schemas.microsoft.com/office/drawing/2014/main" id="{B37902BC-C185-4776-A72C-7DABBFF4F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1075"/>
                <a:ext cx="24" cy="12"/>
              </a:xfrm>
              <a:custGeom>
                <a:avLst/>
                <a:gdLst>
                  <a:gd name="T0" fmla="*/ 3 w 10"/>
                  <a:gd name="T1" fmla="*/ 0 h 5"/>
                  <a:gd name="T2" fmla="*/ 10 w 10"/>
                  <a:gd name="T3" fmla="*/ 5 h 5"/>
                  <a:gd name="T4" fmla="*/ 0 w 10"/>
                  <a:gd name="T5" fmla="*/ 1 h 5"/>
                  <a:gd name="T6" fmla="*/ 3 w 1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5">
                    <a:moveTo>
                      <a:pt x="3" y="0"/>
                    </a:moveTo>
                    <a:cubicBezTo>
                      <a:pt x="6" y="1"/>
                      <a:pt x="9" y="2"/>
                      <a:pt x="10" y="5"/>
                    </a:cubicBezTo>
                    <a:cubicBezTo>
                      <a:pt x="6" y="5"/>
                      <a:pt x="3" y="3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6" name="Freeform 188">
                <a:extLst>
                  <a:ext uri="{FF2B5EF4-FFF2-40B4-BE49-F238E27FC236}">
                    <a16:creationId xmlns:a16="http://schemas.microsoft.com/office/drawing/2014/main" id="{47D98FA8-6E84-4732-B087-6EDCE4D98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0" y="1124"/>
                <a:ext cx="19" cy="10"/>
              </a:xfrm>
              <a:custGeom>
                <a:avLst/>
                <a:gdLst>
                  <a:gd name="T0" fmla="*/ 8 w 8"/>
                  <a:gd name="T1" fmla="*/ 2 h 4"/>
                  <a:gd name="T2" fmla="*/ 0 w 8"/>
                  <a:gd name="T3" fmla="*/ 2 h 4"/>
                  <a:gd name="T4" fmla="*/ 2 w 8"/>
                  <a:gd name="T5" fmla="*/ 0 h 4"/>
                  <a:gd name="T6" fmla="*/ 8 w 8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cubicBezTo>
                      <a:pt x="6" y="4"/>
                      <a:pt x="2" y="4"/>
                      <a:pt x="0" y="2"/>
                    </a:cubicBezTo>
                    <a:cubicBezTo>
                      <a:pt x="1" y="2"/>
                      <a:pt x="3" y="2"/>
                      <a:pt x="2" y="0"/>
                    </a:cubicBezTo>
                    <a:cubicBezTo>
                      <a:pt x="4" y="1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7" name="Freeform 189">
                <a:extLst>
                  <a:ext uri="{FF2B5EF4-FFF2-40B4-BE49-F238E27FC236}">
                    <a16:creationId xmlns:a16="http://schemas.microsoft.com/office/drawing/2014/main" id="{F126C9CC-3DFD-49F6-824B-1FF622501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" y="1169"/>
                <a:ext cx="19" cy="24"/>
              </a:xfrm>
              <a:custGeom>
                <a:avLst/>
                <a:gdLst>
                  <a:gd name="T0" fmla="*/ 4 w 8"/>
                  <a:gd name="T1" fmla="*/ 10 h 10"/>
                  <a:gd name="T2" fmla="*/ 4 w 8"/>
                  <a:gd name="T3" fmla="*/ 0 h 10"/>
                  <a:gd name="T4" fmla="*/ 4 w 8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0">
                    <a:moveTo>
                      <a:pt x="4" y="10"/>
                    </a:moveTo>
                    <a:cubicBezTo>
                      <a:pt x="0" y="9"/>
                      <a:pt x="2" y="2"/>
                      <a:pt x="4" y="0"/>
                    </a:cubicBezTo>
                    <a:cubicBezTo>
                      <a:pt x="8" y="2"/>
                      <a:pt x="6" y="7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8" name="Freeform 191">
                <a:extLst>
                  <a:ext uri="{FF2B5EF4-FFF2-40B4-BE49-F238E27FC236}">
                    <a16:creationId xmlns:a16="http://schemas.microsoft.com/office/drawing/2014/main" id="{48DB24D6-A25C-4CCE-ABC4-2E08C1994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9" y="1210"/>
                <a:ext cx="11" cy="12"/>
              </a:xfrm>
              <a:custGeom>
                <a:avLst/>
                <a:gdLst>
                  <a:gd name="T0" fmla="*/ 5 w 5"/>
                  <a:gd name="T1" fmla="*/ 4 h 5"/>
                  <a:gd name="T2" fmla="*/ 0 w 5"/>
                  <a:gd name="T3" fmla="*/ 3 h 5"/>
                  <a:gd name="T4" fmla="*/ 5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1" y="1"/>
                      <a:pt x="5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29" name="Freeform 192">
                <a:extLst>
                  <a:ext uri="{FF2B5EF4-FFF2-40B4-BE49-F238E27FC236}">
                    <a16:creationId xmlns:a16="http://schemas.microsoft.com/office/drawing/2014/main" id="{E9C05B01-2294-444D-A270-273BF7B3B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" y="1293"/>
                <a:ext cx="45" cy="45"/>
              </a:xfrm>
              <a:custGeom>
                <a:avLst/>
                <a:gdLst>
                  <a:gd name="T0" fmla="*/ 12 w 19"/>
                  <a:gd name="T1" fmla="*/ 19 h 19"/>
                  <a:gd name="T2" fmla="*/ 8 w 19"/>
                  <a:gd name="T3" fmla="*/ 11 h 19"/>
                  <a:gd name="T4" fmla="*/ 0 w 19"/>
                  <a:gd name="T5" fmla="*/ 5 h 19"/>
                  <a:gd name="T6" fmla="*/ 3 w 19"/>
                  <a:gd name="T7" fmla="*/ 3 h 19"/>
                  <a:gd name="T8" fmla="*/ 12 w 1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2" y="19"/>
                    </a:moveTo>
                    <a:cubicBezTo>
                      <a:pt x="8" y="19"/>
                      <a:pt x="8" y="15"/>
                      <a:pt x="8" y="11"/>
                    </a:cubicBezTo>
                    <a:cubicBezTo>
                      <a:pt x="5" y="9"/>
                      <a:pt x="1" y="9"/>
                      <a:pt x="0" y="5"/>
                    </a:cubicBezTo>
                    <a:cubicBezTo>
                      <a:pt x="2" y="5"/>
                      <a:pt x="3" y="5"/>
                      <a:pt x="3" y="3"/>
                    </a:cubicBezTo>
                    <a:cubicBezTo>
                      <a:pt x="14" y="0"/>
                      <a:pt x="19" y="14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0" name="Freeform 193">
                <a:extLst>
                  <a:ext uri="{FF2B5EF4-FFF2-40B4-BE49-F238E27FC236}">
                    <a16:creationId xmlns:a16="http://schemas.microsoft.com/office/drawing/2014/main" id="{A96B458F-5A5E-49A6-874D-D37DD823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" y="1357"/>
                <a:ext cx="12" cy="19"/>
              </a:xfrm>
              <a:custGeom>
                <a:avLst/>
                <a:gdLst>
                  <a:gd name="T0" fmla="*/ 4 w 5"/>
                  <a:gd name="T1" fmla="*/ 8 h 8"/>
                  <a:gd name="T2" fmla="*/ 0 w 5"/>
                  <a:gd name="T3" fmla="*/ 0 h 8"/>
                  <a:gd name="T4" fmla="*/ 5 w 5"/>
                  <a:gd name="T5" fmla="*/ 8 h 8"/>
                  <a:gd name="T6" fmla="*/ 4 w 5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2" y="6"/>
                      <a:pt x="1" y="3"/>
                      <a:pt x="0" y="0"/>
                    </a:cubicBezTo>
                    <a:cubicBezTo>
                      <a:pt x="3" y="1"/>
                      <a:pt x="4" y="5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1" name="Freeform 194">
                <a:extLst>
                  <a:ext uri="{FF2B5EF4-FFF2-40B4-BE49-F238E27FC236}">
                    <a16:creationId xmlns:a16="http://schemas.microsoft.com/office/drawing/2014/main" id="{7506FF5C-ABD9-4E64-88BA-9090F6E05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397"/>
                <a:ext cx="22" cy="14"/>
              </a:xfrm>
              <a:custGeom>
                <a:avLst/>
                <a:gdLst>
                  <a:gd name="T0" fmla="*/ 7 w 9"/>
                  <a:gd name="T1" fmla="*/ 0 h 6"/>
                  <a:gd name="T2" fmla="*/ 0 w 9"/>
                  <a:gd name="T3" fmla="*/ 1 h 6"/>
                  <a:gd name="T4" fmla="*/ 7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cubicBezTo>
                      <a:pt x="4" y="0"/>
                      <a:pt x="1" y="6"/>
                      <a:pt x="0" y="1"/>
                    </a:cubicBezTo>
                    <a:cubicBezTo>
                      <a:pt x="4" y="0"/>
                      <a:pt x="9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2" name="Freeform 195">
                <a:extLst>
                  <a:ext uri="{FF2B5EF4-FFF2-40B4-BE49-F238E27FC236}">
                    <a16:creationId xmlns:a16="http://schemas.microsoft.com/office/drawing/2014/main" id="{85B9933E-A012-4F25-BFC1-8543706A8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" y="1492"/>
                <a:ext cx="74" cy="40"/>
              </a:xfrm>
              <a:custGeom>
                <a:avLst/>
                <a:gdLst>
                  <a:gd name="T0" fmla="*/ 31 w 31"/>
                  <a:gd name="T1" fmla="*/ 11 h 17"/>
                  <a:gd name="T2" fmla="*/ 16 w 31"/>
                  <a:gd name="T3" fmla="*/ 15 h 17"/>
                  <a:gd name="T4" fmla="*/ 0 w 31"/>
                  <a:gd name="T5" fmla="*/ 9 h 17"/>
                  <a:gd name="T6" fmla="*/ 10 w 31"/>
                  <a:gd name="T7" fmla="*/ 10 h 17"/>
                  <a:gd name="T8" fmla="*/ 5 w 31"/>
                  <a:gd name="T9" fmla="*/ 3 h 17"/>
                  <a:gd name="T10" fmla="*/ 31 w 31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">
                    <a:moveTo>
                      <a:pt x="31" y="11"/>
                    </a:moveTo>
                    <a:cubicBezTo>
                      <a:pt x="25" y="12"/>
                      <a:pt x="17" y="10"/>
                      <a:pt x="16" y="15"/>
                    </a:cubicBezTo>
                    <a:cubicBezTo>
                      <a:pt x="13" y="9"/>
                      <a:pt x="0" y="17"/>
                      <a:pt x="0" y="9"/>
                    </a:cubicBezTo>
                    <a:cubicBezTo>
                      <a:pt x="3" y="10"/>
                      <a:pt x="6" y="11"/>
                      <a:pt x="10" y="10"/>
                    </a:cubicBezTo>
                    <a:cubicBezTo>
                      <a:pt x="6" y="10"/>
                      <a:pt x="11" y="5"/>
                      <a:pt x="5" y="3"/>
                    </a:cubicBezTo>
                    <a:cubicBezTo>
                      <a:pt x="14" y="0"/>
                      <a:pt x="30" y="3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3" name="Freeform 196">
                <a:extLst>
                  <a:ext uri="{FF2B5EF4-FFF2-40B4-BE49-F238E27FC236}">
                    <a16:creationId xmlns:a16="http://schemas.microsoft.com/office/drawing/2014/main" id="{56D1941B-CD5F-4E33-86F9-734604A91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2" y="1509"/>
                <a:ext cx="10" cy="16"/>
              </a:xfrm>
              <a:custGeom>
                <a:avLst/>
                <a:gdLst>
                  <a:gd name="T0" fmla="*/ 2 w 4"/>
                  <a:gd name="T1" fmla="*/ 7 h 7"/>
                  <a:gd name="T2" fmla="*/ 3 w 4"/>
                  <a:gd name="T3" fmla="*/ 5 h 7"/>
                  <a:gd name="T4" fmla="*/ 2 w 4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cubicBezTo>
                      <a:pt x="0" y="3"/>
                      <a:pt x="4" y="0"/>
                      <a:pt x="3" y="5"/>
                    </a:cubicBezTo>
                    <a:cubicBezTo>
                      <a:pt x="4" y="7"/>
                      <a:pt x="3" y="7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4" name="Freeform 197">
                <a:extLst>
                  <a:ext uri="{FF2B5EF4-FFF2-40B4-BE49-F238E27FC236}">
                    <a16:creationId xmlns:a16="http://schemas.microsoft.com/office/drawing/2014/main" id="{528605F3-CF71-4AA1-8C6F-539EC0973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1516"/>
                <a:ext cx="26" cy="12"/>
              </a:xfrm>
              <a:custGeom>
                <a:avLst/>
                <a:gdLst>
                  <a:gd name="T0" fmla="*/ 11 w 11"/>
                  <a:gd name="T1" fmla="*/ 3 h 5"/>
                  <a:gd name="T2" fmla="*/ 0 w 11"/>
                  <a:gd name="T3" fmla="*/ 0 h 5"/>
                  <a:gd name="T4" fmla="*/ 11 w 1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11" y="3"/>
                    </a:moveTo>
                    <a:cubicBezTo>
                      <a:pt x="7" y="5"/>
                      <a:pt x="1" y="5"/>
                      <a:pt x="0" y="0"/>
                    </a:cubicBezTo>
                    <a:cubicBezTo>
                      <a:pt x="5" y="0"/>
                      <a:pt x="8" y="2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5" name="Freeform 198">
                <a:extLst>
                  <a:ext uri="{FF2B5EF4-FFF2-40B4-BE49-F238E27FC236}">
                    <a16:creationId xmlns:a16="http://schemas.microsoft.com/office/drawing/2014/main" id="{2784DABF-25EA-4870-8320-3D08DF5DA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7" y="1606"/>
                <a:ext cx="15" cy="23"/>
              </a:xfrm>
              <a:custGeom>
                <a:avLst/>
                <a:gdLst>
                  <a:gd name="T0" fmla="*/ 6 w 6"/>
                  <a:gd name="T1" fmla="*/ 4 h 10"/>
                  <a:gd name="T2" fmla="*/ 3 w 6"/>
                  <a:gd name="T3" fmla="*/ 10 h 10"/>
                  <a:gd name="T4" fmla="*/ 0 w 6"/>
                  <a:gd name="T5" fmla="*/ 3 h 10"/>
                  <a:gd name="T6" fmla="*/ 6 w 6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cubicBezTo>
                      <a:pt x="5" y="7"/>
                      <a:pt x="3" y="8"/>
                      <a:pt x="3" y="10"/>
                    </a:cubicBezTo>
                    <a:cubicBezTo>
                      <a:pt x="1" y="9"/>
                      <a:pt x="2" y="4"/>
                      <a:pt x="0" y="3"/>
                    </a:cubicBezTo>
                    <a:cubicBezTo>
                      <a:pt x="2" y="0"/>
                      <a:pt x="4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6" name="Freeform 199">
                <a:extLst>
                  <a:ext uri="{FF2B5EF4-FFF2-40B4-BE49-F238E27FC236}">
                    <a16:creationId xmlns:a16="http://schemas.microsoft.com/office/drawing/2014/main" id="{C8996D2C-D700-4F81-976A-A79FBA0B5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1625"/>
                <a:ext cx="14" cy="19"/>
              </a:xfrm>
              <a:custGeom>
                <a:avLst/>
                <a:gdLst>
                  <a:gd name="T0" fmla="*/ 3 w 6"/>
                  <a:gd name="T1" fmla="*/ 8 h 8"/>
                  <a:gd name="T2" fmla="*/ 3 w 6"/>
                  <a:gd name="T3" fmla="*/ 0 h 8"/>
                  <a:gd name="T4" fmla="*/ 3 w 6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3" y="8"/>
                    </a:moveTo>
                    <a:cubicBezTo>
                      <a:pt x="0" y="6"/>
                      <a:pt x="4" y="3"/>
                      <a:pt x="3" y="0"/>
                    </a:cubicBezTo>
                    <a:cubicBezTo>
                      <a:pt x="6" y="2"/>
                      <a:pt x="4" y="6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7" name="Freeform 200">
                <a:extLst>
                  <a:ext uri="{FF2B5EF4-FFF2-40B4-BE49-F238E27FC236}">
                    <a16:creationId xmlns:a16="http://schemas.microsoft.com/office/drawing/2014/main" id="{74539423-3F62-4954-B4C4-A83F1A1DB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7" y="1625"/>
                <a:ext cx="14" cy="26"/>
              </a:xfrm>
              <a:custGeom>
                <a:avLst/>
                <a:gdLst>
                  <a:gd name="T0" fmla="*/ 1 w 6"/>
                  <a:gd name="T1" fmla="*/ 9 h 11"/>
                  <a:gd name="T2" fmla="*/ 3 w 6"/>
                  <a:gd name="T3" fmla="*/ 0 h 11"/>
                  <a:gd name="T4" fmla="*/ 4 w 6"/>
                  <a:gd name="T5" fmla="*/ 11 h 11"/>
                  <a:gd name="T6" fmla="*/ 1 w 6"/>
                  <a:gd name="T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1">
                    <a:moveTo>
                      <a:pt x="1" y="9"/>
                    </a:moveTo>
                    <a:cubicBezTo>
                      <a:pt x="0" y="5"/>
                      <a:pt x="2" y="3"/>
                      <a:pt x="3" y="0"/>
                    </a:cubicBezTo>
                    <a:cubicBezTo>
                      <a:pt x="6" y="2"/>
                      <a:pt x="4" y="8"/>
                      <a:pt x="4" y="11"/>
                    </a:cubicBezTo>
                    <a:cubicBezTo>
                      <a:pt x="3" y="10"/>
                      <a:pt x="2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8" name="Freeform 201">
                <a:extLst>
                  <a:ext uri="{FF2B5EF4-FFF2-40B4-BE49-F238E27FC236}">
                    <a16:creationId xmlns:a16="http://schemas.microsoft.com/office/drawing/2014/main" id="{73ACE302-8EA3-46FA-977C-48A7EE763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1779"/>
                <a:ext cx="10" cy="12"/>
              </a:xfrm>
              <a:custGeom>
                <a:avLst/>
                <a:gdLst>
                  <a:gd name="T0" fmla="*/ 4 w 4"/>
                  <a:gd name="T1" fmla="*/ 1 h 5"/>
                  <a:gd name="T2" fmla="*/ 0 w 4"/>
                  <a:gd name="T3" fmla="*/ 4 h 5"/>
                  <a:gd name="T4" fmla="*/ 2 w 4"/>
                  <a:gd name="T5" fmla="*/ 0 h 5"/>
                  <a:gd name="T6" fmla="*/ 4 w 4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cubicBezTo>
                      <a:pt x="3" y="2"/>
                      <a:pt x="3" y="5"/>
                      <a:pt x="0" y="4"/>
                    </a:cubicBezTo>
                    <a:cubicBezTo>
                      <a:pt x="0" y="2"/>
                      <a:pt x="2" y="1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9" name="Freeform 202">
                <a:extLst>
                  <a:ext uri="{FF2B5EF4-FFF2-40B4-BE49-F238E27FC236}">
                    <a16:creationId xmlns:a16="http://schemas.microsoft.com/office/drawing/2014/main" id="{F9F58EA0-5E15-44C5-8768-9D44E72AE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8" y="1776"/>
                <a:ext cx="239" cy="155"/>
              </a:xfrm>
              <a:custGeom>
                <a:avLst/>
                <a:gdLst>
                  <a:gd name="T0" fmla="*/ 64 w 101"/>
                  <a:gd name="T1" fmla="*/ 53 h 65"/>
                  <a:gd name="T2" fmla="*/ 48 w 101"/>
                  <a:gd name="T3" fmla="*/ 50 h 65"/>
                  <a:gd name="T4" fmla="*/ 34 w 101"/>
                  <a:gd name="T5" fmla="*/ 51 h 65"/>
                  <a:gd name="T6" fmla="*/ 40 w 101"/>
                  <a:gd name="T7" fmla="*/ 46 h 65"/>
                  <a:gd name="T8" fmla="*/ 15 w 101"/>
                  <a:gd name="T9" fmla="*/ 23 h 65"/>
                  <a:gd name="T10" fmla="*/ 10 w 101"/>
                  <a:gd name="T11" fmla="*/ 26 h 65"/>
                  <a:gd name="T12" fmla="*/ 8 w 101"/>
                  <a:gd name="T13" fmla="*/ 19 h 65"/>
                  <a:gd name="T14" fmla="*/ 16 w 101"/>
                  <a:gd name="T15" fmla="*/ 15 h 65"/>
                  <a:gd name="T16" fmla="*/ 0 w 101"/>
                  <a:gd name="T17" fmla="*/ 8 h 65"/>
                  <a:gd name="T18" fmla="*/ 17 w 101"/>
                  <a:gd name="T19" fmla="*/ 6 h 65"/>
                  <a:gd name="T20" fmla="*/ 18 w 101"/>
                  <a:gd name="T21" fmla="*/ 16 h 65"/>
                  <a:gd name="T22" fmla="*/ 23 w 101"/>
                  <a:gd name="T23" fmla="*/ 21 h 65"/>
                  <a:gd name="T24" fmla="*/ 36 w 101"/>
                  <a:gd name="T25" fmla="*/ 10 h 65"/>
                  <a:gd name="T26" fmla="*/ 78 w 101"/>
                  <a:gd name="T27" fmla="*/ 28 h 65"/>
                  <a:gd name="T28" fmla="*/ 78 w 101"/>
                  <a:gd name="T29" fmla="*/ 32 h 65"/>
                  <a:gd name="T30" fmla="*/ 89 w 101"/>
                  <a:gd name="T31" fmla="*/ 39 h 65"/>
                  <a:gd name="T32" fmla="*/ 84 w 101"/>
                  <a:gd name="T33" fmla="*/ 44 h 65"/>
                  <a:gd name="T34" fmla="*/ 101 w 101"/>
                  <a:gd name="T35" fmla="*/ 64 h 65"/>
                  <a:gd name="T36" fmla="*/ 82 w 101"/>
                  <a:gd name="T37" fmla="*/ 58 h 65"/>
                  <a:gd name="T38" fmla="*/ 72 w 101"/>
                  <a:gd name="T39" fmla="*/ 47 h 65"/>
                  <a:gd name="T40" fmla="*/ 58 w 101"/>
                  <a:gd name="T41" fmla="*/ 51 h 65"/>
                  <a:gd name="T42" fmla="*/ 64 w 101"/>
                  <a:gd name="T43" fmla="*/ 5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1" h="65">
                    <a:moveTo>
                      <a:pt x="64" y="53"/>
                    </a:moveTo>
                    <a:cubicBezTo>
                      <a:pt x="62" y="59"/>
                      <a:pt x="47" y="58"/>
                      <a:pt x="48" y="50"/>
                    </a:cubicBezTo>
                    <a:cubicBezTo>
                      <a:pt x="40" y="48"/>
                      <a:pt x="41" y="51"/>
                      <a:pt x="34" y="51"/>
                    </a:cubicBezTo>
                    <a:cubicBezTo>
                      <a:pt x="35" y="49"/>
                      <a:pt x="36" y="45"/>
                      <a:pt x="40" y="46"/>
                    </a:cubicBezTo>
                    <a:cubicBezTo>
                      <a:pt x="44" y="30"/>
                      <a:pt x="23" y="30"/>
                      <a:pt x="15" y="23"/>
                    </a:cubicBezTo>
                    <a:cubicBezTo>
                      <a:pt x="13" y="23"/>
                      <a:pt x="13" y="26"/>
                      <a:pt x="10" y="26"/>
                    </a:cubicBezTo>
                    <a:cubicBezTo>
                      <a:pt x="10" y="23"/>
                      <a:pt x="10" y="20"/>
                      <a:pt x="8" y="19"/>
                    </a:cubicBezTo>
                    <a:cubicBezTo>
                      <a:pt x="9" y="15"/>
                      <a:pt x="14" y="17"/>
                      <a:pt x="16" y="15"/>
                    </a:cubicBezTo>
                    <a:cubicBezTo>
                      <a:pt x="9" y="14"/>
                      <a:pt x="4" y="11"/>
                      <a:pt x="0" y="8"/>
                    </a:cubicBezTo>
                    <a:cubicBezTo>
                      <a:pt x="1" y="7"/>
                      <a:pt x="11" y="0"/>
                      <a:pt x="17" y="6"/>
                    </a:cubicBezTo>
                    <a:cubicBezTo>
                      <a:pt x="16" y="11"/>
                      <a:pt x="19" y="12"/>
                      <a:pt x="18" y="16"/>
                    </a:cubicBezTo>
                    <a:cubicBezTo>
                      <a:pt x="21" y="15"/>
                      <a:pt x="20" y="19"/>
                      <a:pt x="23" y="21"/>
                    </a:cubicBezTo>
                    <a:cubicBezTo>
                      <a:pt x="28" y="18"/>
                      <a:pt x="31" y="13"/>
                      <a:pt x="36" y="10"/>
                    </a:cubicBezTo>
                    <a:cubicBezTo>
                      <a:pt x="50" y="16"/>
                      <a:pt x="66" y="21"/>
                      <a:pt x="78" y="28"/>
                    </a:cubicBezTo>
                    <a:cubicBezTo>
                      <a:pt x="78" y="30"/>
                      <a:pt x="78" y="31"/>
                      <a:pt x="78" y="32"/>
                    </a:cubicBezTo>
                    <a:cubicBezTo>
                      <a:pt x="82" y="35"/>
                      <a:pt x="85" y="37"/>
                      <a:pt x="89" y="39"/>
                    </a:cubicBezTo>
                    <a:cubicBezTo>
                      <a:pt x="89" y="43"/>
                      <a:pt x="84" y="41"/>
                      <a:pt x="84" y="44"/>
                    </a:cubicBezTo>
                    <a:cubicBezTo>
                      <a:pt x="88" y="51"/>
                      <a:pt x="98" y="59"/>
                      <a:pt x="101" y="64"/>
                    </a:cubicBezTo>
                    <a:cubicBezTo>
                      <a:pt x="96" y="65"/>
                      <a:pt x="87" y="61"/>
                      <a:pt x="82" y="58"/>
                    </a:cubicBezTo>
                    <a:cubicBezTo>
                      <a:pt x="83" y="50"/>
                      <a:pt x="76" y="50"/>
                      <a:pt x="72" y="47"/>
                    </a:cubicBezTo>
                    <a:cubicBezTo>
                      <a:pt x="68" y="45"/>
                      <a:pt x="64" y="52"/>
                      <a:pt x="58" y="51"/>
                    </a:cubicBezTo>
                    <a:cubicBezTo>
                      <a:pt x="62" y="51"/>
                      <a:pt x="62" y="53"/>
                      <a:pt x="64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0" name="Freeform 203">
                <a:extLst>
                  <a:ext uri="{FF2B5EF4-FFF2-40B4-BE49-F238E27FC236}">
                    <a16:creationId xmlns:a16="http://schemas.microsoft.com/office/drawing/2014/main" id="{609ED886-3730-4DA5-9EDB-0FC4A20FC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1793"/>
                <a:ext cx="14" cy="12"/>
              </a:xfrm>
              <a:custGeom>
                <a:avLst/>
                <a:gdLst>
                  <a:gd name="T0" fmla="*/ 3 w 6"/>
                  <a:gd name="T1" fmla="*/ 0 h 5"/>
                  <a:gd name="T2" fmla="*/ 5 w 6"/>
                  <a:gd name="T3" fmla="*/ 3 h 5"/>
                  <a:gd name="T4" fmla="*/ 0 w 6"/>
                  <a:gd name="T5" fmla="*/ 2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4" y="1"/>
                      <a:pt x="6" y="1"/>
                      <a:pt x="5" y="3"/>
                    </a:cubicBezTo>
                    <a:cubicBezTo>
                      <a:pt x="4" y="5"/>
                      <a:pt x="2" y="3"/>
                      <a:pt x="0" y="2"/>
                    </a:cubicBezTo>
                    <a:cubicBezTo>
                      <a:pt x="1" y="1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41" name="Freeform 204">
                <a:extLst>
                  <a:ext uri="{FF2B5EF4-FFF2-40B4-BE49-F238E27FC236}">
                    <a16:creationId xmlns:a16="http://schemas.microsoft.com/office/drawing/2014/main" id="{A6EF657A-7A0A-448A-858B-636DB59AA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1824"/>
                <a:ext cx="14" cy="12"/>
              </a:xfrm>
              <a:custGeom>
                <a:avLst/>
                <a:gdLst>
                  <a:gd name="T0" fmla="*/ 0 w 6"/>
                  <a:gd name="T1" fmla="*/ 0 h 5"/>
                  <a:gd name="T2" fmla="*/ 6 w 6"/>
                  <a:gd name="T3" fmla="*/ 4 h 5"/>
                  <a:gd name="T4" fmla="*/ 0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3" y="0"/>
                      <a:pt x="6" y="0"/>
                      <a:pt x="6" y="4"/>
                    </a:cubicBezTo>
                    <a:cubicBezTo>
                      <a:pt x="3" y="5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4" name="Freeform 206">
              <a:extLst>
                <a:ext uri="{FF2B5EF4-FFF2-40B4-BE49-F238E27FC236}">
                  <a16:creationId xmlns:a16="http://schemas.microsoft.com/office/drawing/2014/main" id="{65F83135-FD6C-4501-878A-4C7B2317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1855"/>
              <a:ext cx="9" cy="16"/>
            </a:xfrm>
            <a:custGeom>
              <a:avLst/>
              <a:gdLst>
                <a:gd name="T0" fmla="*/ 4 w 4"/>
                <a:gd name="T1" fmla="*/ 1 h 7"/>
                <a:gd name="T2" fmla="*/ 4 w 4"/>
                <a:gd name="T3" fmla="*/ 6 h 7"/>
                <a:gd name="T4" fmla="*/ 4 w 4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1"/>
                  </a:moveTo>
                  <a:cubicBezTo>
                    <a:pt x="4" y="3"/>
                    <a:pt x="4" y="4"/>
                    <a:pt x="4" y="6"/>
                  </a:cubicBezTo>
                  <a:cubicBezTo>
                    <a:pt x="0" y="7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15" name="Freeform 207">
              <a:extLst>
                <a:ext uri="{FF2B5EF4-FFF2-40B4-BE49-F238E27FC236}">
                  <a16:creationId xmlns:a16="http://schemas.microsoft.com/office/drawing/2014/main" id="{7085397C-8E98-450F-BD2A-B58E5EB6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" y="1895"/>
              <a:ext cx="9" cy="10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3"/>
                    <a:pt x="2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16" name="Freeform 208">
              <a:extLst>
                <a:ext uri="{FF2B5EF4-FFF2-40B4-BE49-F238E27FC236}">
                  <a16:creationId xmlns:a16="http://schemas.microsoft.com/office/drawing/2014/main" id="{CBBD5188-D10E-410C-8F67-A318424EA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1893"/>
              <a:ext cx="14" cy="9"/>
            </a:xfrm>
            <a:custGeom>
              <a:avLst/>
              <a:gdLst>
                <a:gd name="T0" fmla="*/ 0 w 6"/>
                <a:gd name="T1" fmla="*/ 2 h 4"/>
                <a:gd name="T2" fmla="*/ 6 w 6"/>
                <a:gd name="T3" fmla="*/ 1 h 4"/>
                <a:gd name="T4" fmla="*/ 0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0" y="0"/>
                    <a:pt x="5" y="0"/>
                    <a:pt x="6" y="1"/>
                  </a:cubicBezTo>
                  <a:cubicBezTo>
                    <a:pt x="6" y="4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17" name="Freeform 209">
              <a:extLst>
                <a:ext uri="{FF2B5EF4-FFF2-40B4-BE49-F238E27FC236}">
                  <a16:creationId xmlns:a16="http://schemas.microsoft.com/office/drawing/2014/main" id="{8AFA7D5A-2EF6-415E-9F0F-2301E717A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890"/>
              <a:ext cx="14" cy="17"/>
            </a:xfrm>
            <a:custGeom>
              <a:avLst/>
              <a:gdLst>
                <a:gd name="T0" fmla="*/ 0 w 6"/>
                <a:gd name="T1" fmla="*/ 2 h 7"/>
                <a:gd name="T2" fmla="*/ 4 w 6"/>
                <a:gd name="T3" fmla="*/ 1 h 7"/>
                <a:gd name="T4" fmla="*/ 6 w 6"/>
                <a:gd name="T5" fmla="*/ 4 h 7"/>
                <a:gd name="T6" fmla="*/ 0 w 6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2"/>
                  </a:moveTo>
                  <a:cubicBezTo>
                    <a:pt x="0" y="0"/>
                    <a:pt x="2" y="1"/>
                    <a:pt x="4" y="1"/>
                  </a:cubicBezTo>
                  <a:cubicBezTo>
                    <a:pt x="4" y="3"/>
                    <a:pt x="4" y="4"/>
                    <a:pt x="6" y="4"/>
                  </a:cubicBezTo>
                  <a:cubicBezTo>
                    <a:pt x="4" y="7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18" name="Freeform 210">
              <a:extLst>
                <a:ext uri="{FF2B5EF4-FFF2-40B4-BE49-F238E27FC236}">
                  <a16:creationId xmlns:a16="http://schemas.microsoft.com/office/drawing/2014/main" id="{F5AB71C9-C8ED-4A60-B350-377282E2B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" y="1971"/>
              <a:ext cx="9" cy="14"/>
            </a:xfrm>
            <a:custGeom>
              <a:avLst/>
              <a:gdLst>
                <a:gd name="T0" fmla="*/ 4 w 4"/>
                <a:gd name="T1" fmla="*/ 1 h 6"/>
                <a:gd name="T2" fmla="*/ 4 w 4"/>
                <a:gd name="T3" fmla="*/ 5 h 6"/>
                <a:gd name="T4" fmla="*/ 4 w 4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1"/>
                  </a:moveTo>
                  <a:cubicBezTo>
                    <a:pt x="4" y="2"/>
                    <a:pt x="4" y="4"/>
                    <a:pt x="4" y="5"/>
                  </a:cubicBezTo>
                  <a:cubicBezTo>
                    <a:pt x="0" y="6"/>
                    <a:pt x="0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0" name="Freeform 211">
              <a:extLst>
                <a:ext uri="{FF2B5EF4-FFF2-40B4-BE49-F238E27FC236}">
                  <a16:creationId xmlns:a16="http://schemas.microsoft.com/office/drawing/2014/main" id="{5F580B25-C054-480D-85E0-FC24382E4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" y="1988"/>
              <a:ext cx="8" cy="14"/>
            </a:xfrm>
            <a:custGeom>
              <a:avLst/>
              <a:gdLst>
                <a:gd name="T0" fmla="*/ 0 w 3"/>
                <a:gd name="T1" fmla="*/ 6 h 6"/>
                <a:gd name="T2" fmla="*/ 0 w 3"/>
                <a:gd name="T3" fmla="*/ 0 h 6"/>
                <a:gd name="T4" fmla="*/ 3 w 3"/>
                <a:gd name="T5" fmla="*/ 2 h 6"/>
                <a:gd name="T6" fmla="*/ 0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0" y="4"/>
                    <a:pt x="0" y="2"/>
                    <a:pt x="0" y="0"/>
                  </a:cubicBezTo>
                  <a:cubicBezTo>
                    <a:pt x="1" y="1"/>
                    <a:pt x="1" y="2"/>
                    <a:pt x="3" y="2"/>
                  </a:cubicBezTo>
                  <a:cubicBezTo>
                    <a:pt x="3" y="4"/>
                    <a:pt x="3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Freeform 213">
              <a:extLst>
                <a:ext uri="{FF2B5EF4-FFF2-40B4-BE49-F238E27FC236}">
                  <a16:creationId xmlns:a16="http://schemas.microsoft.com/office/drawing/2014/main" id="{C9EA2199-B579-499B-A147-19E2E2FF9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" y="2066"/>
              <a:ext cx="28" cy="31"/>
            </a:xfrm>
            <a:custGeom>
              <a:avLst/>
              <a:gdLst>
                <a:gd name="T0" fmla="*/ 12 w 12"/>
                <a:gd name="T1" fmla="*/ 13 h 13"/>
                <a:gd name="T2" fmla="*/ 0 w 12"/>
                <a:gd name="T3" fmla="*/ 0 h 13"/>
                <a:gd name="T4" fmla="*/ 12 w 1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3">
                  <a:moveTo>
                    <a:pt x="12" y="13"/>
                  </a:moveTo>
                  <a:cubicBezTo>
                    <a:pt x="6" y="11"/>
                    <a:pt x="1" y="7"/>
                    <a:pt x="0" y="0"/>
                  </a:cubicBezTo>
                  <a:cubicBezTo>
                    <a:pt x="5" y="3"/>
                    <a:pt x="9" y="8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Freeform 214">
              <a:extLst>
                <a:ext uri="{FF2B5EF4-FFF2-40B4-BE49-F238E27FC236}">
                  <a16:creationId xmlns:a16="http://schemas.microsoft.com/office/drawing/2014/main" id="{2CA6FDA4-8448-48A5-8838-693E007BA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2282"/>
              <a:ext cx="17" cy="14"/>
            </a:xfrm>
            <a:custGeom>
              <a:avLst/>
              <a:gdLst>
                <a:gd name="T0" fmla="*/ 1 w 7"/>
                <a:gd name="T1" fmla="*/ 4 h 6"/>
                <a:gd name="T2" fmla="*/ 7 w 7"/>
                <a:gd name="T3" fmla="*/ 2 h 6"/>
                <a:gd name="T4" fmla="*/ 1 w 7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1" y="4"/>
                  </a:moveTo>
                  <a:cubicBezTo>
                    <a:pt x="0" y="0"/>
                    <a:pt x="5" y="2"/>
                    <a:pt x="7" y="2"/>
                  </a:cubicBezTo>
                  <a:cubicBezTo>
                    <a:pt x="7" y="4"/>
                    <a:pt x="2" y="6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Freeform 215">
              <a:extLst>
                <a:ext uri="{FF2B5EF4-FFF2-40B4-BE49-F238E27FC236}">
                  <a16:creationId xmlns:a16="http://schemas.microsoft.com/office/drawing/2014/main" id="{76F3C1D4-2595-4336-B7D5-A863ED967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521"/>
              <a:ext cx="66" cy="43"/>
            </a:xfrm>
            <a:custGeom>
              <a:avLst/>
              <a:gdLst>
                <a:gd name="T0" fmla="*/ 1 w 28"/>
                <a:gd name="T1" fmla="*/ 1 h 18"/>
                <a:gd name="T2" fmla="*/ 8 w 28"/>
                <a:gd name="T3" fmla="*/ 0 h 18"/>
                <a:gd name="T4" fmla="*/ 28 w 28"/>
                <a:gd name="T5" fmla="*/ 13 h 18"/>
                <a:gd name="T6" fmla="*/ 18 w 28"/>
                <a:gd name="T7" fmla="*/ 15 h 18"/>
                <a:gd name="T8" fmla="*/ 19 w 28"/>
                <a:gd name="T9" fmla="*/ 17 h 18"/>
                <a:gd name="T10" fmla="*/ 7 w 28"/>
                <a:gd name="T11" fmla="*/ 13 h 18"/>
                <a:gd name="T12" fmla="*/ 3 w 28"/>
                <a:gd name="T13" fmla="*/ 14 h 18"/>
                <a:gd name="T14" fmla="*/ 1 w 28"/>
                <a:gd name="T15" fmla="*/ 12 h 18"/>
                <a:gd name="T16" fmla="*/ 0 w 28"/>
                <a:gd name="T17" fmla="*/ 8 h 18"/>
                <a:gd name="T18" fmla="*/ 1 w 28"/>
                <a:gd name="T19" fmla="*/ 6 h 18"/>
                <a:gd name="T20" fmla="*/ 4 w 28"/>
                <a:gd name="T21" fmla="*/ 10 h 18"/>
                <a:gd name="T22" fmla="*/ 6 w 28"/>
                <a:gd name="T23" fmla="*/ 6 h 18"/>
                <a:gd name="T24" fmla="*/ 1 w 28"/>
                <a:gd name="T25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8">
                  <a:moveTo>
                    <a:pt x="1" y="1"/>
                  </a:moveTo>
                  <a:cubicBezTo>
                    <a:pt x="2" y="0"/>
                    <a:pt x="5" y="0"/>
                    <a:pt x="8" y="0"/>
                  </a:cubicBezTo>
                  <a:cubicBezTo>
                    <a:pt x="11" y="8"/>
                    <a:pt x="22" y="9"/>
                    <a:pt x="28" y="13"/>
                  </a:cubicBezTo>
                  <a:cubicBezTo>
                    <a:pt x="24" y="14"/>
                    <a:pt x="21" y="16"/>
                    <a:pt x="18" y="15"/>
                  </a:cubicBezTo>
                  <a:cubicBezTo>
                    <a:pt x="16" y="15"/>
                    <a:pt x="17" y="17"/>
                    <a:pt x="19" y="17"/>
                  </a:cubicBezTo>
                  <a:cubicBezTo>
                    <a:pt x="16" y="18"/>
                    <a:pt x="8" y="16"/>
                    <a:pt x="7" y="13"/>
                  </a:cubicBezTo>
                  <a:cubicBezTo>
                    <a:pt x="7" y="17"/>
                    <a:pt x="5" y="12"/>
                    <a:pt x="3" y="14"/>
                  </a:cubicBezTo>
                  <a:cubicBezTo>
                    <a:pt x="0" y="14"/>
                    <a:pt x="5" y="11"/>
                    <a:pt x="1" y="12"/>
                  </a:cubicBezTo>
                  <a:cubicBezTo>
                    <a:pt x="3" y="10"/>
                    <a:pt x="1" y="10"/>
                    <a:pt x="0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4" y="6"/>
                    <a:pt x="2" y="10"/>
                    <a:pt x="4" y="10"/>
                  </a:cubicBezTo>
                  <a:cubicBezTo>
                    <a:pt x="7" y="11"/>
                    <a:pt x="3" y="6"/>
                    <a:pt x="6" y="6"/>
                  </a:cubicBezTo>
                  <a:cubicBezTo>
                    <a:pt x="5" y="4"/>
                    <a:pt x="0" y="6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4" name="Freeform 216">
              <a:extLst>
                <a:ext uri="{FF2B5EF4-FFF2-40B4-BE49-F238E27FC236}">
                  <a16:creationId xmlns:a16="http://schemas.microsoft.com/office/drawing/2014/main" id="{4B08455B-ED36-4227-B776-72DF75C1F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2521"/>
              <a:ext cx="23" cy="26"/>
            </a:xfrm>
            <a:custGeom>
              <a:avLst/>
              <a:gdLst>
                <a:gd name="T0" fmla="*/ 1 w 10"/>
                <a:gd name="T1" fmla="*/ 7 h 11"/>
                <a:gd name="T2" fmla="*/ 1 w 10"/>
                <a:gd name="T3" fmla="*/ 0 h 11"/>
                <a:gd name="T4" fmla="*/ 4 w 10"/>
                <a:gd name="T5" fmla="*/ 0 h 11"/>
                <a:gd name="T6" fmla="*/ 4 w 10"/>
                <a:gd name="T7" fmla="*/ 1 h 11"/>
                <a:gd name="T8" fmla="*/ 9 w 10"/>
                <a:gd name="T9" fmla="*/ 6 h 11"/>
                <a:gd name="T10" fmla="*/ 7 w 10"/>
                <a:gd name="T11" fmla="*/ 10 h 11"/>
                <a:gd name="T12" fmla="*/ 4 w 10"/>
                <a:gd name="T13" fmla="*/ 6 h 11"/>
                <a:gd name="T14" fmla="*/ 3 w 10"/>
                <a:gd name="T15" fmla="*/ 8 h 11"/>
                <a:gd name="T16" fmla="*/ 1 w 10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7"/>
                  </a:moveTo>
                  <a:cubicBezTo>
                    <a:pt x="4" y="6"/>
                    <a:pt x="0" y="3"/>
                    <a:pt x="1" y="0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3" y="6"/>
                    <a:pt x="8" y="4"/>
                    <a:pt x="9" y="6"/>
                  </a:cubicBezTo>
                  <a:cubicBezTo>
                    <a:pt x="6" y="6"/>
                    <a:pt x="10" y="11"/>
                    <a:pt x="7" y="10"/>
                  </a:cubicBezTo>
                  <a:cubicBezTo>
                    <a:pt x="5" y="10"/>
                    <a:pt x="7" y="6"/>
                    <a:pt x="4" y="6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Freeform 217">
              <a:extLst>
                <a:ext uri="{FF2B5EF4-FFF2-40B4-BE49-F238E27FC236}">
                  <a16:creationId xmlns:a16="http://schemas.microsoft.com/office/drawing/2014/main" id="{F40095A4-B186-47A4-A09D-6E0321A72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" y="710"/>
              <a:ext cx="43" cy="14"/>
            </a:xfrm>
            <a:custGeom>
              <a:avLst/>
              <a:gdLst>
                <a:gd name="T0" fmla="*/ 18 w 18"/>
                <a:gd name="T1" fmla="*/ 3 h 6"/>
                <a:gd name="T2" fmla="*/ 0 w 18"/>
                <a:gd name="T3" fmla="*/ 6 h 6"/>
                <a:gd name="T4" fmla="*/ 2 w 18"/>
                <a:gd name="T5" fmla="*/ 0 h 6"/>
                <a:gd name="T6" fmla="*/ 18 w 1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">
                  <a:moveTo>
                    <a:pt x="18" y="3"/>
                  </a:moveTo>
                  <a:cubicBezTo>
                    <a:pt x="14" y="6"/>
                    <a:pt x="6" y="5"/>
                    <a:pt x="0" y="6"/>
                  </a:cubicBezTo>
                  <a:cubicBezTo>
                    <a:pt x="0" y="4"/>
                    <a:pt x="0" y="2"/>
                    <a:pt x="2" y="0"/>
                  </a:cubicBezTo>
                  <a:cubicBezTo>
                    <a:pt x="6" y="2"/>
                    <a:pt x="13" y="2"/>
                    <a:pt x="1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6" name="Freeform 218">
              <a:extLst>
                <a:ext uri="{FF2B5EF4-FFF2-40B4-BE49-F238E27FC236}">
                  <a16:creationId xmlns:a16="http://schemas.microsoft.com/office/drawing/2014/main" id="{2076AFDE-C189-436F-B4D0-5C2413DB0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736"/>
              <a:ext cx="132" cy="33"/>
            </a:xfrm>
            <a:custGeom>
              <a:avLst/>
              <a:gdLst>
                <a:gd name="T0" fmla="*/ 25 w 56"/>
                <a:gd name="T1" fmla="*/ 3 h 14"/>
                <a:gd name="T2" fmla="*/ 22 w 56"/>
                <a:gd name="T3" fmla="*/ 4 h 14"/>
                <a:gd name="T4" fmla="*/ 56 w 56"/>
                <a:gd name="T5" fmla="*/ 7 h 14"/>
                <a:gd name="T6" fmla="*/ 8 w 56"/>
                <a:gd name="T7" fmla="*/ 10 h 14"/>
                <a:gd name="T8" fmla="*/ 11 w 56"/>
                <a:gd name="T9" fmla="*/ 5 h 14"/>
                <a:gd name="T10" fmla="*/ 3 w 56"/>
                <a:gd name="T11" fmla="*/ 0 h 14"/>
                <a:gd name="T12" fmla="*/ 25 w 56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25" y="3"/>
                  </a:moveTo>
                  <a:cubicBezTo>
                    <a:pt x="25" y="4"/>
                    <a:pt x="23" y="4"/>
                    <a:pt x="22" y="4"/>
                  </a:cubicBezTo>
                  <a:cubicBezTo>
                    <a:pt x="29" y="11"/>
                    <a:pt x="47" y="1"/>
                    <a:pt x="56" y="7"/>
                  </a:cubicBezTo>
                  <a:cubicBezTo>
                    <a:pt x="44" y="14"/>
                    <a:pt x="19" y="11"/>
                    <a:pt x="8" y="10"/>
                  </a:cubicBezTo>
                  <a:cubicBezTo>
                    <a:pt x="8" y="7"/>
                    <a:pt x="11" y="7"/>
                    <a:pt x="11" y="5"/>
                  </a:cubicBezTo>
                  <a:cubicBezTo>
                    <a:pt x="9" y="3"/>
                    <a:pt x="0" y="4"/>
                    <a:pt x="3" y="0"/>
                  </a:cubicBezTo>
                  <a:cubicBezTo>
                    <a:pt x="10" y="1"/>
                    <a:pt x="20" y="0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7" name="Freeform 219">
              <a:extLst>
                <a:ext uri="{FF2B5EF4-FFF2-40B4-BE49-F238E27FC236}">
                  <a16:creationId xmlns:a16="http://schemas.microsoft.com/office/drawing/2014/main" id="{6342536F-62F8-4561-9B24-A46E31237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" y="733"/>
              <a:ext cx="111" cy="31"/>
            </a:xfrm>
            <a:custGeom>
              <a:avLst/>
              <a:gdLst>
                <a:gd name="T0" fmla="*/ 15 w 47"/>
                <a:gd name="T1" fmla="*/ 3 h 13"/>
                <a:gd name="T2" fmla="*/ 26 w 47"/>
                <a:gd name="T3" fmla="*/ 8 h 13"/>
                <a:gd name="T4" fmla="*/ 42 w 47"/>
                <a:gd name="T5" fmla="*/ 1 h 13"/>
                <a:gd name="T6" fmla="*/ 40 w 47"/>
                <a:gd name="T7" fmla="*/ 5 h 13"/>
                <a:gd name="T8" fmla="*/ 47 w 47"/>
                <a:gd name="T9" fmla="*/ 6 h 13"/>
                <a:gd name="T10" fmla="*/ 8 w 47"/>
                <a:gd name="T11" fmla="*/ 12 h 13"/>
                <a:gd name="T12" fmla="*/ 3 w 47"/>
                <a:gd name="T13" fmla="*/ 10 h 13"/>
                <a:gd name="T14" fmla="*/ 6 w 47"/>
                <a:gd name="T15" fmla="*/ 9 h 13"/>
                <a:gd name="T16" fmla="*/ 11 w 47"/>
                <a:gd name="T17" fmla="*/ 8 h 13"/>
                <a:gd name="T18" fmla="*/ 9 w 47"/>
                <a:gd name="T19" fmla="*/ 5 h 13"/>
                <a:gd name="T20" fmla="*/ 15 w 47"/>
                <a:gd name="T21" fmla="*/ 5 h 13"/>
                <a:gd name="T22" fmla="*/ 15 w 47"/>
                <a:gd name="T2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3">
                  <a:moveTo>
                    <a:pt x="15" y="3"/>
                  </a:moveTo>
                  <a:cubicBezTo>
                    <a:pt x="20" y="3"/>
                    <a:pt x="25" y="3"/>
                    <a:pt x="26" y="8"/>
                  </a:cubicBezTo>
                  <a:cubicBezTo>
                    <a:pt x="34" y="8"/>
                    <a:pt x="34" y="0"/>
                    <a:pt x="42" y="1"/>
                  </a:cubicBezTo>
                  <a:cubicBezTo>
                    <a:pt x="44" y="4"/>
                    <a:pt x="39" y="2"/>
                    <a:pt x="40" y="5"/>
                  </a:cubicBezTo>
                  <a:cubicBezTo>
                    <a:pt x="41" y="7"/>
                    <a:pt x="45" y="5"/>
                    <a:pt x="47" y="6"/>
                  </a:cubicBezTo>
                  <a:cubicBezTo>
                    <a:pt x="39" y="13"/>
                    <a:pt x="21" y="11"/>
                    <a:pt x="8" y="12"/>
                  </a:cubicBezTo>
                  <a:cubicBezTo>
                    <a:pt x="11" y="9"/>
                    <a:pt x="8" y="10"/>
                    <a:pt x="3" y="10"/>
                  </a:cubicBezTo>
                  <a:cubicBezTo>
                    <a:pt x="0" y="9"/>
                    <a:pt x="5" y="8"/>
                    <a:pt x="6" y="9"/>
                  </a:cubicBezTo>
                  <a:cubicBezTo>
                    <a:pt x="7" y="8"/>
                    <a:pt x="8" y="7"/>
                    <a:pt x="11" y="8"/>
                  </a:cubicBezTo>
                  <a:cubicBezTo>
                    <a:pt x="11" y="6"/>
                    <a:pt x="9" y="6"/>
                    <a:pt x="9" y="5"/>
                  </a:cubicBezTo>
                  <a:cubicBezTo>
                    <a:pt x="11" y="5"/>
                    <a:pt x="13" y="5"/>
                    <a:pt x="15" y="5"/>
                  </a:cubicBezTo>
                  <a:cubicBezTo>
                    <a:pt x="15" y="4"/>
                    <a:pt x="15" y="3"/>
                    <a:pt x="1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8" name="Freeform 220">
              <a:extLst>
                <a:ext uri="{FF2B5EF4-FFF2-40B4-BE49-F238E27FC236}">
                  <a16:creationId xmlns:a16="http://schemas.microsoft.com/office/drawing/2014/main" id="{1F04557C-2959-47C6-9D79-0F2B8A535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738"/>
              <a:ext cx="41" cy="26"/>
            </a:xfrm>
            <a:custGeom>
              <a:avLst/>
              <a:gdLst>
                <a:gd name="T0" fmla="*/ 5 w 17"/>
                <a:gd name="T1" fmla="*/ 0 h 11"/>
                <a:gd name="T2" fmla="*/ 17 w 17"/>
                <a:gd name="T3" fmla="*/ 0 h 11"/>
                <a:gd name="T4" fmla="*/ 0 w 17"/>
                <a:gd name="T5" fmla="*/ 6 h 11"/>
                <a:gd name="T6" fmla="*/ 3 w 17"/>
                <a:gd name="T7" fmla="*/ 6 h 11"/>
                <a:gd name="T8" fmla="*/ 7 w 17"/>
                <a:gd name="T9" fmla="*/ 6 h 11"/>
                <a:gd name="T10" fmla="*/ 5 w 1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5" y="0"/>
                  </a:moveTo>
                  <a:cubicBezTo>
                    <a:pt x="11" y="0"/>
                    <a:pt x="12" y="1"/>
                    <a:pt x="17" y="0"/>
                  </a:cubicBezTo>
                  <a:cubicBezTo>
                    <a:pt x="16" y="5"/>
                    <a:pt x="7" y="11"/>
                    <a:pt x="0" y="6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6" y="2"/>
                    <a:pt x="7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29" name="Freeform 221">
              <a:extLst>
                <a:ext uri="{FF2B5EF4-FFF2-40B4-BE49-F238E27FC236}">
                  <a16:creationId xmlns:a16="http://schemas.microsoft.com/office/drawing/2014/main" id="{5B6C17CA-AC33-44B6-B931-244E668AB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" y="747"/>
              <a:ext cx="59" cy="12"/>
            </a:xfrm>
            <a:custGeom>
              <a:avLst/>
              <a:gdLst>
                <a:gd name="T0" fmla="*/ 0 w 25"/>
                <a:gd name="T1" fmla="*/ 3 h 5"/>
                <a:gd name="T2" fmla="*/ 12 w 25"/>
                <a:gd name="T3" fmla="*/ 4 h 5"/>
                <a:gd name="T4" fmla="*/ 0 w 2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5">
                  <a:moveTo>
                    <a:pt x="0" y="3"/>
                  </a:moveTo>
                  <a:cubicBezTo>
                    <a:pt x="2" y="0"/>
                    <a:pt x="25" y="5"/>
                    <a:pt x="12" y="4"/>
                  </a:cubicBezTo>
                  <a:cubicBezTo>
                    <a:pt x="8" y="4"/>
                    <a:pt x="5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0" name="Freeform 222">
              <a:extLst>
                <a:ext uri="{FF2B5EF4-FFF2-40B4-BE49-F238E27FC236}">
                  <a16:creationId xmlns:a16="http://schemas.microsoft.com/office/drawing/2014/main" id="{BED15DE6-F21B-4636-85F3-FD0A97137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766"/>
              <a:ext cx="57" cy="34"/>
            </a:xfrm>
            <a:custGeom>
              <a:avLst/>
              <a:gdLst>
                <a:gd name="T0" fmla="*/ 24 w 24"/>
                <a:gd name="T1" fmla="*/ 0 h 14"/>
                <a:gd name="T2" fmla="*/ 24 w 24"/>
                <a:gd name="T3" fmla="*/ 3 h 14"/>
                <a:gd name="T4" fmla="*/ 9 w 24"/>
                <a:gd name="T5" fmla="*/ 14 h 14"/>
                <a:gd name="T6" fmla="*/ 0 w 24"/>
                <a:gd name="T7" fmla="*/ 6 h 14"/>
                <a:gd name="T8" fmla="*/ 8 w 24"/>
                <a:gd name="T9" fmla="*/ 3 h 14"/>
                <a:gd name="T10" fmla="*/ 24 w 2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4">
                  <a:moveTo>
                    <a:pt x="24" y="0"/>
                  </a:moveTo>
                  <a:cubicBezTo>
                    <a:pt x="23" y="2"/>
                    <a:pt x="24" y="2"/>
                    <a:pt x="24" y="3"/>
                  </a:cubicBezTo>
                  <a:cubicBezTo>
                    <a:pt x="23" y="11"/>
                    <a:pt x="15" y="11"/>
                    <a:pt x="9" y="14"/>
                  </a:cubicBezTo>
                  <a:cubicBezTo>
                    <a:pt x="6" y="12"/>
                    <a:pt x="2" y="10"/>
                    <a:pt x="0" y="6"/>
                  </a:cubicBezTo>
                  <a:cubicBezTo>
                    <a:pt x="5" y="7"/>
                    <a:pt x="13" y="6"/>
                    <a:pt x="8" y="3"/>
                  </a:cubicBezTo>
                  <a:cubicBezTo>
                    <a:pt x="14" y="0"/>
                    <a:pt x="18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1" name="Freeform 223">
              <a:extLst>
                <a:ext uri="{FF2B5EF4-FFF2-40B4-BE49-F238E27FC236}">
                  <a16:creationId xmlns:a16="http://schemas.microsoft.com/office/drawing/2014/main" id="{E34A4916-8B77-4270-9EA9-F2D2527D9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" y="766"/>
              <a:ext cx="33" cy="19"/>
            </a:xfrm>
            <a:custGeom>
              <a:avLst/>
              <a:gdLst>
                <a:gd name="T0" fmla="*/ 14 w 14"/>
                <a:gd name="T1" fmla="*/ 4 h 8"/>
                <a:gd name="T2" fmla="*/ 0 w 14"/>
                <a:gd name="T3" fmla="*/ 2 h 8"/>
                <a:gd name="T4" fmla="*/ 14 w 14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8">
                  <a:moveTo>
                    <a:pt x="14" y="4"/>
                  </a:moveTo>
                  <a:cubicBezTo>
                    <a:pt x="12" y="6"/>
                    <a:pt x="0" y="8"/>
                    <a:pt x="0" y="2"/>
                  </a:cubicBezTo>
                  <a:cubicBezTo>
                    <a:pt x="5" y="0"/>
                    <a:pt x="11" y="2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Freeform 224">
              <a:extLst>
                <a:ext uri="{FF2B5EF4-FFF2-40B4-BE49-F238E27FC236}">
                  <a16:creationId xmlns:a16="http://schemas.microsoft.com/office/drawing/2014/main" id="{28F22ABA-A97A-4ABF-82D6-FBD8BE357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795"/>
              <a:ext cx="31" cy="9"/>
            </a:xfrm>
            <a:custGeom>
              <a:avLst/>
              <a:gdLst>
                <a:gd name="T0" fmla="*/ 13 w 13"/>
                <a:gd name="T1" fmla="*/ 2 h 4"/>
                <a:gd name="T2" fmla="*/ 2 w 13"/>
                <a:gd name="T3" fmla="*/ 3 h 4"/>
                <a:gd name="T4" fmla="*/ 0 w 13"/>
                <a:gd name="T5" fmla="*/ 1 h 4"/>
                <a:gd name="T6" fmla="*/ 13 w 1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">
                  <a:moveTo>
                    <a:pt x="13" y="2"/>
                  </a:moveTo>
                  <a:cubicBezTo>
                    <a:pt x="11" y="3"/>
                    <a:pt x="4" y="4"/>
                    <a:pt x="2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1"/>
                    <a:pt x="10" y="0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3" name="Freeform 225">
              <a:extLst>
                <a:ext uri="{FF2B5EF4-FFF2-40B4-BE49-F238E27FC236}">
                  <a16:creationId xmlns:a16="http://schemas.microsoft.com/office/drawing/2014/main" id="{A54645E3-656A-4231-BE43-EE5D824C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" y="809"/>
              <a:ext cx="23" cy="19"/>
            </a:xfrm>
            <a:custGeom>
              <a:avLst/>
              <a:gdLst>
                <a:gd name="T0" fmla="*/ 10 w 10"/>
                <a:gd name="T1" fmla="*/ 4 h 8"/>
                <a:gd name="T2" fmla="*/ 1 w 10"/>
                <a:gd name="T3" fmla="*/ 4 h 8"/>
                <a:gd name="T4" fmla="*/ 1 w 10"/>
                <a:gd name="T5" fmla="*/ 1 h 8"/>
                <a:gd name="T6" fmla="*/ 10 w 10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4"/>
                  </a:moveTo>
                  <a:cubicBezTo>
                    <a:pt x="6" y="5"/>
                    <a:pt x="3" y="8"/>
                    <a:pt x="1" y="4"/>
                  </a:cubicBezTo>
                  <a:cubicBezTo>
                    <a:pt x="0" y="3"/>
                    <a:pt x="2" y="2"/>
                    <a:pt x="1" y="1"/>
                  </a:cubicBezTo>
                  <a:cubicBezTo>
                    <a:pt x="6" y="0"/>
                    <a:pt x="10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Freeform 226">
              <a:extLst>
                <a:ext uri="{FF2B5EF4-FFF2-40B4-BE49-F238E27FC236}">
                  <a16:creationId xmlns:a16="http://schemas.microsoft.com/office/drawing/2014/main" id="{57D3EFAF-1B0C-4D17-9857-BACA50C6C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" y="857"/>
              <a:ext cx="99" cy="42"/>
            </a:xfrm>
            <a:custGeom>
              <a:avLst/>
              <a:gdLst>
                <a:gd name="T0" fmla="*/ 2 w 42"/>
                <a:gd name="T1" fmla="*/ 2 h 18"/>
                <a:gd name="T2" fmla="*/ 7 w 42"/>
                <a:gd name="T3" fmla="*/ 3 h 18"/>
                <a:gd name="T4" fmla="*/ 5 w 42"/>
                <a:gd name="T5" fmla="*/ 0 h 18"/>
                <a:gd name="T6" fmla="*/ 10 w 42"/>
                <a:gd name="T7" fmla="*/ 6 h 18"/>
                <a:gd name="T8" fmla="*/ 14 w 42"/>
                <a:gd name="T9" fmla="*/ 2 h 18"/>
                <a:gd name="T10" fmla="*/ 36 w 42"/>
                <a:gd name="T11" fmla="*/ 0 h 18"/>
                <a:gd name="T12" fmla="*/ 41 w 42"/>
                <a:gd name="T13" fmla="*/ 5 h 18"/>
                <a:gd name="T14" fmla="*/ 36 w 42"/>
                <a:gd name="T15" fmla="*/ 11 h 18"/>
                <a:gd name="T16" fmla="*/ 3 w 42"/>
                <a:gd name="T17" fmla="*/ 14 h 18"/>
                <a:gd name="T18" fmla="*/ 7 w 42"/>
                <a:gd name="T19" fmla="*/ 12 h 18"/>
                <a:gd name="T20" fmla="*/ 0 w 42"/>
                <a:gd name="T21" fmla="*/ 9 h 18"/>
                <a:gd name="T22" fmla="*/ 7 w 42"/>
                <a:gd name="T23" fmla="*/ 6 h 18"/>
                <a:gd name="T24" fmla="*/ 3 w 42"/>
                <a:gd name="T25" fmla="*/ 5 h 18"/>
                <a:gd name="T26" fmla="*/ 1 w 42"/>
                <a:gd name="T27" fmla="*/ 4 h 18"/>
                <a:gd name="T28" fmla="*/ 2 w 42"/>
                <a:gd name="T2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18">
                  <a:moveTo>
                    <a:pt x="2" y="2"/>
                  </a:moveTo>
                  <a:cubicBezTo>
                    <a:pt x="4" y="1"/>
                    <a:pt x="4" y="3"/>
                    <a:pt x="7" y="3"/>
                  </a:cubicBezTo>
                  <a:cubicBezTo>
                    <a:pt x="6" y="2"/>
                    <a:pt x="4" y="2"/>
                    <a:pt x="5" y="0"/>
                  </a:cubicBezTo>
                  <a:cubicBezTo>
                    <a:pt x="8" y="0"/>
                    <a:pt x="11" y="2"/>
                    <a:pt x="10" y="6"/>
                  </a:cubicBezTo>
                  <a:cubicBezTo>
                    <a:pt x="12" y="5"/>
                    <a:pt x="15" y="5"/>
                    <a:pt x="14" y="2"/>
                  </a:cubicBezTo>
                  <a:cubicBezTo>
                    <a:pt x="22" y="4"/>
                    <a:pt x="27" y="0"/>
                    <a:pt x="36" y="0"/>
                  </a:cubicBezTo>
                  <a:cubicBezTo>
                    <a:pt x="37" y="4"/>
                    <a:pt x="35" y="5"/>
                    <a:pt x="41" y="5"/>
                  </a:cubicBezTo>
                  <a:cubicBezTo>
                    <a:pt x="42" y="9"/>
                    <a:pt x="36" y="7"/>
                    <a:pt x="36" y="11"/>
                  </a:cubicBezTo>
                  <a:cubicBezTo>
                    <a:pt x="24" y="13"/>
                    <a:pt x="17" y="18"/>
                    <a:pt x="3" y="14"/>
                  </a:cubicBezTo>
                  <a:cubicBezTo>
                    <a:pt x="2" y="11"/>
                    <a:pt x="5" y="12"/>
                    <a:pt x="7" y="12"/>
                  </a:cubicBezTo>
                  <a:cubicBezTo>
                    <a:pt x="6" y="10"/>
                    <a:pt x="4" y="9"/>
                    <a:pt x="0" y="9"/>
                  </a:cubicBezTo>
                  <a:cubicBezTo>
                    <a:pt x="1" y="7"/>
                    <a:pt x="6" y="8"/>
                    <a:pt x="7" y="6"/>
                  </a:cubicBezTo>
                  <a:cubicBezTo>
                    <a:pt x="6" y="4"/>
                    <a:pt x="4" y="5"/>
                    <a:pt x="3" y="5"/>
                  </a:cubicBezTo>
                  <a:cubicBezTo>
                    <a:pt x="3" y="4"/>
                    <a:pt x="2" y="3"/>
                    <a:pt x="1" y="4"/>
                  </a:cubicBezTo>
                  <a:cubicBezTo>
                    <a:pt x="1" y="3"/>
                    <a:pt x="2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5" name="Freeform 227">
              <a:extLst>
                <a:ext uri="{FF2B5EF4-FFF2-40B4-BE49-F238E27FC236}">
                  <a16:creationId xmlns:a16="http://schemas.microsoft.com/office/drawing/2014/main" id="{63ECCFC9-0242-4648-8C37-EA196EFB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" y="864"/>
              <a:ext cx="71" cy="33"/>
            </a:xfrm>
            <a:custGeom>
              <a:avLst/>
              <a:gdLst>
                <a:gd name="T0" fmla="*/ 16 w 30"/>
                <a:gd name="T1" fmla="*/ 0 h 14"/>
                <a:gd name="T2" fmla="*/ 25 w 30"/>
                <a:gd name="T3" fmla="*/ 5 h 14"/>
                <a:gd name="T4" fmla="*/ 30 w 30"/>
                <a:gd name="T5" fmla="*/ 12 h 14"/>
                <a:gd name="T6" fmla="*/ 6 w 30"/>
                <a:gd name="T7" fmla="*/ 14 h 14"/>
                <a:gd name="T8" fmla="*/ 0 w 30"/>
                <a:gd name="T9" fmla="*/ 12 h 14"/>
                <a:gd name="T10" fmla="*/ 16 w 30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">
                  <a:moveTo>
                    <a:pt x="16" y="0"/>
                  </a:moveTo>
                  <a:cubicBezTo>
                    <a:pt x="14" y="6"/>
                    <a:pt x="23" y="2"/>
                    <a:pt x="25" y="5"/>
                  </a:cubicBezTo>
                  <a:cubicBezTo>
                    <a:pt x="21" y="12"/>
                    <a:pt x="28" y="8"/>
                    <a:pt x="30" y="12"/>
                  </a:cubicBezTo>
                  <a:cubicBezTo>
                    <a:pt x="19" y="11"/>
                    <a:pt x="15" y="10"/>
                    <a:pt x="6" y="14"/>
                  </a:cubicBezTo>
                  <a:cubicBezTo>
                    <a:pt x="4" y="13"/>
                    <a:pt x="5" y="11"/>
                    <a:pt x="0" y="12"/>
                  </a:cubicBezTo>
                  <a:cubicBezTo>
                    <a:pt x="5" y="8"/>
                    <a:pt x="9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6" name="Freeform 228">
              <a:extLst>
                <a:ext uri="{FF2B5EF4-FFF2-40B4-BE49-F238E27FC236}">
                  <a16:creationId xmlns:a16="http://schemas.microsoft.com/office/drawing/2014/main" id="{F564466B-F6CC-4203-BA39-E3F05EFC1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" y="897"/>
              <a:ext cx="26" cy="14"/>
            </a:xfrm>
            <a:custGeom>
              <a:avLst/>
              <a:gdLst>
                <a:gd name="T0" fmla="*/ 11 w 11"/>
                <a:gd name="T1" fmla="*/ 2 h 6"/>
                <a:gd name="T2" fmla="*/ 0 w 11"/>
                <a:gd name="T3" fmla="*/ 5 h 6"/>
                <a:gd name="T4" fmla="*/ 11 w 11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10" y="6"/>
                    <a:pt x="5" y="5"/>
                    <a:pt x="0" y="5"/>
                  </a:cubicBezTo>
                  <a:cubicBezTo>
                    <a:pt x="3" y="3"/>
                    <a:pt x="8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7" name="Freeform 229">
              <a:extLst>
                <a:ext uri="{FF2B5EF4-FFF2-40B4-BE49-F238E27FC236}">
                  <a16:creationId xmlns:a16="http://schemas.microsoft.com/office/drawing/2014/main" id="{2D9FA0F1-8E70-4402-8344-5BE7B053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958"/>
              <a:ext cx="33" cy="24"/>
            </a:xfrm>
            <a:custGeom>
              <a:avLst/>
              <a:gdLst>
                <a:gd name="T0" fmla="*/ 14 w 14"/>
                <a:gd name="T1" fmla="*/ 6 h 10"/>
                <a:gd name="T2" fmla="*/ 0 w 14"/>
                <a:gd name="T3" fmla="*/ 10 h 10"/>
                <a:gd name="T4" fmla="*/ 14 w 14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4" y="6"/>
                  </a:moveTo>
                  <a:cubicBezTo>
                    <a:pt x="8" y="6"/>
                    <a:pt x="6" y="10"/>
                    <a:pt x="0" y="10"/>
                  </a:cubicBezTo>
                  <a:cubicBezTo>
                    <a:pt x="0" y="4"/>
                    <a:pt x="13" y="0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8" name="Freeform 230">
              <a:extLst>
                <a:ext uri="{FF2B5EF4-FFF2-40B4-BE49-F238E27FC236}">
                  <a16:creationId xmlns:a16="http://schemas.microsoft.com/office/drawing/2014/main" id="{2021E341-81E0-45AA-9EE0-222EA7C00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989"/>
              <a:ext cx="36" cy="15"/>
            </a:xfrm>
            <a:custGeom>
              <a:avLst/>
              <a:gdLst>
                <a:gd name="T0" fmla="*/ 15 w 15"/>
                <a:gd name="T1" fmla="*/ 0 h 6"/>
                <a:gd name="T2" fmla="*/ 0 w 15"/>
                <a:gd name="T3" fmla="*/ 6 h 6"/>
                <a:gd name="T4" fmla="*/ 15 w 1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3" y="5"/>
                    <a:pt x="6" y="5"/>
                    <a:pt x="0" y="6"/>
                  </a:cubicBezTo>
                  <a:cubicBezTo>
                    <a:pt x="5" y="4"/>
                    <a:pt x="10" y="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39" name="Freeform 231">
              <a:extLst>
                <a:ext uri="{FF2B5EF4-FFF2-40B4-BE49-F238E27FC236}">
                  <a16:creationId xmlns:a16="http://schemas.microsoft.com/office/drawing/2014/main" id="{36A8542A-5FDE-4994-BA39-674053F41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999"/>
              <a:ext cx="57" cy="52"/>
            </a:xfrm>
            <a:custGeom>
              <a:avLst/>
              <a:gdLst>
                <a:gd name="T0" fmla="*/ 10 w 24"/>
                <a:gd name="T1" fmla="*/ 6 h 22"/>
                <a:gd name="T2" fmla="*/ 15 w 24"/>
                <a:gd name="T3" fmla="*/ 0 h 22"/>
                <a:gd name="T4" fmla="*/ 24 w 24"/>
                <a:gd name="T5" fmla="*/ 6 h 22"/>
                <a:gd name="T6" fmla="*/ 20 w 24"/>
                <a:gd name="T7" fmla="*/ 8 h 22"/>
                <a:gd name="T8" fmla="*/ 0 w 24"/>
                <a:gd name="T9" fmla="*/ 20 h 22"/>
                <a:gd name="T10" fmla="*/ 6 w 24"/>
                <a:gd name="T11" fmla="*/ 13 h 22"/>
                <a:gd name="T12" fmla="*/ 2 w 24"/>
                <a:gd name="T13" fmla="*/ 12 h 22"/>
                <a:gd name="T14" fmla="*/ 2 w 24"/>
                <a:gd name="T15" fmla="*/ 11 h 22"/>
                <a:gd name="T16" fmla="*/ 3 w 24"/>
                <a:gd name="T17" fmla="*/ 11 h 22"/>
                <a:gd name="T18" fmla="*/ 5 w 24"/>
                <a:gd name="T19" fmla="*/ 7 h 22"/>
                <a:gd name="T20" fmla="*/ 10 w 24"/>
                <a:gd name="T2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2">
                  <a:moveTo>
                    <a:pt x="10" y="6"/>
                  </a:moveTo>
                  <a:cubicBezTo>
                    <a:pt x="10" y="3"/>
                    <a:pt x="13" y="3"/>
                    <a:pt x="15" y="0"/>
                  </a:cubicBezTo>
                  <a:cubicBezTo>
                    <a:pt x="19" y="1"/>
                    <a:pt x="24" y="2"/>
                    <a:pt x="24" y="6"/>
                  </a:cubicBezTo>
                  <a:cubicBezTo>
                    <a:pt x="23" y="7"/>
                    <a:pt x="22" y="7"/>
                    <a:pt x="20" y="8"/>
                  </a:cubicBezTo>
                  <a:cubicBezTo>
                    <a:pt x="23" y="21"/>
                    <a:pt x="8" y="22"/>
                    <a:pt x="0" y="20"/>
                  </a:cubicBezTo>
                  <a:cubicBezTo>
                    <a:pt x="2" y="17"/>
                    <a:pt x="4" y="15"/>
                    <a:pt x="6" y="13"/>
                  </a:cubicBezTo>
                  <a:cubicBezTo>
                    <a:pt x="6" y="11"/>
                    <a:pt x="3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0"/>
                    <a:pt x="3" y="7"/>
                    <a:pt x="5" y="7"/>
                  </a:cubicBezTo>
                  <a:cubicBezTo>
                    <a:pt x="6" y="6"/>
                    <a:pt x="10" y="8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Freeform 232">
              <a:extLst>
                <a:ext uri="{FF2B5EF4-FFF2-40B4-BE49-F238E27FC236}">
                  <a16:creationId xmlns:a16="http://schemas.microsoft.com/office/drawing/2014/main" id="{C0726A2B-3E73-471D-9BCF-26CB947C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" y="1276"/>
              <a:ext cx="33" cy="12"/>
            </a:xfrm>
            <a:custGeom>
              <a:avLst/>
              <a:gdLst>
                <a:gd name="T0" fmla="*/ 14 w 14"/>
                <a:gd name="T1" fmla="*/ 1 h 5"/>
                <a:gd name="T2" fmla="*/ 1 w 14"/>
                <a:gd name="T3" fmla="*/ 1 h 5"/>
                <a:gd name="T4" fmla="*/ 14 w 14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1"/>
                  </a:moveTo>
                  <a:cubicBezTo>
                    <a:pt x="10" y="5"/>
                    <a:pt x="6" y="1"/>
                    <a:pt x="1" y="1"/>
                  </a:cubicBezTo>
                  <a:cubicBezTo>
                    <a:pt x="0" y="0"/>
                    <a:pt x="12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1" name="Freeform 233">
              <a:extLst>
                <a:ext uri="{FF2B5EF4-FFF2-40B4-BE49-F238E27FC236}">
                  <a16:creationId xmlns:a16="http://schemas.microsoft.com/office/drawing/2014/main" id="{ACCC15C2-9198-4857-B4C7-82ED2AE88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290"/>
              <a:ext cx="31" cy="27"/>
            </a:xfrm>
            <a:custGeom>
              <a:avLst/>
              <a:gdLst>
                <a:gd name="T0" fmla="*/ 3 w 13"/>
                <a:gd name="T1" fmla="*/ 2 h 11"/>
                <a:gd name="T2" fmla="*/ 10 w 13"/>
                <a:gd name="T3" fmla="*/ 1 h 11"/>
                <a:gd name="T4" fmla="*/ 10 w 13"/>
                <a:gd name="T5" fmla="*/ 2 h 11"/>
                <a:gd name="T6" fmla="*/ 11 w 13"/>
                <a:gd name="T7" fmla="*/ 6 h 11"/>
                <a:gd name="T8" fmla="*/ 7 w 13"/>
                <a:gd name="T9" fmla="*/ 10 h 11"/>
                <a:gd name="T10" fmla="*/ 1 w 13"/>
                <a:gd name="T11" fmla="*/ 7 h 11"/>
                <a:gd name="T12" fmla="*/ 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3" y="2"/>
                  </a:moveTo>
                  <a:cubicBezTo>
                    <a:pt x="6" y="5"/>
                    <a:pt x="7" y="0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13" y="2"/>
                    <a:pt x="13" y="5"/>
                    <a:pt x="11" y="6"/>
                  </a:cubicBezTo>
                  <a:cubicBezTo>
                    <a:pt x="11" y="8"/>
                    <a:pt x="6" y="5"/>
                    <a:pt x="7" y="10"/>
                  </a:cubicBezTo>
                  <a:cubicBezTo>
                    <a:pt x="3" y="11"/>
                    <a:pt x="4" y="6"/>
                    <a:pt x="1" y="7"/>
                  </a:cubicBezTo>
                  <a:cubicBezTo>
                    <a:pt x="0" y="4"/>
                    <a:pt x="3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2" name="Freeform 234">
              <a:extLst>
                <a:ext uri="{FF2B5EF4-FFF2-40B4-BE49-F238E27FC236}">
                  <a16:creationId xmlns:a16="http://schemas.microsoft.com/office/drawing/2014/main" id="{4B8DD7D5-2179-473C-9B74-CAB69DEC6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1421"/>
              <a:ext cx="29" cy="47"/>
            </a:xfrm>
            <a:custGeom>
              <a:avLst/>
              <a:gdLst>
                <a:gd name="T0" fmla="*/ 9 w 12"/>
                <a:gd name="T1" fmla="*/ 0 h 20"/>
                <a:gd name="T2" fmla="*/ 8 w 12"/>
                <a:gd name="T3" fmla="*/ 20 h 20"/>
                <a:gd name="T4" fmla="*/ 9 w 12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0">
                  <a:moveTo>
                    <a:pt x="9" y="0"/>
                  </a:moveTo>
                  <a:cubicBezTo>
                    <a:pt x="12" y="6"/>
                    <a:pt x="8" y="13"/>
                    <a:pt x="8" y="20"/>
                  </a:cubicBezTo>
                  <a:cubicBezTo>
                    <a:pt x="2" y="17"/>
                    <a:pt x="0" y="1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3" name="Freeform 235">
              <a:extLst>
                <a:ext uri="{FF2B5EF4-FFF2-40B4-BE49-F238E27FC236}">
                  <a16:creationId xmlns:a16="http://schemas.microsoft.com/office/drawing/2014/main" id="{E007084F-B639-4B70-AEE5-369D01CE5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423"/>
              <a:ext cx="128" cy="78"/>
            </a:xfrm>
            <a:custGeom>
              <a:avLst/>
              <a:gdLst>
                <a:gd name="T0" fmla="*/ 54 w 54"/>
                <a:gd name="T1" fmla="*/ 29 h 33"/>
                <a:gd name="T2" fmla="*/ 35 w 54"/>
                <a:gd name="T3" fmla="*/ 31 h 33"/>
                <a:gd name="T4" fmla="*/ 39 w 54"/>
                <a:gd name="T5" fmla="*/ 28 h 33"/>
                <a:gd name="T6" fmla="*/ 31 w 54"/>
                <a:gd name="T7" fmla="*/ 21 h 33"/>
                <a:gd name="T8" fmla="*/ 16 w 54"/>
                <a:gd name="T9" fmla="*/ 14 h 33"/>
                <a:gd name="T10" fmla="*/ 0 w 54"/>
                <a:gd name="T11" fmla="*/ 20 h 33"/>
                <a:gd name="T12" fmla="*/ 54 w 54"/>
                <a:gd name="T13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3">
                  <a:moveTo>
                    <a:pt x="54" y="29"/>
                  </a:moveTo>
                  <a:cubicBezTo>
                    <a:pt x="51" y="33"/>
                    <a:pt x="42" y="31"/>
                    <a:pt x="35" y="31"/>
                  </a:cubicBezTo>
                  <a:cubicBezTo>
                    <a:pt x="36" y="29"/>
                    <a:pt x="38" y="29"/>
                    <a:pt x="39" y="28"/>
                  </a:cubicBezTo>
                  <a:cubicBezTo>
                    <a:pt x="35" y="27"/>
                    <a:pt x="31" y="26"/>
                    <a:pt x="31" y="21"/>
                  </a:cubicBezTo>
                  <a:cubicBezTo>
                    <a:pt x="25" y="20"/>
                    <a:pt x="15" y="19"/>
                    <a:pt x="16" y="14"/>
                  </a:cubicBezTo>
                  <a:cubicBezTo>
                    <a:pt x="9" y="14"/>
                    <a:pt x="7" y="20"/>
                    <a:pt x="0" y="20"/>
                  </a:cubicBezTo>
                  <a:cubicBezTo>
                    <a:pt x="15" y="0"/>
                    <a:pt x="41" y="21"/>
                    <a:pt x="5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Freeform 236">
              <a:extLst>
                <a:ext uri="{FF2B5EF4-FFF2-40B4-BE49-F238E27FC236}">
                  <a16:creationId xmlns:a16="http://schemas.microsoft.com/office/drawing/2014/main" id="{7712AD62-9C8C-4087-9A21-844906A3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" y="1511"/>
              <a:ext cx="21" cy="19"/>
            </a:xfrm>
            <a:custGeom>
              <a:avLst/>
              <a:gdLst>
                <a:gd name="T0" fmla="*/ 0 w 9"/>
                <a:gd name="T1" fmla="*/ 4 h 8"/>
                <a:gd name="T2" fmla="*/ 9 w 9"/>
                <a:gd name="T3" fmla="*/ 3 h 8"/>
                <a:gd name="T4" fmla="*/ 0 w 9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0" y="4"/>
                  </a:moveTo>
                  <a:cubicBezTo>
                    <a:pt x="0" y="0"/>
                    <a:pt x="6" y="4"/>
                    <a:pt x="9" y="3"/>
                  </a:cubicBezTo>
                  <a:cubicBezTo>
                    <a:pt x="9" y="6"/>
                    <a:pt x="0" y="8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5" name="Freeform 237">
              <a:extLst>
                <a:ext uri="{FF2B5EF4-FFF2-40B4-BE49-F238E27FC236}">
                  <a16:creationId xmlns:a16="http://schemas.microsoft.com/office/drawing/2014/main" id="{7D093A3B-95D6-4CE5-840E-441437011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511"/>
              <a:ext cx="38" cy="95"/>
            </a:xfrm>
            <a:custGeom>
              <a:avLst/>
              <a:gdLst>
                <a:gd name="T0" fmla="*/ 11 w 16"/>
                <a:gd name="T1" fmla="*/ 30 h 40"/>
                <a:gd name="T2" fmla="*/ 11 w 16"/>
                <a:gd name="T3" fmla="*/ 40 h 40"/>
                <a:gd name="T4" fmla="*/ 7 w 16"/>
                <a:gd name="T5" fmla="*/ 26 h 40"/>
                <a:gd name="T6" fmla="*/ 0 w 16"/>
                <a:gd name="T7" fmla="*/ 16 h 40"/>
                <a:gd name="T8" fmla="*/ 3 w 16"/>
                <a:gd name="T9" fmla="*/ 17 h 40"/>
                <a:gd name="T10" fmla="*/ 3 w 16"/>
                <a:gd name="T11" fmla="*/ 1 h 40"/>
                <a:gd name="T12" fmla="*/ 11 w 16"/>
                <a:gd name="T13" fmla="*/ 3 h 40"/>
                <a:gd name="T14" fmla="*/ 9 w 16"/>
                <a:gd name="T15" fmla="*/ 19 h 40"/>
                <a:gd name="T16" fmla="*/ 12 w 16"/>
                <a:gd name="T17" fmla="*/ 28 h 40"/>
                <a:gd name="T18" fmla="*/ 11 w 16"/>
                <a:gd name="T1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40">
                  <a:moveTo>
                    <a:pt x="11" y="30"/>
                  </a:moveTo>
                  <a:cubicBezTo>
                    <a:pt x="8" y="33"/>
                    <a:pt x="12" y="36"/>
                    <a:pt x="11" y="40"/>
                  </a:cubicBezTo>
                  <a:cubicBezTo>
                    <a:pt x="7" y="37"/>
                    <a:pt x="4" y="32"/>
                    <a:pt x="7" y="26"/>
                  </a:cubicBezTo>
                  <a:cubicBezTo>
                    <a:pt x="3" y="27"/>
                    <a:pt x="1" y="21"/>
                    <a:pt x="0" y="16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2" y="13"/>
                    <a:pt x="2" y="4"/>
                    <a:pt x="3" y="1"/>
                  </a:cubicBezTo>
                  <a:cubicBezTo>
                    <a:pt x="7" y="0"/>
                    <a:pt x="7" y="4"/>
                    <a:pt x="11" y="3"/>
                  </a:cubicBezTo>
                  <a:cubicBezTo>
                    <a:pt x="12" y="10"/>
                    <a:pt x="16" y="16"/>
                    <a:pt x="9" y="19"/>
                  </a:cubicBezTo>
                  <a:cubicBezTo>
                    <a:pt x="10" y="22"/>
                    <a:pt x="12" y="25"/>
                    <a:pt x="12" y="28"/>
                  </a:cubicBezTo>
                  <a:cubicBezTo>
                    <a:pt x="12" y="29"/>
                    <a:pt x="11" y="29"/>
                    <a:pt x="1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6" name="Freeform 238">
              <a:extLst>
                <a:ext uri="{FF2B5EF4-FFF2-40B4-BE49-F238E27FC236}">
                  <a16:creationId xmlns:a16="http://schemas.microsoft.com/office/drawing/2014/main" id="{5E02D5D1-6D78-49C5-BB21-B2D5E41FA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601"/>
              <a:ext cx="19" cy="19"/>
            </a:xfrm>
            <a:custGeom>
              <a:avLst/>
              <a:gdLst>
                <a:gd name="T0" fmla="*/ 6 w 8"/>
                <a:gd name="T1" fmla="*/ 0 h 8"/>
                <a:gd name="T2" fmla="*/ 8 w 8"/>
                <a:gd name="T3" fmla="*/ 8 h 8"/>
                <a:gd name="T4" fmla="*/ 0 w 8"/>
                <a:gd name="T5" fmla="*/ 0 h 8"/>
                <a:gd name="T6" fmla="*/ 6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cubicBezTo>
                    <a:pt x="6" y="3"/>
                    <a:pt x="8" y="4"/>
                    <a:pt x="8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7" name="Freeform 239">
              <a:extLst>
                <a:ext uri="{FF2B5EF4-FFF2-40B4-BE49-F238E27FC236}">
                  <a16:creationId xmlns:a16="http://schemas.microsoft.com/office/drawing/2014/main" id="{5DD9347C-ECA8-4168-BFB8-77434DF6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1641"/>
              <a:ext cx="31" cy="55"/>
            </a:xfrm>
            <a:custGeom>
              <a:avLst/>
              <a:gdLst>
                <a:gd name="T0" fmla="*/ 12 w 13"/>
                <a:gd name="T1" fmla="*/ 19 h 23"/>
                <a:gd name="T2" fmla="*/ 4 w 13"/>
                <a:gd name="T3" fmla="*/ 23 h 23"/>
                <a:gd name="T4" fmla="*/ 4 w 13"/>
                <a:gd name="T5" fmla="*/ 0 h 23"/>
                <a:gd name="T6" fmla="*/ 12 w 13"/>
                <a:gd name="T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12" y="19"/>
                  </a:moveTo>
                  <a:cubicBezTo>
                    <a:pt x="10" y="21"/>
                    <a:pt x="8" y="23"/>
                    <a:pt x="4" y="23"/>
                  </a:cubicBezTo>
                  <a:cubicBezTo>
                    <a:pt x="0" y="17"/>
                    <a:pt x="0" y="3"/>
                    <a:pt x="4" y="0"/>
                  </a:cubicBezTo>
                  <a:cubicBezTo>
                    <a:pt x="7" y="6"/>
                    <a:pt x="13" y="10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Freeform 240">
              <a:extLst>
                <a:ext uri="{FF2B5EF4-FFF2-40B4-BE49-F238E27FC236}">
                  <a16:creationId xmlns:a16="http://schemas.microsoft.com/office/drawing/2014/main" id="{9B3EF078-6115-44DE-B4EF-590D11B28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" y="1776"/>
              <a:ext cx="14" cy="22"/>
            </a:xfrm>
            <a:custGeom>
              <a:avLst/>
              <a:gdLst>
                <a:gd name="T0" fmla="*/ 6 w 6"/>
                <a:gd name="T1" fmla="*/ 2 h 9"/>
                <a:gd name="T2" fmla="*/ 2 w 6"/>
                <a:gd name="T3" fmla="*/ 8 h 9"/>
                <a:gd name="T4" fmla="*/ 1 w 6"/>
                <a:gd name="T5" fmla="*/ 1 h 9"/>
                <a:gd name="T6" fmla="*/ 6 w 6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3" y="3"/>
                    <a:pt x="6" y="9"/>
                    <a:pt x="2" y="8"/>
                  </a:cubicBezTo>
                  <a:cubicBezTo>
                    <a:pt x="2" y="5"/>
                    <a:pt x="0" y="4"/>
                    <a:pt x="1" y="1"/>
                  </a:cubicBezTo>
                  <a:cubicBezTo>
                    <a:pt x="4" y="0"/>
                    <a:pt x="3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49" name="Freeform 241">
              <a:extLst>
                <a:ext uri="{FF2B5EF4-FFF2-40B4-BE49-F238E27FC236}">
                  <a16:creationId xmlns:a16="http://schemas.microsoft.com/office/drawing/2014/main" id="{F1173D08-D03A-4E48-BCF1-420AB448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1812"/>
              <a:ext cx="42" cy="24"/>
            </a:xfrm>
            <a:custGeom>
              <a:avLst/>
              <a:gdLst>
                <a:gd name="T0" fmla="*/ 18 w 18"/>
                <a:gd name="T1" fmla="*/ 10 h 10"/>
                <a:gd name="T2" fmla="*/ 0 w 18"/>
                <a:gd name="T3" fmla="*/ 7 h 10"/>
                <a:gd name="T4" fmla="*/ 18 w 18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10"/>
                  </a:moveTo>
                  <a:cubicBezTo>
                    <a:pt x="12" y="8"/>
                    <a:pt x="6" y="2"/>
                    <a:pt x="0" y="7"/>
                  </a:cubicBezTo>
                  <a:cubicBezTo>
                    <a:pt x="2" y="0"/>
                    <a:pt x="18" y="2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50" name="Freeform 242">
              <a:extLst>
                <a:ext uri="{FF2B5EF4-FFF2-40B4-BE49-F238E27FC236}">
                  <a16:creationId xmlns:a16="http://schemas.microsoft.com/office/drawing/2014/main" id="{9915AD98-E3CC-44DF-B782-CAFCE491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" y="1838"/>
              <a:ext cx="52" cy="40"/>
            </a:xfrm>
            <a:custGeom>
              <a:avLst/>
              <a:gdLst>
                <a:gd name="T0" fmla="*/ 22 w 22"/>
                <a:gd name="T1" fmla="*/ 0 h 17"/>
                <a:gd name="T2" fmla="*/ 0 w 22"/>
                <a:gd name="T3" fmla="*/ 8 h 17"/>
                <a:gd name="T4" fmla="*/ 14 w 22"/>
                <a:gd name="T5" fmla="*/ 7 h 17"/>
                <a:gd name="T6" fmla="*/ 17 w 22"/>
                <a:gd name="T7" fmla="*/ 0 h 17"/>
                <a:gd name="T8" fmla="*/ 22 w 2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21" y="9"/>
                    <a:pt x="6" y="17"/>
                    <a:pt x="0" y="8"/>
                  </a:cubicBezTo>
                  <a:cubicBezTo>
                    <a:pt x="8" y="9"/>
                    <a:pt x="9" y="4"/>
                    <a:pt x="14" y="7"/>
                  </a:cubicBezTo>
                  <a:cubicBezTo>
                    <a:pt x="17" y="6"/>
                    <a:pt x="18" y="4"/>
                    <a:pt x="17" y="0"/>
                  </a:cubicBezTo>
                  <a:cubicBezTo>
                    <a:pt x="19" y="0"/>
                    <a:pt x="20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51" name="Freeform 243">
              <a:extLst>
                <a:ext uri="{FF2B5EF4-FFF2-40B4-BE49-F238E27FC236}">
                  <a16:creationId xmlns:a16="http://schemas.microsoft.com/office/drawing/2014/main" id="{3BD8C5B1-9DCF-4F3D-8F62-4B1B94AA4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859"/>
              <a:ext cx="128" cy="53"/>
            </a:xfrm>
            <a:custGeom>
              <a:avLst/>
              <a:gdLst>
                <a:gd name="T0" fmla="*/ 53 w 54"/>
                <a:gd name="T1" fmla="*/ 15 h 22"/>
                <a:gd name="T2" fmla="*/ 54 w 54"/>
                <a:gd name="T3" fmla="*/ 15 h 22"/>
                <a:gd name="T4" fmla="*/ 47 w 54"/>
                <a:gd name="T5" fmla="*/ 18 h 22"/>
                <a:gd name="T6" fmla="*/ 0 w 54"/>
                <a:gd name="T7" fmla="*/ 7 h 22"/>
                <a:gd name="T8" fmla="*/ 4 w 54"/>
                <a:gd name="T9" fmla="*/ 1 h 22"/>
                <a:gd name="T10" fmla="*/ 18 w 54"/>
                <a:gd name="T11" fmla="*/ 7 h 22"/>
                <a:gd name="T12" fmla="*/ 29 w 54"/>
                <a:gd name="T13" fmla="*/ 5 h 22"/>
                <a:gd name="T14" fmla="*/ 45 w 54"/>
                <a:gd name="T15" fmla="*/ 8 h 22"/>
                <a:gd name="T16" fmla="*/ 40 w 54"/>
                <a:gd name="T17" fmla="*/ 10 h 22"/>
                <a:gd name="T18" fmla="*/ 44 w 54"/>
                <a:gd name="T19" fmla="*/ 13 h 22"/>
                <a:gd name="T20" fmla="*/ 48 w 54"/>
                <a:gd name="T21" fmla="*/ 15 h 22"/>
                <a:gd name="T22" fmla="*/ 53 w 54"/>
                <a:gd name="T2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22">
                  <a:moveTo>
                    <a:pt x="53" y="15"/>
                  </a:moveTo>
                  <a:cubicBezTo>
                    <a:pt x="53" y="15"/>
                    <a:pt x="54" y="15"/>
                    <a:pt x="54" y="15"/>
                  </a:cubicBezTo>
                  <a:cubicBezTo>
                    <a:pt x="53" y="22"/>
                    <a:pt x="49" y="14"/>
                    <a:pt x="47" y="18"/>
                  </a:cubicBezTo>
                  <a:cubicBezTo>
                    <a:pt x="32" y="14"/>
                    <a:pt x="13" y="14"/>
                    <a:pt x="0" y="7"/>
                  </a:cubicBezTo>
                  <a:cubicBezTo>
                    <a:pt x="2" y="6"/>
                    <a:pt x="3" y="4"/>
                    <a:pt x="4" y="1"/>
                  </a:cubicBezTo>
                  <a:cubicBezTo>
                    <a:pt x="8" y="4"/>
                    <a:pt x="16" y="0"/>
                    <a:pt x="18" y="7"/>
                  </a:cubicBezTo>
                  <a:cubicBezTo>
                    <a:pt x="23" y="6"/>
                    <a:pt x="27" y="10"/>
                    <a:pt x="29" y="5"/>
                  </a:cubicBezTo>
                  <a:cubicBezTo>
                    <a:pt x="34" y="6"/>
                    <a:pt x="38" y="9"/>
                    <a:pt x="45" y="8"/>
                  </a:cubicBezTo>
                  <a:cubicBezTo>
                    <a:pt x="45" y="9"/>
                    <a:pt x="42" y="10"/>
                    <a:pt x="40" y="10"/>
                  </a:cubicBezTo>
                  <a:cubicBezTo>
                    <a:pt x="39" y="13"/>
                    <a:pt x="42" y="13"/>
                    <a:pt x="44" y="13"/>
                  </a:cubicBezTo>
                  <a:cubicBezTo>
                    <a:pt x="48" y="12"/>
                    <a:pt x="47" y="14"/>
                    <a:pt x="48" y="15"/>
                  </a:cubicBezTo>
                  <a:cubicBezTo>
                    <a:pt x="50" y="15"/>
                    <a:pt x="51" y="15"/>
                    <a:pt x="5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52" name="Freeform 244">
              <a:extLst>
                <a:ext uri="{FF2B5EF4-FFF2-40B4-BE49-F238E27FC236}">
                  <a16:creationId xmlns:a16="http://schemas.microsoft.com/office/drawing/2014/main" id="{0C3ACA26-8F75-4229-B360-4BA530C50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883"/>
              <a:ext cx="40" cy="29"/>
            </a:xfrm>
            <a:custGeom>
              <a:avLst/>
              <a:gdLst>
                <a:gd name="T0" fmla="*/ 15 w 17"/>
                <a:gd name="T1" fmla="*/ 5 h 12"/>
                <a:gd name="T2" fmla="*/ 0 w 17"/>
                <a:gd name="T3" fmla="*/ 9 h 12"/>
                <a:gd name="T4" fmla="*/ 15 w 17"/>
                <a:gd name="T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2">
                  <a:moveTo>
                    <a:pt x="15" y="5"/>
                  </a:moveTo>
                  <a:cubicBezTo>
                    <a:pt x="17" y="10"/>
                    <a:pt x="6" y="9"/>
                    <a:pt x="0" y="9"/>
                  </a:cubicBezTo>
                  <a:cubicBezTo>
                    <a:pt x="1" y="0"/>
                    <a:pt x="12" y="12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56" name="Freeform 245">
              <a:extLst>
                <a:ext uri="{FF2B5EF4-FFF2-40B4-BE49-F238E27FC236}">
                  <a16:creationId xmlns:a16="http://schemas.microsoft.com/office/drawing/2014/main" id="{38B48D43-5FD4-4C54-A8DF-C3993F553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9" y="1897"/>
              <a:ext cx="49" cy="29"/>
            </a:xfrm>
            <a:custGeom>
              <a:avLst/>
              <a:gdLst>
                <a:gd name="T0" fmla="*/ 21 w 21"/>
                <a:gd name="T1" fmla="*/ 0 h 12"/>
                <a:gd name="T2" fmla="*/ 0 w 21"/>
                <a:gd name="T3" fmla="*/ 12 h 12"/>
                <a:gd name="T4" fmla="*/ 21 w 2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2">
                  <a:moveTo>
                    <a:pt x="21" y="0"/>
                  </a:moveTo>
                  <a:cubicBezTo>
                    <a:pt x="14" y="4"/>
                    <a:pt x="9" y="9"/>
                    <a:pt x="0" y="12"/>
                  </a:cubicBezTo>
                  <a:cubicBezTo>
                    <a:pt x="3" y="4"/>
                    <a:pt x="11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57" name="Freeform 246">
              <a:extLst>
                <a:ext uri="{FF2B5EF4-FFF2-40B4-BE49-F238E27FC236}">
                  <a16:creationId xmlns:a16="http://schemas.microsoft.com/office/drawing/2014/main" id="{F813CF00-69EE-4DA1-B9D5-B943E1BF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2025"/>
              <a:ext cx="17" cy="17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6 h 7"/>
                <a:gd name="T4" fmla="*/ 0 w 7"/>
                <a:gd name="T5" fmla="*/ 5 h 7"/>
                <a:gd name="T6" fmla="*/ 7 w 7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3"/>
                    <a:pt x="7" y="5"/>
                    <a:pt x="6" y="6"/>
                  </a:cubicBezTo>
                  <a:cubicBezTo>
                    <a:pt x="3" y="7"/>
                    <a:pt x="2" y="5"/>
                    <a:pt x="0" y="5"/>
                  </a:cubicBezTo>
                  <a:cubicBezTo>
                    <a:pt x="1" y="2"/>
                    <a:pt x="2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58" name="Freeform 247">
              <a:extLst>
                <a:ext uri="{FF2B5EF4-FFF2-40B4-BE49-F238E27FC236}">
                  <a16:creationId xmlns:a16="http://schemas.microsoft.com/office/drawing/2014/main" id="{EA48DD8D-8179-4110-8745-C0C5ACC9F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2353"/>
              <a:ext cx="50" cy="49"/>
            </a:xfrm>
            <a:custGeom>
              <a:avLst/>
              <a:gdLst>
                <a:gd name="T0" fmla="*/ 5 w 21"/>
                <a:gd name="T1" fmla="*/ 0 h 21"/>
                <a:gd name="T2" fmla="*/ 21 w 21"/>
                <a:gd name="T3" fmla="*/ 1 h 21"/>
                <a:gd name="T4" fmla="*/ 12 w 21"/>
                <a:gd name="T5" fmla="*/ 17 h 21"/>
                <a:gd name="T6" fmla="*/ 0 w 21"/>
                <a:gd name="T7" fmla="*/ 19 h 21"/>
                <a:gd name="T8" fmla="*/ 5 w 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5" y="0"/>
                  </a:moveTo>
                  <a:cubicBezTo>
                    <a:pt x="9" y="5"/>
                    <a:pt x="15" y="4"/>
                    <a:pt x="21" y="1"/>
                  </a:cubicBezTo>
                  <a:cubicBezTo>
                    <a:pt x="21" y="9"/>
                    <a:pt x="13" y="10"/>
                    <a:pt x="12" y="17"/>
                  </a:cubicBezTo>
                  <a:cubicBezTo>
                    <a:pt x="7" y="12"/>
                    <a:pt x="7" y="21"/>
                    <a:pt x="0" y="19"/>
                  </a:cubicBezTo>
                  <a:cubicBezTo>
                    <a:pt x="1" y="14"/>
                    <a:pt x="1" y="5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59" name="Freeform 248">
              <a:extLst>
                <a:ext uri="{FF2B5EF4-FFF2-40B4-BE49-F238E27FC236}">
                  <a16:creationId xmlns:a16="http://schemas.microsoft.com/office/drawing/2014/main" id="{60B572D5-D0C3-4846-9762-CB9E37CC7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2353"/>
              <a:ext cx="138" cy="102"/>
            </a:xfrm>
            <a:custGeom>
              <a:avLst/>
              <a:gdLst>
                <a:gd name="T0" fmla="*/ 53 w 58"/>
                <a:gd name="T1" fmla="*/ 0 h 43"/>
                <a:gd name="T2" fmla="*/ 52 w 58"/>
                <a:gd name="T3" fmla="*/ 4 h 43"/>
                <a:gd name="T4" fmla="*/ 58 w 58"/>
                <a:gd name="T5" fmla="*/ 3 h 43"/>
                <a:gd name="T6" fmla="*/ 41 w 58"/>
                <a:gd name="T7" fmla="*/ 21 h 43"/>
                <a:gd name="T8" fmla="*/ 0 w 58"/>
                <a:gd name="T9" fmla="*/ 34 h 43"/>
                <a:gd name="T10" fmla="*/ 53 w 58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3">
                  <a:moveTo>
                    <a:pt x="53" y="0"/>
                  </a:moveTo>
                  <a:cubicBezTo>
                    <a:pt x="53" y="2"/>
                    <a:pt x="52" y="2"/>
                    <a:pt x="52" y="4"/>
                  </a:cubicBezTo>
                  <a:cubicBezTo>
                    <a:pt x="53" y="7"/>
                    <a:pt x="55" y="2"/>
                    <a:pt x="58" y="3"/>
                  </a:cubicBezTo>
                  <a:cubicBezTo>
                    <a:pt x="56" y="12"/>
                    <a:pt x="41" y="12"/>
                    <a:pt x="41" y="21"/>
                  </a:cubicBezTo>
                  <a:cubicBezTo>
                    <a:pt x="23" y="21"/>
                    <a:pt x="18" y="43"/>
                    <a:pt x="0" y="34"/>
                  </a:cubicBezTo>
                  <a:cubicBezTo>
                    <a:pt x="15" y="20"/>
                    <a:pt x="37" y="13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60" name="Freeform 255">
              <a:extLst>
                <a:ext uri="{FF2B5EF4-FFF2-40B4-BE49-F238E27FC236}">
                  <a16:creationId xmlns:a16="http://schemas.microsoft.com/office/drawing/2014/main" id="{F811234E-4BD6-4911-A12B-6403E0FF0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130"/>
              <a:ext cx="12" cy="23"/>
            </a:xfrm>
            <a:custGeom>
              <a:avLst/>
              <a:gdLst>
                <a:gd name="T0" fmla="*/ 4 w 5"/>
                <a:gd name="T1" fmla="*/ 0 h 10"/>
                <a:gd name="T2" fmla="*/ 2 w 5"/>
                <a:gd name="T3" fmla="*/ 5 h 10"/>
                <a:gd name="T4" fmla="*/ 1 w 5"/>
                <a:gd name="T5" fmla="*/ 10 h 10"/>
                <a:gd name="T6" fmla="*/ 0 w 5"/>
                <a:gd name="T7" fmla="*/ 7 h 10"/>
                <a:gd name="T8" fmla="*/ 4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4" y="4"/>
                    <a:pt x="5" y="9"/>
                    <a:pt x="2" y="5"/>
                  </a:cubicBezTo>
                  <a:cubicBezTo>
                    <a:pt x="2" y="7"/>
                    <a:pt x="3" y="10"/>
                    <a:pt x="1" y="10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2" y="5"/>
                    <a:pt x="3" y="3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  <p:sp>
          <p:nvSpPr>
            <p:cNvPr id="61" name="Freeform 256">
              <a:extLst>
                <a:ext uri="{FF2B5EF4-FFF2-40B4-BE49-F238E27FC236}">
                  <a16:creationId xmlns:a16="http://schemas.microsoft.com/office/drawing/2014/main" id="{D52F0C91-7CE4-4D19-BFB9-F9D19290C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" y="1765"/>
              <a:ext cx="23" cy="2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0 h 1"/>
                <a:gd name="T4" fmla="*/ 0 w 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3" y="0"/>
                    <a:pt x="7" y="0"/>
                    <a:pt x="10" y="0"/>
                  </a:cubicBezTo>
                  <a:cubicBezTo>
                    <a:pt x="9" y="1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473" name="Freeform 435">
            <a:extLst>
              <a:ext uri="{FF2B5EF4-FFF2-40B4-BE49-F238E27FC236}">
                <a16:creationId xmlns:a16="http://schemas.microsoft.com/office/drawing/2014/main" id="{CF4194AE-628E-4AF7-994D-D083DDEB640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219343" y="2170900"/>
            <a:ext cx="279088" cy="378119"/>
          </a:xfrm>
          <a:custGeom>
            <a:avLst/>
            <a:gdLst>
              <a:gd name="T0" fmla="*/ 123 w 247"/>
              <a:gd name="T1" fmla="*/ 0 h 337"/>
              <a:gd name="T2" fmla="*/ 99 w 247"/>
              <a:gd name="T3" fmla="*/ 3 h 337"/>
              <a:gd name="T4" fmla="*/ 76 w 247"/>
              <a:gd name="T5" fmla="*/ 11 h 337"/>
              <a:gd name="T6" fmla="*/ 54 w 247"/>
              <a:gd name="T7" fmla="*/ 21 h 337"/>
              <a:gd name="T8" fmla="*/ 35 w 247"/>
              <a:gd name="T9" fmla="*/ 37 h 337"/>
              <a:gd name="T10" fmla="*/ 20 w 247"/>
              <a:gd name="T11" fmla="*/ 54 h 337"/>
              <a:gd name="T12" fmla="*/ 9 w 247"/>
              <a:gd name="T13" fmla="*/ 76 h 337"/>
              <a:gd name="T14" fmla="*/ 2 w 247"/>
              <a:gd name="T15" fmla="*/ 99 h 337"/>
              <a:gd name="T16" fmla="*/ 0 w 247"/>
              <a:gd name="T17" fmla="*/ 124 h 337"/>
              <a:gd name="T18" fmla="*/ 1 w 247"/>
              <a:gd name="T19" fmla="*/ 137 h 337"/>
              <a:gd name="T20" fmla="*/ 11 w 247"/>
              <a:gd name="T21" fmla="*/ 169 h 337"/>
              <a:gd name="T22" fmla="*/ 28 w 247"/>
              <a:gd name="T23" fmla="*/ 203 h 337"/>
              <a:gd name="T24" fmla="*/ 62 w 247"/>
              <a:gd name="T25" fmla="*/ 256 h 337"/>
              <a:gd name="T26" fmla="*/ 103 w 247"/>
              <a:gd name="T27" fmla="*/ 313 h 337"/>
              <a:gd name="T28" fmla="*/ 123 w 247"/>
              <a:gd name="T29" fmla="*/ 337 h 337"/>
              <a:gd name="T30" fmla="*/ 162 w 247"/>
              <a:gd name="T31" fmla="*/ 287 h 337"/>
              <a:gd name="T32" fmla="*/ 208 w 247"/>
              <a:gd name="T33" fmla="*/ 222 h 337"/>
              <a:gd name="T34" fmla="*/ 228 w 247"/>
              <a:gd name="T35" fmla="*/ 186 h 337"/>
              <a:gd name="T36" fmla="*/ 242 w 247"/>
              <a:gd name="T37" fmla="*/ 152 h 337"/>
              <a:gd name="T38" fmla="*/ 247 w 247"/>
              <a:gd name="T39" fmla="*/ 124 h 337"/>
              <a:gd name="T40" fmla="*/ 246 w 247"/>
              <a:gd name="T41" fmla="*/ 111 h 337"/>
              <a:gd name="T42" fmla="*/ 242 w 247"/>
              <a:gd name="T43" fmla="*/ 88 h 337"/>
              <a:gd name="T44" fmla="*/ 232 w 247"/>
              <a:gd name="T45" fmla="*/ 65 h 337"/>
              <a:gd name="T46" fmla="*/ 219 w 247"/>
              <a:gd name="T47" fmla="*/ 45 h 337"/>
              <a:gd name="T48" fmla="*/ 201 w 247"/>
              <a:gd name="T49" fmla="*/ 29 h 337"/>
              <a:gd name="T50" fmla="*/ 182 w 247"/>
              <a:gd name="T51" fmla="*/ 15 h 337"/>
              <a:gd name="T52" fmla="*/ 160 w 247"/>
              <a:gd name="T53" fmla="*/ 6 h 337"/>
              <a:gd name="T54" fmla="*/ 136 w 247"/>
              <a:gd name="T55" fmla="*/ 1 h 337"/>
              <a:gd name="T56" fmla="*/ 123 w 247"/>
              <a:gd name="T57" fmla="*/ 0 h 337"/>
              <a:gd name="T58" fmla="*/ 123 w 247"/>
              <a:gd name="T59" fmla="*/ 159 h 337"/>
              <a:gd name="T60" fmla="*/ 108 w 247"/>
              <a:gd name="T61" fmla="*/ 157 h 337"/>
              <a:gd name="T62" fmla="*/ 95 w 247"/>
              <a:gd name="T63" fmla="*/ 148 h 337"/>
              <a:gd name="T64" fmla="*/ 87 w 247"/>
              <a:gd name="T65" fmla="*/ 135 h 337"/>
              <a:gd name="T66" fmla="*/ 84 w 247"/>
              <a:gd name="T67" fmla="*/ 120 h 337"/>
              <a:gd name="T68" fmla="*/ 85 w 247"/>
              <a:gd name="T69" fmla="*/ 112 h 337"/>
              <a:gd name="T70" fmla="*/ 91 w 247"/>
              <a:gd name="T71" fmla="*/ 97 h 337"/>
              <a:gd name="T72" fmla="*/ 101 w 247"/>
              <a:gd name="T73" fmla="*/ 87 h 337"/>
              <a:gd name="T74" fmla="*/ 115 w 247"/>
              <a:gd name="T75" fmla="*/ 81 h 337"/>
              <a:gd name="T76" fmla="*/ 123 w 247"/>
              <a:gd name="T77" fmla="*/ 80 h 337"/>
              <a:gd name="T78" fmla="*/ 139 w 247"/>
              <a:gd name="T79" fmla="*/ 83 h 337"/>
              <a:gd name="T80" fmla="*/ 152 w 247"/>
              <a:gd name="T81" fmla="*/ 91 h 337"/>
              <a:gd name="T82" fmla="*/ 160 w 247"/>
              <a:gd name="T83" fmla="*/ 104 h 337"/>
              <a:gd name="T84" fmla="*/ 163 w 247"/>
              <a:gd name="T85" fmla="*/ 120 h 337"/>
              <a:gd name="T86" fmla="*/ 162 w 247"/>
              <a:gd name="T87" fmla="*/ 128 h 337"/>
              <a:gd name="T88" fmla="*/ 156 w 247"/>
              <a:gd name="T89" fmla="*/ 142 h 337"/>
              <a:gd name="T90" fmla="*/ 146 w 247"/>
              <a:gd name="T91" fmla="*/ 152 h 337"/>
              <a:gd name="T92" fmla="*/ 131 w 247"/>
              <a:gd name="T93" fmla="*/ 159 h 337"/>
              <a:gd name="T94" fmla="*/ 123 w 247"/>
              <a:gd name="T95" fmla="*/ 159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37">
                <a:moveTo>
                  <a:pt x="123" y="0"/>
                </a:moveTo>
                <a:lnTo>
                  <a:pt x="123" y="0"/>
                </a:lnTo>
                <a:lnTo>
                  <a:pt x="110" y="1"/>
                </a:lnTo>
                <a:lnTo>
                  <a:pt x="99" y="3"/>
                </a:lnTo>
                <a:lnTo>
                  <a:pt x="86" y="6"/>
                </a:lnTo>
                <a:lnTo>
                  <a:pt x="76" y="11"/>
                </a:lnTo>
                <a:lnTo>
                  <a:pt x="64" y="15"/>
                </a:lnTo>
                <a:lnTo>
                  <a:pt x="54" y="21"/>
                </a:lnTo>
                <a:lnTo>
                  <a:pt x="45" y="29"/>
                </a:lnTo>
                <a:lnTo>
                  <a:pt x="35" y="37"/>
                </a:lnTo>
                <a:lnTo>
                  <a:pt x="28" y="45"/>
                </a:lnTo>
                <a:lnTo>
                  <a:pt x="20" y="54"/>
                </a:lnTo>
                <a:lnTo>
                  <a:pt x="15" y="65"/>
                </a:lnTo>
                <a:lnTo>
                  <a:pt x="9" y="76"/>
                </a:lnTo>
                <a:lnTo>
                  <a:pt x="5" y="88"/>
                </a:lnTo>
                <a:lnTo>
                  <a:pt x="2" y="99"/>
                </a:lnTo>
                <a:lnTo>
                  <a:pt x="1" y="111"/>
                </a:lnTo>
                <a:lnTo>
                  <a:pt x="0" y="124"/>
                </a:lnTo>
                <a:lnTo>
                  <a:pt x="0" y="124"/>
                </a:lnTo>
                <a:lnTo>
                  <a:pt x="1" y="137"/>
                </a:lnTo>
                <a:lnTo>
                  <a:pt x="5" y="152"/>
                </a:lnTo>
                <a:lnTo>
                  <a:pt x="11" y="169"/>
                </a:lnTo>
                <a:lnTo>
                  <a:pt x="19" y="186"/>
                </a:lnTo>
                <a:lnTo>
                  <a:pt x="28" y="203"/>
                </a:lnTo>
                <a:lnTo>
                  <a:pt x="39" y="222"/>
                </a:lnTo>
                <a:lnTo>
                  <a:pt x="62" y="256"/>
                </a:lnTo>
                <a:lnTo>
                  <a:pt x="84" y="287"/>
                </a:lnTo>
                <a:lnTo>
                  <a:pt x="103" y="313"/>
                </a:lnTo>
                <a:lnTo>
                  <a:pt x="123" y="337"/>
                </a:lnTo>
                <a:lnTo>
                  <a:pt x="123" y="337"/>
                </a:lnTo>
                <a:lnTo>
                  <a:pt x="142" y="313"/>
                </a:lnTo>
                <a:lnTo>
                  <a:pt x="162" y="287"/>
                </a:lnTo>
                <a:lnTo>
                  <a:pt x="185" y="256"/>
                </a:lnTo>
                <a:lnTo>
                  <a:pt x="208" y="222"/>
                </a:lnTo>
                <a:lnTo>
                  <a:pt x="219" y="203"/>
                </a:lnTo>
                <a:lnTo>
                  <a:pt x="228" y="186"/>
                </a:lnTo>
                <a:lnTo>
                  <a:pt x="236" y="169"/>
                </a:lnTo>
                <a:lnTo>
                  <a:pt x="242" y="152"/>
                </a:lnTo>
                <a:lnTo>
                  <a:pt x="245" y="137"/>
                </a:lnTo>
                <a:lnTo>
                  <a:pt x="247" y="124"/>
                </a:lnTo>
                <a:lnTo>
                  <a:pt x="247" y="124"/>
                </a:lnTo>
                <a:lnTo>
                  <a:pt x="246" y="111"/>
                </a:lnTo>
                <a:lnTo>
                  <a:pt x="244" y="99"/>
                </a:lnTo>
                <a:lnTo>
                  <a:pt x="242" y="88"/>
                </a:lnTo>
                <a:lnTo>
                  <a:pt x="237" y="76"/>
                </a:lnTo>
                <a:lnTo>
                  <a:pt x="232" y="65"/>
                </a:lnTo>
                <a:lnTo>
                  <a:pt x="225" y="54"/>
                </a:lnTo>
                <a:lnTo>
                  <a:pt x="219" y="45"/>
                </a:lnTo>
                <a:lnTo>
                  <a:pt x="210" y="37"/>
                </a:lnTo>
                <a:lnTo>
                  <a:pt x="201" y="29"/>
                </a:lnTo>
                <a:lnTo>
                  <a:pt x="192" y="21"/>
                </a:lnTo>
                <a:lnTo>
                  <a:pt x="182" y="15"/>
                </a:lnTo>
                <a:lnTo>
                  <a:pt x="171" y="11"/>
                </a:lnTo>
                <a:lnTo>
                  <a:pt x="160" y="6"/>
                </a:lnTo>
                <a:lnTo>
                  <a:pt x="148" y="3"/>
                </a:lnTo>
                <a:lnTo>
                  <a:pt x="136" y="1"/>
                </a:lnTo>
                <a:lnTo>
                  <a:pt x="123" y="0"/>
                </a:lnTo>
                <a:lnTo>
                  <a:pt x="123" y="0"/>
                </a:lnTo>
                <a:close/>
                <a:moveTo>
                  <a:pt x="123" y="159"/>
                </a:moveTo>
                <a:lnTo>
                  <a:pt x="123" y="159"/>
                </a:lnTo>
                <a:lnTo>
                  <a:pt x="115" y="159"/>
                </a:lnTo>
                <a:lnTo>
                  <a:pt x="108" y="157"/>
                </a:lnTo>
                <a:lnTo>
                  <a:pt x="101" y="152"/>
                </a:lnTo>
                <a:lnTo>
                  <a:pt x="95" y="148"/>
                </a:lnTo>
                <a:lnTo>
                  <a:pt x="91" y="142"/>
                </a:lnTo>
                <a:lnTo>
                  <a:pt x="87" y="135"/>
                </a:lnTo>
                <a:lnTo>
                  <a:pt x="85" y="128"/>
                </a:lnTo>
                <a:lnTo>
                  <a:pt x="84" y="120"/>
                </a:lnTo>
                <a:lnTo>
                  <a:pt x="84" y="120"/>
                </a:lnTo>
                <a:lnTo>
                  <a:pt x="85" y="112"/>
                </a:lnTo>
                <a:lnTo>
                  <a:pt x="87" y="104"/>
                </a:lnTo>
                <a:lnTo>
                  <a:pt x="91" y="97"/>
                </a:lnTo>
                <a:lnTo>
                  <a:pt x="95" y="91"/>
                </a:lnTo>
                <a:lnTo>
                  <a:pt x="101" y="87"/>
                </a:lnTo>
                <a:lnTo>
                  <a:pt x="108" y="83"/>
                </a:lnTo>
                <a:lnTo>
                  <a:pt x="115" y="81"/>
                </a:lnTo>
                <a:lnTo>
                  <a:pt x="123" y="80"/>
                </a:lnTo>
                <a:lnTo>
                  <a:pt x="123" y="80"/>
                </a:lnTo>
                <a:lnTo>
                  <a:pt x="131" y="81"/>
                </a:lnTo>
                <a:lnTo>
                  <a:pt x="139" y="83"/>
                </a:lnTo>
                <a:lnTo>
                  <a:pt x="146" y="87"/>
                </a:lnTo>
                <a:lnTo>
                  <a:pt x="152" y="91"/>
                </a:lnTo>
                <a:lnTo>
                  <a:pt x="156" y="97"/>
                </a:lnTo>
                <a:lnTo>
                  <a:pt x="160" y="104"/>
                </a:lnTo>
                <a:lnTo>
                  <a:pt x="162" y="112"/>
                </a:lnTo>
                <a:lnTo>
                  <a:pt x="163" y="120"/>
                </a:lnTo>
                <a:lnTo>
                  <a:pt x="163" y="120"/>
                </a:lnTo>
                <a:lnTo>
                  <a:pt x="162" y="128"/>
                </a:lnTo>
                <a:lnTo>
                  <a:pt x="160" y="135"/>
                </a:lnTo>
                <a:lnTo>
                  <a:pt x="156" y="142"/>
                </a:lnTo>
                <a:lnTo>
                  <a:pt x="152" y="148"/>
                </a:lnTo>
                <a:lnTo>
                  <a:pt x="146" y="152"/>
                </a:lnTo>
                <a:lnTo>
                  <a:pt x="139" y="157"/>
                </a:lnTo>
                <a:lnTo>
                  <a:pt x="131" y="159"/>
                </a:lnTo>
                <a:lnTo>
                  <a:pt x="123" y="159"/>
                </a:lnTo>
                <a:lnTo>
                  <a:pt x="123" y="159"/>
                </a:lnTo>
                <a:close/>
              </a:path>
            </a:pathLst>
          </a:custGeom>
          <a:solidFill>
            <a:srgbClr val="A1D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74" name="Freeform 436">
            <a:extLst>
              <a:ext uri="{FF2B5EF4-FFF2-40B4-BE49-F238E27FC236}">
                <a16:creationId xmlns:a16="http://schemas.microsoft.com/office/drawing/2014/main" id="{D43538AD-0F20-42C8-9371-28F8C1F420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34214" y="2030045"/>
            <a:ext cx="279088" cy="375870"/>
          </a:xfrm>
          <a:custGeom>
            <a:avLst/>
            <a:gdLst>
              <a:gd name="T0" fmla="*/ 124 w 248"/>
              <a:gd name="T1" fmla="*/ 0 h 335"/>
              <a:gd name="T2" fmla="*/ 99 w 248"/>
              <a:gd name="T3" fmla="*/ 2 h 335"/>
              <a:gd name="T4" fmla="*/ 76 w 248"/>
              <a:gd name="T5" fmla="*/ 9 h 335"/>
              <a:gd name="T6" fmla="*/ 55 w 248"/>
              <a:gd name="T7" fmla="*/ 20 h 335"/>
              <a:gd name="T8" fmla="*/ 37 w 248"/>
              <a:gd name="T9" fmla="*/ 35 h 335"/>
              <a:gd name="T10" fmla="*/ 22 w 248"/>
              <a:gd name="T11" fmla="*/ 54 h 335"/>
              <a:gd name="T12" fmla="*/ 10 w 248"/>
              <a:gd name="T13" fmla="*/ 74 h 335"/>
              <a:gd name="T14" fmla="*/ 3 w 248"/>
              <a:gd name="T15" fmla="*/ 97 h 335"/>
              <a:gd name="T16" fmla="*/ 0 w 248"/>
              <a:gd name="T17" fmla="*/ 123 h 335"/>
              <a:gd name="T18" fmla="*/ 2 w 248"/>
              <a:gd name="T19" fmla="*/ 137 h 335"/>
              <a:gd name="T20" fmla="*/ 11 w 248"/>
              <a:gd name="T21" fmla="*/ 168 h 335"/>
              <a:gd name="T22" fmla="*/ 29 w 248"/>
              <a:gd name="T23" fmla="*/ 202 h 335"/>
              <a:gd name="T24" fmla="*/ 62 w 248"/>
              <a:gd name="T25" fmla="*/ 254 h 335"/>
              <a:gd name="T26" fmla="*/ 105 w 248"/>
              <a:gd name="T27" fmla="*/ 312 h 335"/>
              <a:gd name="T28" fmla="*/ 124 w 248"/>
              <a:gd name="T29" fmla="*/ 335 h 335"/>
              <a:gd name="T30" fmla="*/ 163 w 248"/>
              <a:gd name="T31" fmla="*/ 286 h 335"/>
              <a:gd name="T32" fmla="*/ 208 w 248"/>
              <a:gd name="T33" fmla="*/ 220 h 335"/>
              <a:gd name="T34" fmla="*/ 228 w 248"/>
              <a:gd name="T35" fmla="*/ 185 h 335"/>
              <a:gd name="T36" fmla="*/ 242 w 248"/>
              <a:gd name="T37" fmla="*/ 152 h 335"/>
              <a:gd name="T38" fmla="*/ 248 w 248"/>
              <a:gd name="T39" fmla="*/ 123 h 335"/>
              <a:gd name="T40" fmla="*/ 246 w 248"/>
              <a:gd name="T41" fmla="*/ 110 h 335"/>
              <a:gd name="T42" fmla="*/ 242 w 248"/>
              <a:gd name="T43" fmla="*/ 86 h 335"/>
              <a:gd name="T44" fmla="*/ 233 w 248"/>
              <a:gd name="T45" fmla="*/ 64 h 335"/>
              <a:gd name="T46" fmla="*/ 219 w 248"/>
              <a:gd name="T47" fmla="*/ 44 h 335"/>
              <a:gd name="T48" fmla="*/ 203 w 248"/>
              <a:gd name="T49" fmla="*/ 27 h 335"/>
              <a:gd name="T50" fmla="*/ 183 w 248"/>
              <a:gd name="T51" fmla="*/ 14 h 335"/>
              <a:gd name="T52" fmla="*/ 160 w 248"/>
              <a:gd name="T53" fmla="*/ 5 h 335"/>
              <a:gd name="T54" fmla="*/ 137 w 248"/>
              <a:gd name="T55" fmla="*/ 0 h 335"/>
              <a:gd name="T56" fmla="*/ 124 w 248"/>
              <a:gd name="T57" fmla="*/ 0 h 335"/>
              <a:gd name="T58" fmla="*/ 124 w 248"/>
              <a:gd name="T59" fmla="*/ 159 h 335"/>
              <a:gd name="T60" fmla="*/ 108 w 248"/>
              <a:gd name="T61" fmla="*/ 155 h 335"/>
              <a:gd name="T62" fmla="*/ 95 w 248"/>
              <a:gd name="T63" fmla="*/ 147 h 335"/>
              <a:gd name="T64" fmla="*/ 87 w 248"/>
              <a:gd name="T65" fmla="*/ 134 h 335"/>
              <a:gd name="T66" fmla="*/ 84 w 248"/>
              <a:gd name="T67" fmla="*/ 118 h 335"/>
              <a:gd name="T68" fmla="*/ 85 w 248"/>
              <a:gd name="T69" fmla="*/ 110 h 335"/>
              <a:gd name="T70" fmla="*/ 91 w 248"/>
              <a:gd name="T71" fmla="*/ 96 h 335"/>
              <a:gd name="T72" fmla="*/ 101 w 248"/>
              <a:gd name="T73" fmla="*/ 86 h 335"/>
              <a:gd name="T74" fmla="*/ 116 w 248"/>
              <a:gd name="T75" fmla="*/ 80 h 335"/>
              <a:gd name="T76" fmla="*/ 124 w 248"/>
              <a:gd name="T77" fmla="*/ 79 h 335"/>
              <a:gd name="T78" fmla="*/ 139 w 248"/>
              <a:gd name="T79" fmla="*/ 82 h 335"/>
              <a:gd name="T80" fmla="*/ 152 w 248"/>
              <a:gd name="T81" fmla="*/ 91 h 335"/>
              <a:gd name="T82" fmla="*/ 160 w 248"/>
              <a:gd name="T83" fmla="*/ 103 h 335"/>
              <a:gd name="T84" fmla="*/ 163 w 248"/>
              <a:gd name="T85" fmla="*/ 118 h 335"/>
              <a:gd name="T86" fmla="*/ 162 w 248"/>
              <a:gd name="T87" fmla="*/ 126 h 335"/>
              <a:gd name="T88" fmla="*/ 157 w 248"/>
              <a:gd name="T89" fmla="*/ 141 h 335"/>
              <a:gd name="T90" fmla="*/ 146 w 248"/>
              <a:gd name="T91" fmla="*/ 152 h 335"/>
              <a:gd name="T92" fmla="*/ 132 w 248"/>
              <a:gd name="T93" fmla="*/ 157 h 335"/>
              <a:gd name="T94" fmla="*/ 124 w 248"/>
              <a:gd name="T95" fmla="*/ 15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8" h="335">
                <a:moveTo>
                  <a:pt x="124" y="0"/>
                </a:moveTo>
                <a:lnTo>
                  <a:pt x="124" y="0"/>
                </a:lnTo>
                <a:lnTo>
                  <a:pt x="112" y="0"/>
                </a:lnTo>
                <a:lnTo>
                  <a:pt x="99" y="2"/>
                </a:lnTo>
                <a:lnTo>
                  <a:pt x="87" y="5"/>
                </a:lnTo>
                <a:lnTo>
                  <a:pt x="76" y="9"/>
                </a:lnTo>
                <a:lnTo>
                  <a:pt x="64" y="14"/>
                </a:lnTo>
                <a:lnTo>
                  <a:pt x="55" y="20"/>
                </a:lnTo>
                <a:lnTo>
                  <a:pt x="45" y="27"/>
                </a:lnTo>
                <a:lnTo>
                  <a:pt x="37" y="35"/>
                </a:lnTo>
                <a:lnTo>
                  <a:pt x="29" y="44"/>
                </a:lnTo>
                <a:lnTo>
                  <a:pt x="22" y="54"/>
                </a:lnTo>
                <a:lnTo>
                  <a:pt x="15" y="64"/>
                </a:lnTo>
                <a:lnTo>
                  <a:pt x="10" y="74"/>
                </a:lnTo>
                <a:lnTo>
                  <a:pt x="6" y="86"/>
                </a:lnTo>
                <a:lnTo>
                  <a:pt x="3" y="97"/>
                </a:lnTo>
                <a:lnTo>
                  <a:pt x="1" y="110"/>
                </a:lnTo>
                <a:lnTo>
                  <a:pt x="0" y="123"/>
                </a:lnTo>
                <a:lnTo>
                  <a:pt x="0" y="123"/>
                </a:lnTo>
                <a:lnTo>
                  <a:pt x="2" y="137"/>
                </a:lnTo>
                <a:lnTo>
                  <a:pt x="6" y="152"/>
                </a:lnTo>
                <a:lnTo>
                  <a:pt x="11" y="168"/>
                </a:lnTo>
                <a:lnTo>
                  <a:pt x="19" y="185"/>
                </a:lnTo>
                <a:lnTo>
                  <a:pt x="29" y="202"/>
                </a:lnTo>
                <a:lnTo>
                  <a:pt x="39" y="220"/>
                </a:lnTo>
                <a:lnTo>
                  <a:pt x="62" y="254"/>
                </a:lnTo>
                <a:lnTo>
                  <a:pt x="85" y="286"/>
                </a:lnTo>
                <a:lnTo>
                  <a:pt x="105" y="312"/>
                </a:lnTo>
                <a:lnTo>
                  <a:pt x="124" y="335"/>
                </a:lnTo>
                <a:lnTo>
                  <a:pt x="124" y="335"/>
                </a:lnTo>
                <a:lnTo>
                  <a:pt x="143" y="312"/>
                </a:lnTo>
                <a:lnTo>
                  <a:pt x="163" y="286"/>
                </a:lnTo>
                <a:lnTo>
                  <a:pt x="185" y="254"/>
                </a:lnTo>
                <a:lnTo>
                  <a:pt x="208" y="220"/>
                </a:lnTo>
                <a:lnTo>
                  <a:pt x="219" y="202"/>
                </a:lnTo>
                <a:lnTo>
                  <a:pt x="228" y="185"/>
                </a:lnTo>
                <a:lnTo>
                  <a:pt x="236" y="168"/>
                </a:lnTo>
                <a:lnTo>
                  <a:pt x="242" y="152"/>
                </a:lnTo>
                <a:lnTo>
                  <a:pt x="246" y="137"/>
                </a:lnTo>
                <a:lnTo>
                  <a:pt x="248" y="123"/>
                </a:lnTo>
                <a:lnTo>
                  <a:pt x="248" y="123"/>
                </a:lnTo>
                <a:lnTo>
                  <a:pt x="246" y="110"/>
                </a:lnTo>
                <a:lnTo>
                  <a:pt x="245" y="97"/>
                </a:lnTo>
                <a:lnTo>
                  <a:pt x="242" y="86"/>
                </a:lnTo>
                <a:lnTo>
                  <a:pt x="237" y="74"/>
                </a:lnTo>
                <a:lnTo>
                  <a:pt x="233" y="64"/>
                </a:lnTo>
                <a:lnTo>
                  <a:pt x="227" y="54"/>
                </a:lnTo>
                <a:lnTo>
                  <a:pt x="219" y="44"/>
                </a:lnTo>
                <a:lnTo>
                  <a:pt x="211" y="35"/>
                </a:lnTo>
                <a:lnTo>
                  <a:pt x="203" y="27"/>
                </a:lnTo>
                <a:lnTo>
                  <a:pt x="193" y="20"/>
                </a:lnTo>
                <a:lnTo>
                  <a:pt x="183" y="14"/>
                </a:lnTo>
                <a:lnTo>
                  <a:pt x="171" y="9"/>
                </a:lnTo>
                <a:lnTo>
                  <a:pt x="160" y="5"/>
                </a:lnTo>
                <a:lnTo>
                  <a:pt x="148" y="2"/>
                </a:lnTo>
                <a:lnTo>
                  <a:pt x="137" y="0"/>
                </a:lnTo>
                <a:lnTo>
                  <a:pt x="124" y="0"/>
                </a:lnTo>
                <a:lnTo>
                  <a:pt x="124" y="0"/>
                </a:lnTo>
                <a:close/>
                <a:moveTo>
                  <a:pt x="124" y="159"/>
                </a:moveTo>
                <a:lnTo>
                  <a:pt x="124" y="159"/>
                </a:lnTo>
                <a:lnTo>
                  <a:pt x="116" y="157"/>
                </a:lnTo>
                <a:lnTo>
                  <a:pt x="108" y="155"/>
                </a:lnTo>
                <a:lnTo>
                  <a:pt x="101" y="152"/>
                </a:lnTo>
                <a:lnTo>
                  <a:pt x="95" y="147"/>
                </a:lnTo>
                <a:lnTo>
                  <a:pt x="91" y="141"/>
                </a:lnTo>
                <a:lnTo>
                  <a:pt x="87" y="134"/>
                </a:lnTo>
                <a:lnTo>
                  <a:pt x="85" y="126"/>
                </a:lnTo>
                <a:lnTo>
                  <a:pt x="84" y="118"/>
                </a:lnTo>
                <a:lnTo>
                  <a:pt x="84" y="118"/>
                </a:lnTo>
                <a:lnTo>
                  <a:pt x="85" y="110"/>
                </a:lnTo>
                <a:lnTo>
                  <a:pt x="87" y="103"/>
                </a:lnTo>
                <a:lnTo>
                  <a:pt x="91" y="96"/>
                </a:lnTo>
                <a:lnTo>
                  <a:pt x="95" y="91"/>
                </a:lnTo>
                <a:lnTo>
                  <a:pt x="101" y="86"/>
                </a:lnTo>
                <a:lnTo>
                  <a:pt x="108" y="82"/>
                </a:lnTo>
                <a:lnTo>
                  <a:pt x="116" y="80"/>
                </a:lnTo>
                <a:lnTo>
                  <a:pt x="124" y="79"/>
                </a:lnTo>
                <a:lnTo>
                  <a:pt x="124" y="79"/>
                </a:lnTo>
                <a:lnTo>
                  <a:pt x="132" y="80"/>
                </a:lnTo>
                <a:lnTo>
                  <a:pt x="139" y="82"/>
                </a:lnTo>
                <a:lnTo>
                  <a:pt x="146" y="86"/>
                </a:lnTo>
                <a:lnTo>
                  <a:pt x="152" y="91"/>
                </a:lnTo>
                <a:lnTo>
                  <a:pt x="157" y="96"/>
                </a:lnTo>
                <a:lnTo>
                  <a:pt x="160" y="103"/>
                </a:lnTo>
                <a:lnTo>
                  <a:pt x="162" y="110"/>
                </a:lnTo>
                <a:lnTo>
                  <a:pt x="163" y="118"/>
                </a:lnTo>
                <a:lnTo>
                  <a:pt x="163" y="118"/>
                </a:lnTo>
                <a:lnTo>
                  <a:pt x="162" y="126"/>
                </a:lnTo>
                <a:lnTo>
                  <a:pt x="160" y="134"/>
                </a:lnTo>
                <a:lnTo>
                  <a:pt x="157" y="141"/>
                </a:lnTo>
                <a:lnTo>
                  <a:pt x="152" y="147"/>
                </a:lnTo>
                <a:lnTo>
                  <a:pt x="146" y="152"/>
                </a:lnTo>
                <a:lnTo>
                  <a:pt x="139" y="155"/>
                </a:lnTo>
                <a:lnTo>
                  <a:pt x="132" y="157"/>
                </a:lnTo>
                <a:lnTo>
                  <a:pt x="124" y="159"/>
                </a:lnTo>
                <a:lnTo>
                  <a:pt x="124" y="159"/>
                </a:lnTo>
                <a:close/>
              </a:path>
            </a:pathLst>
          </a:custGeom>
          <a:solidFill>
            <a:srgbClr val="FFCE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75" name="Freeform 437">
            <a:extLst>
              <a:ext uri="{FF2B5EF4-FFF2-40B4-BE49-F238E27FC236}">
                <a16:creationId xmlns:a16="http://schemas.microsoft.com/office/drawing/2014/main" id="{FF10FCD7-4436-4B80-B346-E2C62D77890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920095" y="2236517"/>
            <a:ext cx="279088" cy="378119"/>
          </a:xfrm>
          <a:custGeom>
            <a:avLst/>
            <a:gdLst>
              <a:gd name="T0" fmla="*/ 124 w 247"/>
              <a:gd name="T1" fmla="*/ 0 h 336"/>
              <a:gd name="T2" fmla="*/ 98 w 247"/>
              <a:gd name="T3" fmla="*/ 2 h 336"/>
              <a:gd name="T4" fmla="*/ 75 w 247"/>
              <a:gd name="T5" fmla="*/ 10 h 336"/>
              <a:gd name="T6" fmla="*/ 55 w 247"/>
              <a:gd name="T7" fmla="*/ 22 h 336"/>
              <a:gd name="T8" fmla="*/ 36 w 247"/>
              <a:gd name="T9" fmla="*/ 37 h 336"/>
              <a:gd name="T10" fmla="*/ 21 w 247"/>
              <a:gd name="T11" fmla="*/ 55 h 336"/>
              <a:gd name="T12" fmla="*/ 10 w 247"/>
              <a:gd name="T13" fmla="*/ 76 h 336"/>
              <a:gd name="T14" fmla="*/ 3 w 247"/>
              <a:gd name="T15" fmla="*/ 99 h 336"/>
              <a:gd name="T16" fmla="*/ 0 w 247"/>
              <a:gd name="T17" fmla="*/ 123 h 336"/>
              <a:gd name="T18" fmla="*/ 2 w 247"/>
              <a:gd name="T19" fmla="*/ 137 h 336"/>
              <a:gd name="T20" fmla="*/ 12 w 247"/>
              <a:gd name="T21" fmla="*/ 168 h 336"/>
              <a:gd name="T22" fmla="*/ 29 w 247"/>
              <a:gd name="T23" fmla="*/ 203 h 336"/>
              <a:gd name="T24" fmla="*/ 62 w 247"/>
              <a:gd name="T25" fmla="*/ 256 h 336"/>
              <a:gd name="T26" fmla="*/ 104 w 247"/>
              <a:gd name="T27" fmla="*/ 312 h 336"/>
              <a:gd name="T28" fmla="*/ 124 w 247"/>
              <a:gd name="T29" fmla="*/ 336 h 336"/>
              <a:gd name="T30" fmla="*/ 163 w 247"/>
              <a:gd name="T31" fmla="*/ 287 h 336"/>
              <a:gd name="T32" fmla="*/ 208 w 247"/>
              <a:gd name="T33" fmla="*/ 221 h 336"/>
              <a:gd name="T34" fmla="*/ 227 w 247"/>
              <a:gd name="T35" fmla="*/ 186 h 336"/>
              <a:gd name="T36" fmla="*/ 242 w 247"/>
              <a:gd name="T37" fmla="*/ 152 h 336"/>
              <a:gd name="T38" fmla="*/ 247 w 247"/>
              <a:gd name="T39" fmla="*/ 123 h 336"/>
              <a:gd name="T40" fmla="*/ 247 w 247"/>
              <a:gd name="T41" fmla="*/ 112 h 336"/>
              <a:gd name="T42" fmla="*/ 241 w 247"/>
              <a:gd name="T43" fmla="*/ 88 h 336"/>
              <a:gd name="T44" fmla="*/ 232 w 247"/>
              <a:gd name="T45" fmla="*/ 65 h 336"/>
              <a:gd name="T46" fmla="*/ 219 w 247"/>
              <a:gd name="T47" fmla="*/ 45 h 336"/>
              <a:gd name="T48" fmla="*/ 202 w 247"/>
              <a:gd name="T49" fmla="*/ 29 h 336"/>
              <a:gd name="T50" fmla="*/ 183 w 247"/>
              <a:gd name="T51" fmla="*/ 15 h 336"/>
              <a:gd name="T52" fmla="*/ 161 w 247"/>
              <a:gd name="T53" fmla="*/ 6 h 336"/>
              <a:gd name="T54" fmla="*/ 136 w 247"/>
              <a:gd name="T55" fmla="*/ 1 h 336"/>
              <a:gd name="T56" fmla="*/ 124 w 247"/>
              <a:gd name="T57" fmla="*/ 0 h 336"/>
              <a:gd name="T58" fmla="*/ 124 w 247"/>
              <a:gd name="T59" fmla="*/ 159 h 336"/>
              <a:gd name="T60" fmla="*/ 109 w 247"/>
              <a:gd name="T61" fmla="*/ 157 h 336"/>
              <a:gd name="T62" fmla="*/ 96 w 247"/>
              <a:gd name="T63" fmla="*/ 148 h 336"/>
              <a:gd name="T64" fmla="*/ 87 w 247"/>
              <a:gd name="T65" fmla="*/ 135 h 336"/>
              <a:gd name="T66" fmla="*/ 83 w 247"/>
              <a:gd name="T67" fmla="*/ 120 h 336"/>
              <a:gd name="T68" fmla="*/ 85 w 247"/>
              <a:gd name="T69" fmla="*/ 112 h 336"/>
              <a:gd name="T70" fmla="*/ 90 w 247"/>
              <a:gd name="T71" fmla="*/ 98 h 336"/>
              <a:gd name="T72" fmla="*/ 102 w 247"/>
              <a:gd name="T73" fmla="*/ 86 h 336"/>
              <a:gd name="T74" fmla="*/ 116 w 247"/>
              <a:gd name="T75" fmla="*/ 81 h 336"/>
              <a:gd name="T76" fmla="*/ 124 w 247"/>
              <a:gd name="T77" fmla="*/ 80 h 336"/>
              <a:gd name="T78" fmla="*/ 139 w 247"/>
              <a:gd name="T79" fmla="*/ 83 h 336"/>
              <a:gd name="T80" fmla="*/ 151 w 247"/>
              <a:gd name="T81" fmla="*/ 91 h 336"/>
              <a:gd name="T82" fmla="*/ 161 w 247"/>
              <a:gd name="T83" fmla="*/ 104 h 336"/>
              <a:gd name="T84" fmla="*/ 163 w 247"/>
              <a:gd name="T85" fmla="*/ 120 h 336"/>
              <a:gd name="T86" fmla="*/ 163 w 247"/>
              <a:gd name="T87" fmla="*/ 128 h 336"/>
              <a:gd name="T88" fmla="*/ 156 w 247"/>
              <a:gd name="T89" fmla="*/ 142 h 336"/>
              <a:gd name="T90" fmla="*/ 146 w 247"/>
              <a:gd name="T91" fmla="*/ 152 h 336"/>
              <a:gd name="T92" fmla="*/ 132 w 247"/>
              <a:gd name="T93" fmla="*/ 159 h 336"/>
              <a:gd name="T94" fmla="*/ 124 w 247"/>
              <a:gd name="T95" fmla="*/ 15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36">
                <a:moveTo>
                  <a:pt x="124" y="0"/>
                </a:moveTo>
                <a:lnTo>
                  <a:pt x="124" y="0"/>
                </a:lnTo>
                <a:lnTo>
                  <a:pt x="111" y="1"/>
                </a:lnTo>
                <a:lnTo>
                  <a:pt x="98" y="2"/>
                </a:lnTo>
                <a:lnTo>
                  <a:pt x="87" y="6"/>
                </a:lnTo>
                <a:lnTo>
                  <a:pt x="75" y="10"/>
                </a:lnTo>
                <a:lnTo>
                  <a:pt x="65" y="15"/>
                </a:lnTo>
                <a:lnTo>
                  <a:pt x="55" y="22"/>
                </a:lnTo>
                <a:lnTo>
                  <a:pt x="45" y="29"/>
                </a:lnTo>
                <a:lnTo>
                  <a:pt x="36" y="37"/>
                </a:lnTo>
                <a:lnTo>
                  <a:pt x="28" y="45"/>
                </a:lnTo>
                <a:lnTo>
                  <a:pt x="21" y="55"/>
                </a:lnTo>
                <a:lnTo>
                  <a:pt x="15" y="65"/>
                </a:lnTo>
                <a:lnTo>
                  <a:pt x="10" y="76"/>
                </a:lnTo>
                <a:lnTo>
                  <a:pt x="5" y="88"/>
                </a:lnTo>
                <a:lnTo>
                  <a:pt x="3" y="99"/>
                </a:lnTo>
                <a:lnTo>
                  <a:pt x="0" y="112"/>
                </a:lnTo>
                <a:lnTo>
                  <a:pt x="0" y="123"/>
                </a:lnTo>
                <a:lnTo>
                  <a:pt x="0" y="123"/>
                </a:lnTo>
                <a:lnTo>
                  <a:pt x="2" y="137"/>
                </a:lnTo>
                <a:lnTo>
                  <a:pt x="5" y="152"/>
                </a:lnTo>
                <a:lnTo>
                  <a:pt x="12" y="168"/>
                </a:lnTo>
                <a:lnTo>
                  <a:pt x="19" y="186"/>
                </a:lnTo>
                <a:lnTo>
                  <a:pt x="29" y="203"/>
                </a:lnTo>
                <a:lnTo>
                  <a:pt x="40" y="221"/>
                </a:lnTo>
                <a:lnTo>
                  <a:pt x="62" y="256"/>
                </a:lnTo>
                <a:lnTo>
                  <a:pt x="85" y="287"/>
                </a:lnTo>
                <a:lnTo>
                  <a:pt x="104" y="312"/>
                </a:lnTo>
                <a:lnTo>
                  <a:pt x="124" y="336"/>
                </a:lnTo>
                <a:lnTo>
                  <a:pt x="124" y="336"/>
                </a:lnTo>
                <a:lnTo>
                  <a:pt x="143" y="312"/>
                </a:lnTo>
                <a:lnTo>
                  <a:pt x="163" y="287"/>
                </a:lnTo>
                <a:lnTo>
                  <a:pt x="186" y="256"/>
                </a:lnTo>
                <a:lnTo>
                  <a:pt x="208" y="221"/>
                </a:lnTo>
                <a:lnTo>
                  <a:pt x="218" y="203"/>
                </a:lnTo>
                <a:lnTo>
                  <a:pt x="227" y="186"/>
                </a:lnTo>
                <a:lnTo>
                  <a:pt x="236" y="168"/>
                </a:lnTo>
                <a:lnTo>
                  <a:pt x="242" y="152"/>
                </a:lnTo>
                <a:lnTo>
                  <a:pt x="246" y="137"/>
                </a:lnTo>
                <a:lnTo>
                  <a:pt x="247" y="123"/>
                </a:lnTo>
                <a:lnTo>
                  <a:pt x="247" y="123"/>
                </a:lnTo>
                <a:lnTo>
                  <a:pt x="247" y="112"/>
                </a:lnTo>
                <a:lnTo>
                  <a:pt x="245" y="99"/>
                </a:lnTo>
                <a:lnTo>
                  <a:pt x="241" y="88"/>
                </a:lnTo>
                <a:lnTo>
                  <a:pt x="238" y="76"/>
                </a:lnTo>
                <a:lnTo>
                  <a:pt x="232" y="65"/>
                </a:lnTo>
                <a:lnTo>
                  <a:pt x="226" y="55"/>
                </a:lnTo>
                <a:lnTo>
                  <a:pt x="219" y="45"/>
                </a:lnTo>
                <a:lnTo>
                  <a:pt x="211" y="37"/>
                </a:lnTo>
                <a:lnTo>
                  <a:pt x="202" y="29"/>
                </a:lnTo>
                <a:lnTo>
                  <a:pt x="193" y="22"/>
                </a:lnTo>
                <a:lnTo>
                  <a:pt x="183" y="15"/>
                </a:lnTo>
                <a:lnTo>
                  <a:pt x="172" y="10"/>
                </a:lnTo>
                <a:lnTo>
                  <a:pt x="161" y="6"/>
                </a:lnTo>
                <a:lnTo>
                  <a:pt x="148" y="2"/>
                </a:lnTo>
                <a:lnTo>
                  <a:pt x="136" y="1"/>
                </a:lnTo>
                <a:lnTo>
                  <a:pt x="124" y="0"/>
                </a:lnTo>
                <a:lnTo>
                  <a:pt x="124" y="0"/>
                </a:lnTo>
                <a:close/>
                <a:moveTo>
                  <a:pt x="124" y="159"/>
                </a:moveTo>
                <a:lnTo>
                  <a:pt x="124" y="159"/>
                </a:lnTo>
                <a:lnTo>
                  <a:pt x="116" y="159"/>
                </a:lnTo>
                <a:lnTo>
                  <a:pt x="109" y="157"/>
                </a:lnTo>
                <a:lnTo>
                  <a:pt x="102" y="152"/>
                </a:lnTo>
                <a:lnTo>
                  <a:pt x="96" y="148"/>
                </a:lnTo>
                <a:lnTo>
                  <a:pt x="90" y="142"/>
                </a:lnTo>
                <a:lnTo>
                  <a:pt x="87" y="135"/>
                </a:lnTo>
                <a:lnTo>
                  <a:pt x="85" y="128"/>
                </a:lnTo>
                <a:lnTo>
                  <a:pt x="83" y="120"/>
                </a:lnTo>
                <a:lnTo>
                  <a:pt x="83" y="120"/>
                </a:lnTo>
                <a:lnTo>
                  <a:pt x="85" y="112"/>
                </a:lnTo>
                <a:lnTo>
                  <a:pt x="87" y="104"/>
                </a:lnTo>
                <a:lnTo>
                  <a:pt x="90" y="98"/>
                </a:lnTo>
                <a:lnTo>
                  <a:pt x="96" y="91"/>
                </a:lnTo>
                <a:lnTo>
                  <a:pt x="102" y="86"/>
                </a:lnTo>
                <a:lnTo>
                  <a:pt x="109" y="83"/>
                </a:lnTo>
                <a:lnTo>
                  <a:pt x="116" y="81"/>
                </a:lnTo>
                <a:lnTo>
                  <a:pt x="124" y="80"/>
                </a:lnTo>
                <a:lnTo>
                  <a:pt x="124" y="80"/>
                </a:lnTo>
                <a:lnTo>
                  <a:pt x="132" y="81"/>
                </a:lnTo>
                <a:lnTo>
                  <a:pt x="139" y="83"/>
                </a:lnTo>
                <a:lnTo>
                  <a:pt x="146" y="86"/>
                </a:lnTo>
                <a:lnTo>
                  <a:pt x="151" y="91"/>
                </a:lnTo>
                <a:lnTo>
                  <a:pt x="156" y="98"/>
                </a:lnTo>
                <a:lnTo>
                  <a:pt x="161" y="104"/>
                </a:lnTo>
                <a:lnTo>
                  <a:pt x="163" y="112"/>
                </a:lnTo>
                <a:lnTo>
                  <a:pt x="163" y="120"/>
                </a:lnTo>
                <a:lnTo>
                  <a:pt x="163" y="120"/>
                </a:lnTo>
                <a:lnTo>
                  <a:pt x="163" y="128"/>
                </a:lnTo>
                <a:lnTo>
                  <a:pt x="161" y="135"/>
                </a:lnTo>
                <a:lnTo>
                  <a:pt x="156" y="142"/>
                </a:lnTo>
                <a:lnTo>
                  <a:pt x="151" y="148"/>
                </a:lnTo>
                <a:lnTo>
                  <a:pt x="146" y="152"/>
                </a:lnTo>
                <a:lnTo>
                  <a:pt x="139" y="157"/>
                </a:lnTo>
                <a:lnTo>
                  <a:pt x="132" y="159"/>
                </a:lnTo>
                <a:lnTo>
                  <a:pt x="124" y="159"/>
                </a:lnTo>
                <a:lnTo>
                  <a:pt x="124" y="159"/>
                </a:lnTo>
                <a:close/>
              </a:path>
            </a:pathLst>
          </a:custGeom>
          <a:solidFill>
            <a:srgbClr val="F871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Virus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9439-D929-4FCA-AF94-9A09901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1491630"/>
            <a:ext cx="4428218" cy="857250"/>
          </a:xfrm>
        </p:spPr>
        <p:txBody>
          <a:bodyPr>
            <a:normAutofit fontScale="90000"/>
          </a:bodyPr>
          <a:lstStyle/>
          <a:p>
            <a:r>
              <a:rPr lang="fr-FR" dirty="0"/>
              <a:t>LUDUS ACADEMIE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6722-8571-441E-BE5C-875953FD3C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03561" y="2283718"/>
            <a:ext cx="4041443" cy="452437"/>
          </a:xfrm>
        </p:spPr>
        <p:txBody>
          <a:bodyPr/>
          <a:lstStyle/>
          <a:p>
            <a:r>
              <a:rPr lang="en-US" dirty="0"/>
              <a:t>D22 – Game Design</a:t>
            </a:r>
            <a:br>
              <a:rPr lang="en-US" dirty="0"/>
            </a:br>
            <a:r>
              <a:rPr lang="en-US" dirty="0"/>
              <a:t>LI 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0A508-E34C-4604-BD4E-2CED037EF952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177358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888" y="96218"/>
            <a:ext cx="6829002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529038" y="3170583"/>
            <a:ext cx="1058146" cy="532146"/>
          </a:xfrm>
        </p:spPr>
        <p:txBody>
          <a:bodyPr/>
          <a:lstStyle/>
          <a:p>
            <a:pPr algn="ctr"/>
            <a:r>
              <a:rPr lang="en-US" sz="1400" dirty="0" err="1"/>
              <a:t>Réalisation</a:t>
            </a:r>
            <a:r>
              <a:rPr lang="en-US" sz="1400" dirty="0"/>
              <a:t> d’un </a:t>
            </a:r>
            <a:r>
              <a:rPr lang="en-US" sz="1400" dirty="0" err="1"/>
              <a:t>jeu</a:t>
            </a:r>
            <a:r>
              <a:rPr lang="en-US" sz="1400" dirty="0"/>
              <a:t> </a:t>
            </a:r>
            <a:r>
              <a:rPr lang="en-US" sz="1400" dirty="0" err="1"/>
              <a:t>sérieux</a:t>
            </a:r>
            <a:endParaRPr lang="en-US" sz="1400" dirty="0"/>
          </a:p>
        </p:txBody>
      </p:sp>
      <p:pic>
        <p:nvPicPr>
          <p:cNvPr id="5" name="Image 4" descr="Une image contenant jouet&#10;&#10;Description générée automatiquement">
            <a:extLst>
              <a:ext uri="{FF2B5EF4-FFF2-40B4-BE49-F238E27FC236}">
                <a16:creationId xmlns:a16="http://schemas.microsoft.com/office/drawing/2014/main" id="{4969F25C-E818-4D25-880B-F9FF38FB7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99" y="1736004"/>
            <a:ext cx="1188772" cy="1188772"/>
          </a:xfrm>
          <a:prstGeom prst="rect">
            <a:avLst/>
          </a:prstGeom>
        </p:spPr>
      </p:pic>
      <p:pic>
        <p:nvPicPr>
          <p:cNvPr id="7" name="Image 6" descr="Une image contenant jouet, table, photo, assis&#10;&#10;Description générée automatiquement">
            <a:extLst>
              <a:ext uri="{FF2B5EF4-FFF2-40B4-BE49-F238E27FC236}">
                <a16:creationId xmlns:a16="http://schemas.microsoft.com/office/drawing/2014/main" id="{0446C18B-F253-4D3C-B079-B03B580DC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60" y="1860745"/>
            <a:ext cx="1251664" cy="9392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7B56E3-48A1-4CE0-822A-FB4A043FF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97" y="1717584"/>
            <a:ext cx="1383429" cy="1225611"/>
          </a:xfrm>
          <a:prstGeom prst="rect">
            <a:avLst/>
          </a:prstGeom>
        </p:spPr>
      </p:pic>
      <p:pic>
        <p:nvPicPr>
          <p:cNvPr id="12" name="Image 11" descr="Une image contenant gâteau, intérieur, anniversaire, décoré&#10;&#10;Description générée automatiquement">
            <a:extLst>
              <a:ext uri="{FF2B5EF4-FFF2-40B4-BE49-F238E27FC236}">
                <a16:creationId xmlns:a16="http://schemas.microsoft.com/office/drawing/2014/main" id="{A949CE62-64A6-4C27-94EE-8B00351015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55" y="2063086"/>
            <a:ext cx="949466" cy="53460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627DC14-5B54-4393-8794-70895DFFAB67}"/>
              </a:ext>
            </a:extLst>
          </p:cNvPr>
          <p:cNvSpPr txBox="1">
            <a:spLocks/>
          </p:cNvSpPr>
          <p:nvPr/>
        </p:nvSpPr>
        <p:spPr>
          <a:xfrm>
            <a:off x="3449617" y="3305518"/>
            <a:ext cx="1188772" cy="262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Coronavirus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9F1C505-3F5A-4B66-831B-595D1E00407D}"/>
              </a:ext>
            </a:extLst>
          </p:cNvPr>
          <p:cNvSpPr txBox="1">
            <a:spLocks/>
          </p:cNvSpPr>
          <p:nvPr/>
        </p:nvSpPr>
        <p:spPr>
          <a:xfrm>
            <a:off x="5478189" y="3305518"/>
            <a:ext cx="1383429" cy="532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Cible</a:t>
            </a:r>
            <a:endParaRPr lang="en-US" sz="14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59B2A5-7FCE-4B4C-A730-546E87A40E9B}"/>
              </a:ext>
            </a:extLst>
          </p:cNvPr>
          <p:cNvSpPr txBox="1">
            <a:spLocks/>
          </p:cNvSpPr>
          <p:nvPr/>
        </p:nvSpPr>
        <p:spPr>
          <a:xfrm>
            <a:off x="7372354" y="3305518"/>
            <a:ext cx="1825661" cy="532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Problématique</a:t>
            </a:r>
            <a:endParaRPr lang="en-US" sz="1400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8E1C3D3-E8C7-47F4-812F-F4AA80FEF521}"/>
              </a:ext>
            </a:extLst>
          </p:cNvPr>
          <p:cNvSpPr/>
          <p:nvPr/>
        </p:nvSpPr>
        <p:spPr>
          <a:xfrm>
            <a:off x="2749826" y="2211710"/>
            <a:ext cx="526030" cy="2880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A7C9EA74-0970-43C3-BA06-42E455EEF292}"/>
              </a:ext>
            </a:extLst>
          </p:cNvPr>
          <p:cNvSpPr/>
          <p:nvPr/>
        </p:nvSpPr>
        <p:spPr>
          <a:xfrm>
            <a:off x="4724720" y="2220094"/>
            <a:ext cx="526030" cy="2880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20B37D8-217C-4AF9-9B84-786FEFF50E32}"/>
              </a:ext>
            </a:extLst>
          </p:cNvPr>
          <p:cNvSpPr/>
          <p:nvPr/>
        </p:nvSpPr>
        <p:spPr>
          <a:xfrm>
            <a:off x="7144229" y="2186373"/>
            <a:ext cx="526030" cy="2880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A361F-64E7-4276-8C16-6F658040B84F}"/>
              </a:ext>
            </a:extLst>
          </p:cNvPr>
          <p:cNvSpPr/>
          <p:nvPr/>
        </p:nvSpPr>
        <p:spPr>
          <a:xfrm>
            <a:off x="1223888" y="246284"/>
            <a:ext cx="1944216" cy="576064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F68B38-6AF4-4CE6-B091-9623D672E7A6}"/>
              </a:ext>
            </a:extLst>
          </p:cNvPr>
          <p:cNvSpPr/>
          <p:nvPr/>
        </p:nvSpPr>
        <p:spPr>
          <a:xfrm>
            <a:off x="1938689" y="1890153"/>
            <a:ext cx="154054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33" y="51470"/>
            <a:ext cx="6829002" cy="85725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Cible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2" descr="Pénélope, 5 ans : « Pourquoi le coronavirus ne s'attaque pas aux ...">
            <a:extLst>
              <a:ext uri="{FF2B5EF4-FFF2-40B4-BE49-F238E27FC236}">
                <a16:creationId xmlns:a16="http://schemas.microsoft.com/office/drawing/2014/main" id="{3D2D038E-8588-4F2E-B382-A75ABF9D2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6" r="19159" b="-1"/>
          <a:stretch/>
        </p:blipFill>
        <p:spPr bwMode="auto">
          <a:xfrm>
            <a:off x="5926875" y="195486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personne, assis, regardant, table&#10;&#10;Description générée automatiquement">
            <a:extLst>
              <a:ext uri="{FF2B5EF4-FFF2-40B4-BE49-F238E27FC236}">
                <a16:creationId xmlns:a16="http://schemas.microsoft.com/office/drawing/2014/main" id="{73DDE0A4-90B5-4C10-93B6-02CEC65C35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2" r="10530" b="3"/>
          <a:stretch/>
        </p:blipFill>
        <p:spPr>
          <a:xfrm>
            <a:off x="5148064" y="1933003"/>
            <a:ext cx="3047543" cy="304754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736201D-9F95-4140-84EC-5AEAC38B87A8}"/>
              </a:ext>
            </a:extLst>
          </p:cNvPr>
          <p:cNvSpPr txBox="1"/>
          <p:nvPr/>
        </p:nvSpPr>
        <p:spPr>
          <a:xfrm>
            <a:off x="2119982" y="176593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Aider à la compréhension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18B34-1326-421A-93CB-4C87CCDE534E}"/>
              </a:ext>
            </a:extLst>
          </p:cNvPr>
          <p:cNvSpPr/>
          <p:nvPr/>
        </p:nvSpPr>
        <p:spPr>
          <a:xfrm>
            <a:off x="1119326" y="228017"/>
            <a:ext cx="1230219" cy="576064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0D528C0-F0A1-450E-AF52-D6BF3B6BA8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9" y="1890153"/>
            <a:ext cx="166794" cy="16037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00C3A48-9229-47E8-8F60-464660574B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9" y="2482723"/>
            <a:ext cx="166794" cy="16037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33DA7AA-B5A1-4CD4-B85D-40765C2A6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19" y="3080080"/>
            <a:ext cx="166794" cy="16037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66E258D-C736-4331-9710-B858901F8242}"/>
              </a:ext>
            </a:extLst>
          </p:cNvPr>
          <p:cNvSpPr txBox="1"/>
          <p:nvPr/>
        </p:nvSpPr>
        <p:spPr>
          <a:xfrm>
            <a:off x="2119982" y="23569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Réduire leur peur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7695B8-2C86-4060-B2A8-9DE7BC5D87C7}"/>
              </a:ext>
            </a:extLst>
          </p:cNvPr>
          <p:cNvSpPr txBox="1"/>
          <p:nvPr/>
        </p:nvSpPr>
        <p:spPr>
          <a:xfrm>
            <a:off x="2124985" y="283638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Les sensibiliser à un réel problème de la vie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5125"/>
            <a:ext cx="6829002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1331640" y="1275606"/>
            <a:ext cx="4370386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Expliquer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aux enfants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l’impact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des virus sur le corps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humain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, la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réaction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immunitaire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et les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traitements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existants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."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6D1E48EC-B830-4D04-A11C-366F5F55DE4F}"/>
              </a:ext>
            </a:extLst>
          </p:cNvPr>
          <p:cNvSpPr/>
          <p:nvPr/>
        </p:nvSpPr>
        <p:spPr>
          <a:xfrm rot="693162">
            <a:off x="5589069" y="855127"/>
            <a:ext cx="3289824" cy="4017818"/>
          </a:xfrm>
          <a:prstGeom prst="snip2DiagRect">
            <a:avLst>
              <a:gd name="adj1" fmla="val 7385"/>
              <a:gd name="adj2" fmla="val 8080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068D9-246E-416C-A9B0-9746901DA274}"/>
              </a:ext>
            </a:extLst>
          </p:cNvPr>
          <p:cNvSpPr/>
          <p:nvPr/>
        </p:nvSpPr>
        <p:spPr>
          <a:xfrm>
            <a:off x="1043608" y="195486"/>
            <a:ext cx="2160240" cy="65784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4E3D278-FF0A-494A-9249-D3A2B54D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9639">
            <a:off x="5334022" y="415265"/>
            <a:ext cx="3577575" cy="1996326"/>
          </a:xfrm>
          <a:prstGeom prst="rect">
            <a:avLst/>
          </a:prstGeom>
        </p:spPr>
      </p:pic>
      <p:pic>
        <p:nvPicPr>
          <p:cNvPr id="14" name="Espace réservé du contenu 3">
            <a:extLst>
              <a:ext uri="{FF2B5EF4-FFF2-40B4-BE49-F238E27FC236}">
                <a16:creationId xmlns:a16="http://schemas.microsoft.com/office/drawing/2014/main" id="{8FC3E67B-4148-42C3-B762-4DD6FB82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63811">
            <a:off x="5446873" y="1646364"/>
            <a:ext cx="3400394" cy="188806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BBA8CC-8D87-489A-9D3A-014CFDCEE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87224">
            <a:off x="5315048" y="3119744"/>
            <a:ext cx="3587555" cy="2006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96BD39-D395-483B-852E-152AEE13884F}"/>
              </a:ext>
            </a:extLst>
          </p:cNvPr>
          <p:cNvSpPr/>
          <p:nvPr/>
        </p:nvSpPr>
        <p:spPr>
          <a:xfrm>
            <a:off x="1043608" y="144830"/>
            <a:ext cx="2160240" cy="65784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F95BB1-F307-46CF-BDB8-2130E78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45125"/>
            <a:ext cx="2232248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574BE9-CC0A-4BBB-A895-2FFEE6FC8071}"/>
              </a:ext>
            </a:extLst>
          </p:cNvPr>
          <p:cNvSpPr txBox="1"/>
          <p:nvPr/>
        </p:nvSpPr>
        <p:spPr>
          <a:xfrm>
            <a:off x="2022434" y="90237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30-seconds : Virus Edition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F09DA89-CEAF-4DF2-A80E-80BC16B90243}"/>
              </a:ext>
            </a:extLst>
          </p:cNvPr>
          <p:cNvSpPr txBox="1"/>
          <p:nvPr/>
        </p:nvSpPr>
        <p:spPr>
          <a:xfrm>
            <a:off x="2231740" y="249198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3 grandes parties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7306AF-F48D-4672-947E-357B1E356143}"/>
              </a:ext>
            </a:extLst>
          </p:cNvPr>
          <p:cNvSpPr/>
          <p:nvPr/>
        </p:nvSpPr>
        <p:spPr>
          <a:xfrm>
            <a:off x="2028804" y="2029894"/>
            <a:ext cx="154054" cy="2342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62113CC-D9B2-4880-984D-850FCA5B80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4" y="2029895"/>
            <a:ext cx="166794" cy="16037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5CE4C43-1E53-4498-AE6C-42EA9D254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4" y="2572544"/>
            <a:ext cx="166794" cy="1603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C2DF497-6EB6-4BC9-8EED-AD8902B176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86" y="3995890"/>
            <a:ext cx="166794" cy="16037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A17A145-FADB-40A6-BE8F-7ECA3AE8AE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34" y="988628"/>
            <a:ext cx="272283" cy="26181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CBD331BF-1414-4A51-A48F-2394B8DE9252}"/>
              </a:ext>
            </a:extLst>
          </p:cNvPr>
          <p:cNvSpPr txBox="1"/>
          <p:nvPr/>
        </p:nvSpPr>
        <p:spPr>
          <a:xfrm>
            <a:off x="2231740" y="195586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Mini-jeux de 30 secondes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B78C47-E565-4382-BA99-AC449C0C6A8B}"/>
              </a:ext>
            </a:extLst>
          </p:cNvPr>
          <p:cNvSpPr txBox="1"/>
          <p:nvPr/>
        </p:nvSpPr>
        <p:spPr>
          <a:xfrm>
            <a:off x="2231740" y="373428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Une consolidation des acquis avec un quizz en fin de chaque grande partie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0387D97-E71E-4CC4-999F-1644BD7E3D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89" y="2825861"/>
            <a:ext cx="101451" cy="9754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3E73628-A679-4E0E-A471-623C5C80D2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86" y="3036522"/>
            <a:ext cx="101451" cy="9754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AFBAFAE-CCD0-43EB-9152-CDC5A73AA1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86" y="3241306"/>
            <a:ext cx="101451" cy="97549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60ED17E-551D-4B5F-8A8F-ECA8E098EC42}"/>
              </a:ext>
            </a:extLst>
          </p:cNvPr>
          <p:cNvSpPr txBox="1"/>
          <p:nvPr/>
        </p:nvSpPr>
        <p:spPr>
          <a:xfrm>
            <a:off x="2346764" y="2717651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Infection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2EF16-0806-4117-ACAE-E09BFCBB2092}"/>
              </a:ext>
            </a:extLst>
          </p:cNvPr>
          <p:cNvSpPr txBox="1"/>
          <p:nvPr/>
        </p:nvSpPr>
        <p:spPr>
          <a:xfrm>
            <a:off x="2346764" y="294020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Réaction Immunitaire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6C0A3A3-8CA4-46CC-8F29-09429B64127F}"/>
              </a:ext>
            </a:extLst>
          </p:cNvPr>
          <p:cNvSpPr txBox="1"/>
          <p:nvPr/>
        </p:nvSpPr>
        <p:spPr>
          <a:xfrm>
            <a:off x="2346764" y="314571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Traitements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5" grpId="0"/>
      <p:bldP spid="26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61E4F0-18F1-4267-AE36-039B10E4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976" y="555526"/>
            <a:ext cx="5220306" cy="1517451"/>
          </a:xfrm>
        </p:spPr>
        <p:txBody>
          <a:bodyPr>
            <a:normAutofit fontScale="90000"/>
          </a:bodyPr>
          <a:lstStyle/>
          <a:p>
            <a:r>
              <a:rPr lang="fr-FR" dirty="0"/>
              <a:t>MERCI POUR VOTRE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390.potx" id="{79C1EBD6-724E-4E42-9076-71611D93117F}" vid="{5C263187-8D7F-4ECD-A89D-9EA68C343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3390-2</Template>
  <TotalTime>289</TotalTime>
  <Words>90</Words>
  <Application>Microsoft Office PowerPoint</Application>
  <PresentationFormat>Affichage à l'écran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1985</vt:lpstr>
      <vt:lpstr>LUDUS ACADEMIE</vt:lpstr>
      <vt:lpstr>Mission</vt:lpstr>
      <vt:lpstr>Cible</vt:lpstr>
      <vt:lpstr>Message</vt:lpstr>
      <vt:lpstr>Solution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LUDUS ACADEMIE</dc:title>
  <dc:creator>Kévin Li</dc:creator>
  <cp:lastModifiedBy>Kévin Li</cp:lastModifiedBy>
  <cp:revision>22</cp:revision>
  <dcterms:created xsi:type="dcterms:W3CDTF">2020-06-08T23:23:02Z</dcterms:created>
  <dcterms:modified xsi:type="dcterms:W3CDTF">2020-06-17T22:57:08Z</dcterms:modified>
</cp:coreProperties>
</file>