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520" y="4187520"/>
            <a:ext cx="85986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356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52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484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484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520" y="609480"/>
            <a:ext cx="859860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52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356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520" y="4187520"/>
            <a:ext cx="85986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520" y="4187520"/>
            <a:ext cx="85986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356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52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484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484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520" y="609480"/>
            <a:ext cx="859860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52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3560" y="41875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52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3560" y="2160720"/>
            <a:ext cx="41958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520" y="4187520"/>
            <a:ext cx="859860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427160" y="3681360"/>
            <a:ext cx="476460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937332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188640" y="-8640"/>
            <a:ext cx="3006000" cy="6866280"/>
          </a:xfrm>
          <a:custGeom>
            <a:avLst/>
            <a:gdLst/>
            <a:ahLst/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603720" y="-8640"/>
            <a:ext cx="2591280" cy="6866280"/>
          </a:xfrm>
          <a:custGeom>
            <a:avLst/>
            <a:gdLst/>
            <a:ahLst/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8934840" y="3048120"/>
            <a:ext cx="3260160" cy="3809520"/>
          </a:xfrm>
          <a:custGeom>
            <a:avLst/>
            <a:gdLst/>
            <a:ahLst/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9341280" y="-8640"/>
            <a:ext cx="2853720" cy="6866280"/>
          </a:xfrm>
          <a:custGeom>
            <a:avLst/>
            <a:gdLst/>
            <a:ahLst/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10908000" y="-8640"/>
            <a:ext cx="1287000" cy="6866280"/>
          </a:xfrm>
          <a:custGeom>
            <a:avLst/>
            <a:gdLst/>
            <a:ahLst/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10941840" y="-8640"/>
            <a:ext cx="1270080" cy="6866280"/>
          </a:xfrm>
          <a:custGeom>
            <a:avLst/>
            <a:gdLst/>
            <a:ahLst/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10374480" y="3589920"/>
            <a:ext cx="1820520" cy="3267720"/>
          </a:xfrm>
          <a:custGeom>
            <a:avLst/>
            <a:gdLst/>
            <a:ahLst/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-8640" y="4013280"/>
            <a:ext cx="456840" cy="2853000"/>
          </a:xfrm>
          <a:custGeom>
            <a:avLst/>
            <a:gdLst/>
            <a:ah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332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V="1">
            <a:off x="7427160" y="3681360"/>
            <a:ext cx="476460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8640" y="-8640"/>
            <a:ext cx="3006000" cy="6866280"/>
          </a:xfrm>
          <a:custGeom>
            <a:avLst/>
            <a:gdLst/>
            <a:ahLst/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720" y="-8640"/>
            <a:ext cx="2591280" cy="6866280"/>
          </a:xfrm>
          <a:custGeom>
            <a:avLst/>
            <a:gdLst/>
            <a:ahLst/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4840" y="3048120"/>
            <a:ext cx="3260160" cy="3809520"/>
          </a:xfrm>
          <a:custGeom>
            <a:avLst/>
            <a:gdLst/>
            <a:ahLst/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41280" y="-8640"/>
            <a:ext cx="2853720" cy="6866280"/>
          </a:xfrm>
          <a:custGeom>
            <a:avLst/>
            <a:gdLst/>
            <a:ahLst/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908000" y="-8640"/>
            <a:ext cx="1287000" cy="6866280"/>
          </a:xfrm>
          <a:custGeom>
            <a:avLst/>
            <a:gdLst/>
            <a:ahLst/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41840" y="-8640"/>
            <a:ext cx="1270080" cy="6866280"/>
          </a:xfrm>
          <a:custGeom>
            <a:avLst/>
            <a:gdLst/>
            <a:ahLst/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-8640" y="-8640"/>
            <a:ext cx="86364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4480" y="3589920"/>
            <a:ext cx="1820520" cy="3267720"/>
          </a:xfrm>
          <a:custGeom>
            <a:avLst/>
            <a:gdLst/>
            <a:ahLst/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7320" y="2404440"/>
            <a:ext cx="77684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6840" y="6041520"/>
            <a:ext cx="9118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520" y="6041520"/>
            <a:ext cx="6298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2840" y="6041520"/>
            <a:ext cx="683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EC843E-7320-4350-82B6-19310FD94D54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 flipV="1">
            <a:off x="7427160" y="3681360"/>
            <a:ext cx="476460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>
            <a:off x="937332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8640" y="-8640"/>
            <a:ext cx="3006000" cy="6866280"/>
          </a:xfrm>
          <a:custGeom>
            <a:avLst/>
            <a:gdLst/>
            <a:ahLst/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720" y="-8640"/>
            <a:ext cx="2591280" cy="6866280"/>
          </a:xfrm>
          <a:custGeom>
            <a:avLst/>
            <a:gdLst/>
            <a:ahLst/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4840" y="3048120"/>
            <a:ext cx="3260160" cy="3809520"/>
          </a:xfrm>
          <a:custGeom>
            <a:avLst/>
            <a:gdLst/>
            <a:ahLst/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41280" y="-8640"/>
            <a:ext cx="2853720" cy="6866280"/>
          </a:xfrm>
          <a:custGeom>
            <a:avLst/>
            <a:gdLst/>
            <a:ahLst/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908000" y="-8640"/>
            <a:ext cx="1287000" cy="6866280"/>
          </a:xfrm>
          <a:custGeom>
            <a:avLst/>
            <a:gdLst/>
            <a:ahLst/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41840" y="-8640"/>
            <a:ext cx="1270080" cy="6866280"/>
          </a:xfrm>
          <a:custGeom>
            <a:avLst/>
            <a:gdLst/>
            <a:ahLst/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4480" y="3589920"/>
            <a:ext cx="1820520" cy="3267720"/>
          </a:xfrm>
          <a:custGeom>
            <a:avLst/>
            <a:gdLst/>
            <a:ahLst/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-8640" y="4013280"/>
            <a:ext cx="456840" cy="2853000"/>
          </a:xfrm>
          <a:custGeom>
            <a:avLst/>
            <a:gdLst/>
            <a:ah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520" y="609480"/>
            <a:ext cx="859860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520" y="2160720"/>
            <a:ext cx="859860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6840" y="6041520"/>
            <a:ext cx="9118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520" y="6041520"/>
            <a:ext cx="6298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2840" y="6041520"/>
            <a:ext cx="683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E597D4-62D1-40DD-A446-E2FDC65AF121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95360" y="0"/>
            <a:ext cx="902196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SELFISHNESS AND SELF LOVE</a:t>
            </a:r>
            <a:r>
              <a:rPr b="0" lang="en-US" sz="5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ERICH FROMM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62800" y="5850000"/>
            <a:ext cx="77684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Muhammad Arham Khan &amp; Bora Kurucu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ENG 101 - 93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1" descr=""/>
          <p:cNvPicPr/>
          <p:nvPr/>
        </p:nvPicPr>
        <p:blipFill>
          <a:blip r:embed="rId1"/>
          <a:stretch/>
        </p:blipFill>
        <p:spPr>
          <a:xfrm>
            <a:off x="495360" y="2959200"/>
            <a:ext cx="3733560" cy="289044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5824440" y="2387520"/>
            <a:ext cx="3692880" cy="364464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5989680" y="2616120"/>
            <a:ext cx="38516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Calvin’s thoughts.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Kant’s thoughts.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Stirner’s thoughts.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Nietzsche’s thoughts.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Summing up.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Q&amp;A 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77520" y="609480"/>
            <a:ext cx="8598600" cy="73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 to the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520" y="1614600"/>
            <a:ext cx="85986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 believes current views about selfishness are objectionable.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types of doctrines on actions exist: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Being selfish.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Being selfless and loving others.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One may only be selfless, or selfish; no compromise or alternates exists.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question is: Top what extent must one be selfless or selfish?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6679440" y="4023360"/>
            <a:ext cx="2159280" cy="2743920"/>
          </a:xfrm>
          <a:prstGeom prst="rect">
            <a:avLst/>
          </a:prstGeom>
          <a:ln>
            <a:noFill/>
          </a:ln>
        </p:spPr>
      </p:pic>
      <p:pic>
        <p:nvPicPr>
          <p:cNvPr id="116" name="Picture 3" descr=""/>
          <p:cNvPicPr/>
          <p:nvPr/>
        </p:nvPicPr>
        <p:blipFill>
          <a:blip r:embed="rId2"/>
          <a:stretch/>
        </p:blipFill>
        <p:spPr>
          <a:xfrm>
            <a:off x="838080" y="4165560"/>
            <a:ext cx="4309200" cy="23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520" y="609480"/>
            <a:ext cx="85986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CALVIN believed.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520" y="1538280"/>
            <a:ext cx="85986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His ideology makes an important part of FROMM’s thoughts.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Deeply believed in following God for all guidance.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Believed man is primarily bad, and does not possess the power to do good himself.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Asks humans to forget their self, lose all desires and let God lead the way.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Wants humans to destroy their own image in their minds.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Thought being selfish is demolishes a human’s conscience.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POINT-OF-VIEW: BE SELFLESS (Self-love aka Selfishness must be avoided)!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77520" y="4873320"/>
            <a:ext cx="85986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FROMM’s view on CALVIN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77520" y="5565960"/>
            <a:ext cx="859860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Believes Calvin’s ideas are a classic expression of the his own thesis (one can only be selfless or selfish, nothing in between)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9276480" y="733680"/>
            <a:ext cx="2736720" cy="21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520" y="609480"/>
            <a:ext cx="85986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KANT believed.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520" y="1538280"/>
            <a:ext cx="85986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is ones duty to strive for other’s happiness and well-being.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 unlike Calvin, it is permitted to achieve joy for self.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Yet, clarifies that it won’t be counted as a “virtue”.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Ego, irrational self-love and pleasure in self must be avoided.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must hold Moral laws above everything.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DUTY is the most important thing!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Also thinks man is essentially bad, and must be bound by a moral law.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SUMMARY: Be SELFLESS (But it okay to find joy for self too).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77520" y="4924080"/>
            <a:ext cx="85986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FROMM’s view on KANT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677520" y="5616720"/>
            <a:ext cx="859860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 support of his 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Explains his views in depth, and the choice of language testifies of his ideas being concurrent with those of FROMM.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7782480" y="1557720"/>
            <a:ext cx="3517200" cy="23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520" y="609480"/>
            <a:ext cx="859860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STIRNER believed.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520" y="1538280"/>
            <a:ext cx="8598600" cy="191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Denounces the love that demands sacrifice for other’s happiness.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Promotes egoism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His ideologies are an outcome of rebellion against the forces of his time.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77520" y="3819240"/>
            <a:ext cx="85986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FROMM’s view on STIRNER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77520" y="4511880"/>
            <a:ext cx="859860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Believes his hatred for love will promote egoism.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His opinion is a bit exaggerated.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8381880" y="429480"/>
            <a:ext cx="3558600" cy="17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520" y="609480"/>
            <a:ext cx="85986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NIETZSCHE believed.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520" y="1623240"/>
            <a:ext cx="85986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Similar to Stirner, also denounces love and altruism (considering them weak).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Considers sacrificing many to gain your own purpose is the right choice.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Promotes selfishness and guiltlessness.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Wants egoism and sadness to be promoted.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Promotes survival of fittest.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But, was against weak love (loving others &amp; not yourself)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Left this mystery unsolved.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98320" y="4361040"/>
            <a:ext cx="85986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FROMM’s view on NIETZSCHE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77520" y="4297320"/>
            <a:ext cx="859860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750960" y="4973040"/>
            <a:ext cx="8598600" cy="38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Believes his views are outcome of a rebellion against the authorities.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Thinks anxiety and insecurity fueled nietzsche’s thoughts.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 his ideas don’t define his personailty.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Thinks Nietzsche permitted loving others, if one loves themselves enough.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rcRect l="12640" t="0" r="45899" b="0"/>
          <a:stretch/>
        </p:blipFill>
        <p:spPr>
          <a:xfrm>
            <a:off x="9197280" y="758160"/>
            <a:ext cx="2386800" cy="34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520" y="609480"/>
            <a:ext cx="85986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SUMMING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77520" y="1538280"/>
            <a:ext cx="85986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Stirner and Nietzsche believe loving others unconditionally is a weakness, and supported egoism, selfishness and self-love.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Calvin and Kant promoted the idea of selflessness, though Kant was a bit lenient in his ideas.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 personally supports the idea of selflessness, but is against Calvinism (destroying all personal desires and motives).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 thinks such suppression of personality is an excuse to avoid rebellions and outlaws.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FROMM states that the idea of selflessness is promoted in almost all walks of life just to ensure that humans comply by rules.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62040" y="699840"/>
            <a:ext cx="85986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 &amp; A 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52040" y="1720080"/>
            <a:ext cx="479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 SELF-REFLECTION MAYBE?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148</TotalTime>
  <Application>LibreOffice/5.1.6.2$Linux_X86_64 LibreOffice_project/10m0$Build-2</Application>
  <Words>612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2017-10-30T13:31:51Z</dcterms:created>
  <dc:creator>Muhammad Arham Khan</dc:creator>
  <dc:description/>
  <dc:language>en-US</dc:language>
  <cp:lastModifiedBy/>
  <dcterms:modified xsi:type="dcterms:W3CDTF">2017-10-31T20:42:02Z</dcterms:modified>
  <cp:revision>79</cp:revision>
  <dc:subject/>
  <dc:title>Adventure Works  &lt;year&gt; Sales Proposal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  <property fmtid="{D5CDD505-2E9C-101B-9397-08002B2CF9AE}" pid="12" name="_TemplateID">
    <vt:lpwstr>TC034180659991</vt:lpwstr>
  </property>
</Properties>
</file>