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0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1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84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5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0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9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1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03" y="620681"/>
            <a:ext cx="4227866" cy="3989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5600" y="5362222"/>
            <a:ext cx="542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TEAM SEMICOLONS;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05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3511" y="760589"/>
            <a:ext cx="94600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C000"/>
                </a:solidFill>
              </a:rPr>
              <a:t>is a </a:t>
            </a:r>
            <a:r>
              <a:rPr lang="en-US" sz="4000" i="1" dirty="0" smtClean="0">
                <a:solidFill>
                  <a:srgbClr val="FFC000"/>
                </a:solidFill>
              </a:rPr>
              <a:t>WARDROBE ORGANIZER</a:t>
            </a:r>
            <a:endParaRPr lang="en-US" sz="4000" i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dirty="0" smtClean="0"/>
              <a:t> Which allows you to: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ORGANIZE,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MANAGE, and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ACCESS your wardrobe anytime, anywhere.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64" y="393308"/>
            <a:ext cx="1256236" cy="14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2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3511" y="760589"/>
            <a:ext cx="9460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C000"/>
                </a:solidFill>
              </a:rPr>
              <a:t>is a </a:t>
            </a:r>
            <a:r>
              <a:rPr lang="en-US" sz="4000" i="1" dirty="0" smtClean="0">
                <a:solidFill>
                  <a:srgbClr val="FFC000"/>
                </a:solidFill>
              </a:rPr>
              <a:t>SOCIAL NETWORK</a:t>
            </a:r>
            <a:endParaRPr lang="en-US" sz="4000" i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dirty="0" smtClean="0"/>
              <a:t> Which allows you to socially: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SUGGEST DRESSES,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LEARN STYLE TRENDS, and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GET LATEST OFFERS.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64" y="393308"/>
            <a:ext cx="1256236" cy="14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1311" y="1460033"/>
            <a:ext cx="946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C000"/>
                </a:solidFill>
              </a:rPr>
              <a:t>is designed to be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SIMPLE, Less cluttered and EASY to use.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smtClean="0"/>
              <a:t>Targeted towards: the busy public.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64" y="990208"/>
            <a:ext cx="1256236" cy="14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8300" y="26162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THE FEATURES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3403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WARDROBE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21013"/>
          </a:xfrm>
        </p:spPr>
        <p:txBody>
          <a:bodyPr/>
          <a:lstStyle/>
          <a:p>
            <a:r>
              <a:rPr lang="en-US" dirty="0" smtClean="0"/>
              <a:t>SNAP PICTURE</a:t>
            </a:r>
          </a:p>
          <a:p>
            <a:r>
              <a:rPr lang="en-US" dirty="0" smtClean="0"/>
              <a:t>INDEX WITH DATA TAGS</a:t>
            </a:r>
          </a:p>
          <a:p>
            <a:r>
              <a:rPr lang="en-US" dirty="0" smtClean="0"/>
              <a:t>SAVE.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8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LOOKS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21013"/>
          </a:xfrm>
        </p:spPr>
        <p:txBody>
          <a:bodyPr/>
          <a:lstStyle/>
          <a:p>
            <a:r>
              <a:rPr lang="en-US" dirty="0" smtClean="0"/>
              <a:t>SAVE THE DRESS COMBINATIONS YOU LIKE to “LOOKBOOK”</a:t>
            </a:r>
          </a:p>
          <a:p>
            <a:r>
              <a:rPr lang="en-US" dirty="0" smtClean="0"/>
              <a:t>PERSONALIZED LOOKS</a:t>
            </a:r>
          </a:p>
          <a:p>
            <a:r>
              <a:rPr lang="en-US" dirty="0" smtClean="0"/>
              <a:t>SHARE LOOKS AMONG “CIRCLES”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2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DRESS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SUGGESTS DRESSES EVERYDAY, based on:</a:t>
            </a:r>
          </a:p>
          <a:p>
            <a:pPr lvl="1"/>
            <a:r>
              <a:rPr lang="en-US" dirty="0" smtClean="0"/>
              <a:t>THE WEATHER</a:t>
            </a:r>
          </a:p>
          <a:p>
            <a:pPr lvl="1"/>
            <a:r>
              <a:rPr lang="en-US" dirty="0" smtClean="0"/>
              <a:t>THE OCCASION</a:t>
            </a:r>
          </a:p>
          <a:p>
            <a:pPr lvl="1"/>
            <a:r>
              <a:rPr lang="en-US" dirty="0" smtClean="0"/>
              <a:t>LATEST TRENDS</a:t>
            </a:r>
          </a:p>
          <a:p>
            <a:pPr lvl="1"/>
            <a:r>
              <a:rPr lang="en-US" dirty="0" smtClean="0"/>
              <a:t>EVENTS ON THE CALENDAR</a:t>
            </a:r>
          </a:p>
          <a:p>
            <a:r>
              <a:rPr lang="en-US" dirty="0" smtClean="0"/>
              <a:t>RANDOMIZES NEW LOOKS, or SUGGESTS LOOKS FROM THE “LOOKBOOK”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0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SUGGESTs NEW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GOOGLE SHOPPING API</a:t>
            </a:r>
          </a:p>
          <a:p>
            <a:r>
              <a:rPr lang="en-US" dirty="0" smtClean="0"/>
              <a:t>SUGGESTS DESIRABLE CLOTHES (based upon user preference)</a:t>
            </a:r>
          </a:p>
          <a:p>
            <a:r>
              <a:rPr lang="en-US" dirty="0" smtClean="0"/>
              <a:t>SUGGESTS LATEST DISCOUNTS/ OFFERS.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2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DRESS SUGGESTIONS AMONG “CIRCLES”</a:t>
            </a:r>
          </a:p>
          <a:p>
            <a:r>
              <a:rPr lang="en-US" dirty="0" smtClean="0"/>
              <a:t>WISHLISTS</a:t>
            </a:r>
          </a:p>
          <a:p>
            <a:r>
              <a:rPr lang="en-US" dirty="0" smtClean="0"/>
              <a:t>VIEWING FRIENDS WARDROBES (if they allow you..)</a:t>
            </a:r>
          </a:p>
          <a:p>
            <a:r>
              <a:rPr lang="en-US" dirty="0" smtClean="0"/>
              <a:t>ALLOWS YOU TO CHOOSE WHICH ARTICLES DO YOU WANT TO SHARE WITH CIRCLES.</a:t>
            </a:r>
          </a:p>
        </p:txBody>
      </p:sp>
    </p:spTree>
    <p:extLst>
      <p:ext uri="{BB962C8B-B14F-4D97-AF65-F5344CB8AC3E}">
        <p14:creationId xmlns:p14="http://schemas.microsoft.com/office/powerpoint/2010/main" val="223261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DONATION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THE LAST-USE DATES OF CLOTHES</a:t>
            </a:r>
          </a:p>
          <a:p>
            <a:r>
              <a:rPr lang="en-US" dirty="0" smtClean="0"/>
              <a:t>SUGGESTS TO DONATE IF AN ARTICLE HASN’T BEEN WORN IN A WHILE</a:t>
            </a:r>
          </a:p>
          <a:p>
            <a:r>
              <a:rPr lang="en-US" dirty="0" smtClean="0"/>
              <a:t>UPON DONATION, ARTICLE REMOVED FROM WARDROBE</a:t>
            </a:r>
          </a:p>
          <a:p>
            <a:r>
              <a:rPr lang="en-US" dirty="0" smtClean="0"/>
              <a:t>ADDED UNDER A “DONATED” TAB.</a:t>
            </a:r>
          </a:p>
        </p:txBody>
      </p:sp>
    </p:spTree>
    <p:extLst>
      <p:ext uri="{BB962C8B-B14F-4D97-AF65-F5344CB8AC3E}">
        <p14:creationId xmlns:p14="http://schemas.microsoft.com/office/powerpoint/2010/main" val="22950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459" y="979762"/>
            <a:ext cx="7584898" cy="4393749"/>
          </a:xfrm>
        </p:spPr>
        <p:txBody>
          <a:bodyPr>
            <a:noAutofit/>
          </a:bodyPr>
          <a:lstStyle/>
          <a:p>
            <a:r>
              <a:rPr lang="en-US" sz="6000" dirty="0" smtClean="0"/>
              <a:t>DECIDING WHAT TO WEAR IS A HASSLE, RIGHT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655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SYNCHRONIZES YOUR WARDROBE ON ALL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wardrobe data stores locally (to allow internet-free usage)</a:t>
            </a:r>
          </a:p>
          <a:p>
            <a:r>
              <a:rPr lang="en-US" dirty="0" smtClean="0"/>
              <a:t>Synchronizes data to an online firebase data clutter</a:t>
            </a:r>
            <a:endParaRPr lang="en-US" dirty="0"/>
          </a:p>
          <a:p>
            <a:r>
              <a:rPr lang="en-US" dirty="0" smtClean="0"/>
              <a:t>SYNC data automatically when internet found</a:t>
            </a:r>
          </a:p>
          <a:p>
            <a:r>
              <a:rPr lang="en-US" dirty="0" smtClean="0"/>
              <a:t>To make sharing and “CIRCLES” implementation faster and more streamlined.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89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DRESS/ EVENT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6787"/>
            <a:ext cx="10795000" cy="3541714"/>
          </a:xfrm>
        </p:spPr>
        <p:txBody>
          <a:bodyPr/>
          <a:lstStyle/>
          <a:p>
            <a:r>
              <a:rPr lang="en-US" dirty="0" smtClean="0"/>
              <a:t>USES GOOGLE CALENDAR API</a:t>
            </a:r>
          </a:p>
          <a:p>
            <a:r>
              <a:rPr lang="en-US" dirty="0" smtClean="0"/>
              <a:t>FUTURE DRESS PLANNER FEATURE, (allows planning ahead of time)</a:t>
            </a:r>
          </a:p>
          <a:p>
            <a:r>
              <a:rPr lang="en-US" dirty="0" smtClean="0"/>
              <a:t>SPECIFY EVENTS IN THE CALENDAR (to allow dress suggestions based on event)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28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FASHION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SECTION, THAT GRABS LATEST DESIGN TRENDS AND DISPLAYS THEM IN A ORGANIZED MANNER</a:t>
            </a:r>
          </a:p>
          <a:p>
            <a:r>
              <a:rPr lang="en-US" dirty="0" smtClean="0"/>
              <a:t>THE SECTION ALSO KEEPS YOU UPDATE WITH THE LASTEST INCOMING ARTICLES FROM MAJOR BRANDS.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has a tab that allows you to select which clothes are in laundry</a:t>
            </a:r>
          </a:p>
          <a:p>
            <a:r>
              <a:rPr lang="en-US" dirty="0" smtClean="0"/>
              <a:t>App doesn’t show them in suggestions while clothes are away</a:t>
            </a:r>
          </a:p>
          <a:p>
            <a:r>
              <a:rPr lang="en-US" dirty="0" smtClean="0"/>
              <a:t>This way, you also know which items are away for laundry, something </a:t>
            </a:r>
            <a:r>
              <a:rPr lang="en-US" smtClean="0"/>
              <a:t>we usually forget.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Firebase</a:t>
            </a:r>
          </a:p>
          <a:p>
            <a:r>
              <a:rPr lang="en-US" dirty="0" smtClean="0"/>
              <a:t>Google Material Design Library</a:t>
            </a:r>
          </a:p>
          <a:p>
            <a:r>
              <a:rPr lang="en-US" dirty="0" smtClean="0"/>
              <a:t>Florent37 design and transition APIs</a:t>
            </a:r>
          </a:p>
          <a:p>
            <a:r>
              <a:rPr lang="en-US" dirty="0" smtClean="0"/>
              <a:t>Android Platform (Java)</a:t>
            </a:r>
          </a:p>
          <a:p>
            <a:r>
              <a:rPr lang="en-US" dirty="0" smtClean="0"/>
              <a:t>HTTPS </a:t>
            </a:r>
            <a:r>
              <a:rPr lang="en-US" smtClean="0"/>
              <a:t>based data-transfer-security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257431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 smtClean="0"/>
              <a:t>THANKS!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~drops the mic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331912" y="5105400"/>
            <a:ext cx="955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Muhammad Arham Khan, Mohamad </a:t>
            </a:r>
            <a:r>
              <a:rPr lang="en-US" dirty="0" err="1" smtClean="0"/>
              <a:t>Fakhouri</a:t>
            </a:r>
            <a:r>
              <a:rPr lang="en-US" dirty="0" smtClean="0"/>
              <a:t>, </a:t>
            </a:r>
            <a:r>
              <a:rPr lang="en-US" dirty="0" err="1" smtClean="0"/>
              <a:t>AmirHossein</a:t>
            </a:r>
            <a:r>
              <a:rPr lang="en-US" dirty="0" smtClean="0"/>
              <a:t> </a:t>
            </a:r>
            <a:r>
              <a:rPr lang="en-US" dirty="0" err="1" smtClean="0"/>
              <a:t>Maghsoudi</a:t>
            </a:r>
            <a:r>
              <a:rPr lang="en-US" dirty="0" smtClean="0"/>
              <a:t>, Sayed Abdullah </a:t>
            </a:r>
            <a:r>
              <a:rPr lang="en-US" dirty="0" err="1" smtClean="0"/>
              <a:t>Qutb</a:t>
            </a:r>
            <a:r>
              <a:rPr lang="en-US" dirty="0" smtClean="0"/>
              <a:t>, </a:t>
            </a:r>
            <a:r>
              <a:rPr lang="en-US" dirty="0" err="1" smtClean="0"/>
              <a:t>Esra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Deniz</a:t>
            </a:r>
            <a:r>
              <a:rPr lang="en-US" dirty="0" smtClean="0"/>
              <a:t>, Sarah </a:t>
            </a:r>
            <a:r>
              <a:rPr lang="en-US" dirty="0" err="1" smtClean="0"/>
              <a:t>Javaid</a:t>
            </a:r>
            <a:r>
              <a:rPr lang="en-US" dirty="0" smtClean="0"/>
              <a:t>, Ahmet </a:t>
            </a:r>
            <a:r>
              <a:rPr lang="en-US" dirty="0" err="1" smtClean="0"/>
              <a:t>Berk</a:t>
            </a:r>
            <a:r>
              <a:rPr lang="en-US" dirty="0" smtClean="0"/>
              <a:t> </a:t>
            </a:r>
            <a:r>
              <a:rPr lang="en-US" dirty="0" err="1" smtClean="0"/>
              <a:t>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ublicwords.com/wp-content/uploads/2016/01/girl-deciding-what-to-wear-and-le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08" y="1275644"/>
            <a:ext cx="6550025" cy="43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769" y="1679673"/>
            <a:ext cx="7392987" cy="337774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PEOPLE SPEND HOURS MAKING THE RIGHT DRESS CHOICE..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015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947" y="249247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 CLEVER SOLUTION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46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IatovFVJrj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79" y="1098589"/>
            <a:ext cx="8838565" cy="49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untyacid.com/wp-content/uploads/2016/12/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19" y="1054982"/>
            <a:ext cx="9300898" cy="48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703" y="2266697"/>
            <a:ext cx="7381698" cy="147857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NOT CLEVER ENOUGH RIGHT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8706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91" y="87940"/>
            <a:ext cx="9905998" cy="62394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TEAM SEMICOLONS PRESENTS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</a:t>
            </a:r>
            <a:r>
              <a:rPr lang="en-US" sz="6600" dirty="0" smtClean="0"/>
              <a:t>ESTIUM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A SMART WARDROBE ORGANIZER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64" y="1785610"/>
            <a:ext cx="2018236" cy="23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7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</TotalTime>
  <Words>459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PowerPoint Presentation</vt:lpstr>
      <vt:lpstr>DECIDING WHAT TO WEAR IS A HASSLE, RIGHT ?</vt:lpstr>
      <vt:lpstr>PowerPoint Presentation</vt:lpstr>
      <vt:lpstr>PEOPLE SPEND HOURS MAKING THE RIGHT DRESS CHOICE..</vt:lpstr>
      <vt:lpstr>A CLEVER SOLUTION ?</vt:lpstr>
      <vt:lpstr>PowerPoint Presentation</vt:lpstr>
      <vt:lpstr>PowerPoint Presentation</vt:lpstr>
      <vt:lpstr>NOT CLEVER ENOUGH RIGHT ?</vt:lpstr>
      <vt:lpstr>TEAM SEMICOLONS PRESENTS                ESTIUM   A SMART WARDROBE ORGANIZER</vt:lpstr>
      <vt:lpstr>PowerPoint Presentation</vt:lpstr>
      <vt:lpstr>PowerPoint Presentation</vt:lpstr>
      <vt:lpstr>PowerPoint Presentation</vt:lpstr>
      <vt:lpstr>PowerPoint Presentation</vt:lpstr>
      <vt:lpstr>INDEX WARDROBE Items</vt:lpstr>
      <vt:lpstr>CREATE NEW LOOKS</vt:lpstr>
      <vt:lpstr>DRESS SUGGESTIONS</vt:lpstr>
      <vt:lpstr>SUGGESTs NEW ITEMS</vt:lpstr>
      <vt:lpstr>SOCIAL FEATURES</vt:lpstr>
      <vt:lpstr>DONATION TAB</vt:lpstr>
      <vt:lpstr>SYNCHRONIZES YOUR WARDROBE ON ALL DEVICES</vt:lpstr>
      <vt:lpstr>DRESS/ EVENT CALENDAR</vt:lpstr>
      <vt:lpstr>FASHION TRENDS</vt:lpstr>
      <vt:lpstr>LAUNDRY TAB</vt:lpstr>
      <vt:lpstr>TECHS USED</vt:lpstr>
      <vt:lpstr>THANKS!  ~drops the mic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Arham Khan</dc:creator>
  <cp:lastModifiedBy>Muhammad Arham Khan</cp:lastModifiedBy>
  <cp:revision>69</cp:revision>
  <dcterms:created xsi:type="dcterms:W3CDTF">2018-03-04T15:10:04Z</dcterms:created>
  <dcterms:modified xsi:type="dcterms:W3CDTF">2018-03-06T06:02:05Z</dcterms:modified>
</cp:coreProperties>
</file>