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24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409CAF-A401-4583-B332-18F147FC1C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58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62181" y="5685135"/>
            <a:ext cx="6067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ARYA BINTE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42900"/>
            <a:ext cx="7785100" cy="51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54864" y="5685135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PAPPU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68" y="223976"/>
            <a:ext cx="9156700" cy="49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1412" y="5685135"/>
            <a:ext cx="304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AiLEM</a:t>
            </a:r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….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80619"/>
            <a:ext cx="8651259" cy="54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3823" y="5685135"/>
            <a:ext cx="8164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TRUMP KHAN ACHAKZAI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80" y="233589"/>
            <a:ext cx="8177319" cy="54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41295" y="1079682"/>
            <a:ext cx="7883289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 err="1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teşekkür</a:t>
            </a:r>
            <a:r>
              <a:rPr lang="en-US" sz="13800" dirty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13800" dirty="0" err="1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ederim</a:t>
            </a:r>
            <a:endParaRPr lang="en-US" sz="138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62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73" y="0"/>
            <a:ext cx="585805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1827" y="5685135"/>
            <a:ext cx="940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MUHAMMAD ARHAM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5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6569" y="5685135"/>
            <a:ext cx="9898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MUHAMMAD TASNEEM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5" y="1109662"/>
            <a:ext cx="5467350" cy="3419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1158" y="5685135"/>
            <a:ext cx="5429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ASMA TASNEEM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16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6884" y="5685135"/>
            <a:ext cx="529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ZAID KHATOON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5588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4479" y="5685135"/>
            <a:ext cx="7443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DR. MAJBOOR HOUSE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8456"/>
            <a:ext cx="7188200" cy="53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9012" y="5685135"/>
            <a:ext cx="9014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DAENERYS DRAGONWALA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33" y="246360"/>
            <a:ext cx="7174554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95308" y="5685135"/>
            <a:ext cx="4001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JOEY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88" y="226114"/>
            <a:ext cx="8278654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5160" y="5685135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EYLÜL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84" y="406400"/>
            <a:ext cx="643466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32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Arham Khan</dc:creator>
  <cp:lastModifiedBy>Muhammad Arham Khan</cp:lastModifiedBy>
  <cp:revision>13</cp:revision>
  <dcterms:created xsi:type="dcterms:W3CDTF">2017-12-12T12:52:33Z</dcterms:created>
  <dcterms:modified xsi:type="dcterms:W3CDTF">2017-12-13T12:31:12Z</dcterms:modified>
</cp:coreProperties>
</file>