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138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1884215-D9BD-4E24-8708-70170CF1BD11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4B509BC-3FA6-4311-B373-D730A48B7C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884215-D9BD-4E24-8708-70170CF1BD11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B509BC-3FA6-4311-B373-D730A48B7C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884215-D9BD-4E24-8708-70170CF1BD11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B509BC-3FA6-4311-B373-D730A48B7C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884215-D9BD-4E24-8708-70170CF1BD11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B509BC-3FA6-4311-B373-D730A48B7C0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884215-D9BD-4E24-8708-70170CF1BD11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B509BC-3FA6-4311-B373-D730A48B7C0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884215-D9BD-4E24-8708-70170CF1BD11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B509BC-3FA6-4311-B373-D730A48B7C0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884215-D9BD-4E24-8708-70170CF1BD11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B509BC-3FA6-4311-B373-D730A48B7C0B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884215-D9BD-4E24-8708-70170CF1BD11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B509BC-3FA6-4311-B373-D730A48B7C0B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884215-D9BD-4E24-8708-70170CF1BD11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B509BC-3FA6-4311-B373-D730A48B7C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1884215-D9BD-4E24-8708-70170CF1BD11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B509BC-3FA6-4311-B373-D730A48B7C0B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1884215-D9BD-4E24-8708-70170CF1BD11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4B509BC-3FA6-4311-B373-D730A48B7C0B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1884215-D9BD-4E24-8708-70170CF1BD11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4B509BC-3FA6-4311-B373-D730A48B7C0B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Solar power plants play a crucial role in the transition toward clean energy.</a:t>
            </a:r>
          </a:p>
          <a:p>
            <a:r>
              <a:rPr lang="en-US" dirty="0" smtClean="0"/>
              <a:t>Maintaining large solar farms is challenging, as breakdowns or inefficiencies can significantly reduce power output and cause financial losses.</a:t>
            </a:r>
          </a:p>
          <a:p>
            <a:r>
              <a:rPr lang="en-US" dirty="0" smtClean="0"/>
              <a:t>Real-life </a:t>
            </a:r>
            <a:r>
              <a:rPr lang="en-US" dirty="0"/>
              <a:t>E</a:t>
            </a:r>
            <a:r>
              <a:rPr lang="en-US" dirty="0" smtClean="0"/>
              <a:t>xample: A solar farm in </a:t>
            </a:r>
            <a:r>
              <a:rPr lang="en-US" dirty="0"/>
              <a:t>C</a:t>
            </a:r>
            <a:r>
              <a:rPr lang="en-US" dirty="0" smtClean="0"/>
              <a:t>alifornia experienced frequent inverter failures.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PREDICTIVE MAINTENANCE IN SOLAR POWER SYSTEMS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45878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Waste management is a critical aspect of sustainability .</a:t>
            </a:r>
          </a:p>
          <a:p>
            <a:r>
              <a:rPr lang="en-US" dirty="0" smtClean="0"/>
              <a:t>A major problem faced by recycling facilities is the incorrect sorting of waste.</a:t>
            </a:r>
          </a:p>
          <a:p>
            <a:r>
              <a:rPr lang="en-US" dirty="0" smtClean="0"/>
              <a:t>Sorting waste manually is labor- intensive and prone to human error.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WASTE  SORTING  USING  COMPUTER  VISION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23562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Buildings account for ready 40% of global energy consumption.</a:t>
            </a:r>
          </a:p>
          <a:p>
            <a:r>
              <a:rPr lang="en-US" dirty="0" smtClean="0"/>
              <a:t>Improving energy efficiency in buildings is essential for meeting sustainability targets.</a:t>
            </a:r>
          </a:p>
          <a:p>
            <a:r>
              <a:rPr lang="en-US" dirty="0" smtClean="0"/>
              <a:t>This resulted in a 20% reduction in energy consumption and a 10% decrease in operating costs.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ENERGY  EFFICIENCY  IN  SMART  BUILDINGS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63618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Air pollution is a severe challenge in urban areas, impacting public health and  the environment.</a:t>
            </a:r>
            <a:endParaRPr lang="en-IN" dirty="0"/>
          </a:p>
          <a:p>
            <a:r>
              <a:rPr lang="en-US" dirty="0" smtClean="0"/>
              <a:t>AI models can fill these gaps by using available sensor data combined with weather and traffic information.</a:t>
            </a:r>
          </a:p>
          <a:p>
            <a:r>
              <a:rPr lang="en-US" dirty="0" smtClean="0"/>
              <a:t>AI  to predict air  quality indices(AQI)with a 24-hour lead time.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AIR  QUALITY  PREDICTION  IN  URBAN  AREAS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14785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Agriculture is highly sensitive to environment conditions such as  temperature, rainfall and soil quality.</a:t>
            </a:r>
          </a:p>
          <a:p>
            <a:r>
              <a:rPr lang="en-US" dirty="0" smtClean="0"/>
              <a:t>AI can help by analyzing historical data and environmental factors to forecast yields.</a:t>
            </a:r>
          </a:p>
          <a:p>
            <a:r>
              <a:rPr lang="en-US" dirty="0" smtClean="0"/>
              <a:t>This allowed farmers to plan better , reduce water usage by 15% and increase crop yields by 10%.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SUSTAINABLE  AGRICULTURE  WITH  AI  FOR    		CROPYIELD  PREDICTION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500512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60</TotalTime>
  <Words>248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Concourse</vt:lpstr>
      <vt:lpstr>PREDICTIVE MAINTENANCE IN SOLAR POWER SYSTEMS</vt:lpstr>
      <vt:lpstr>WASTE  SORTING  USING  COMPUTER  VISION</vt:lpstr>
      <vt:lpstr>ENERGY  EFFICIENCY  IN  SMART  BUILDINGS</vt:lpstr>
      <vt:lpstr>AIR  QUALITY  PREDICTION  IN  URBAN  AREAS</vt:lpstr>
      <vt:lpstr>SUSTAINABLE  AGRICULTURE  WITH  AI  FOR      CROPYIELD  PREDICTION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MAINTENANCE IN SOLAR POWER SYSTEMS</dc:title>
  <dc:creator>Admin</dc:creator>
  <cp:lastModifiedBy>Admin</cp:lastModifiedBy>
  <cp:revision>7</cp:revision>
  <dcterms:created xsi:type="dcterms:W3CDTF">2025-04-03T06:09:31Z</dcterms:created>
  <dcterms:modified xsi:type="dcterms:W3CDTF">2025-04-03T07:37:33Z</dcterms:modified>
</cp:coreProperties>
</file>