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6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A568A-7EAA-436D-A1C9-DEE0E5E43957}" v="28" dt="2023-08-19T13:21:16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1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3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0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90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4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7EC38F-F039-4D1E-8AF7-0239851CC81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C1A2-F64D-4C85-B0C3-34688909B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44B-4A3B-C8D9-A247-22E7D740C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MADLIBS GENERATOR: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CB9310-F1CC-A075-62D5-9B17A8D3B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 and interactive </a:t>
            </a:r>
            <a:r>
              <a:rPr lang="en-US" sz="3200" dirty="0">
                <a:solidFill>
                  <a:srgbClr val="FF0000"/>
                </a:solidFill>
              </a:rPr>
              <a:t>python</a:t>
            </a:r>
            <a:r>
              <a:rPr lang="en-US" dirty="0">
                <a:solidFill>
                  <a:srgbClr val="FF0000"/>
                </a:solidFill>
              </a:rPr>
              <a:t>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5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4B61-EF7B-DCD4-2AB1-F4156621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72CD-7E3E-800B-2978-75C0CCE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Madlibs</a:t>
            </a:r>
            <a:r>
              <a:rPr lang="en-US" dirty="0"/>
              <a:t> generator presentation this project is a fun and interactive way to learn </a:t>
            </a:r>
            <a:r>
              <a:rPr lang="en-US" dirty="0" err="1"/>
              <a:t>python.with</a:t>
            </a:r>
            <a:r>
              <a:rPr lang="en-US" dirty="0"/>
              <a:t> this project you can create your own hilarious stories by filling  in the blanks with different parts of speech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0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7726-DC9F-0FE8-47DD-44A5274E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717C-D1EB-E904-BA55-70360EBF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: To create  an interactive </a:t>
            </a:r>
            <a:r>
              <a:rPr lang="en-US" dirty="0" err="1"/>
              <a:t>MadLibs</a:t>
            </a:r>
            <a:r>
              <a:rPr lang="en-US" dirty="0"/>
              <a:t> generator</a:t>
            </a:r>
          </a:p>
          <a:p>
            <a:r>
              <a:rPr lang="en-US" dirty="0" err="1"/>
              <a:t>Objective:To</a:t>
            </a:r>
            <a:r>
              <a:rPr lang="en-US" dirty="0"/>
              <a:t> make language learning enjoyable</a:t>
            </a:r>
          </a:p>
          <a:p>
            <a:r>
              <a:rPr lang="en-US" dirty="0"/>
              <a:t>Transforming  boring sentences into hilarious stories.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857D-8DCF-014B-323A-7C5E74EB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</a:t>
            </a:r>
            <a:r>
              <a:rPr lang="en-US" b="1" dirty="0" err="1"/>
              <a:t>MadLibs</a:t>
            </a:r>
            <a:r>
              <a:rPr lang="en-US" b="1" dirty="0"/>
              <a:t> Generator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9E76-97F7-D59A-CFFB-6E6D6B44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madlibs</a:t>
            </a:r>
            <a:r>
              <a:rPr lang="en-US" dirty="0"/>
              <a:t> generator is easy!</a:t>
            </a:r>
            <a:endParaRPr lang="en-IN" dirty="0"/>
          </a:p>
          <a:p>
            <a:r>
              <a:rPr lang="en-IN" dirty="0"/>
              <a:t>Simply run the program and follow the prompts.</a:t>
            </a:r>
          </a:p>
          <a:p>
            <a:r>
              <a:rPr lang="en-IN" dirty="0"/>
              <a:t>The program will ask you to enter different types of </a:t>
            </a:r>
            <a:r>
              <a:rPr lang="en-IN" dirty="0" err="1"/>
              <a:t>words,such</a:t>
            </a:r>
            <a:r>
              <a:rPr lang="en-IN" dirty="0"/>
              <a:t> as nouns ,</a:t>
            </a:r>
            <a:r>
              <a:rPr lang="en-IN" dirty="0" err="1"/>
              <a:t>verbs,adjectives</a:t>
            </a:r>
            <a:r>
              <a:rPr lang="en-IN" dirty="0"/>
              <a:t>.</a:t>
            </a:r>
          </a:p>
          <a:p>
            <a:r>
              <a:rPr lang="en-IN" dirty="0"/>
              <a:t>Once you have enter all of the </a:t>
            </a:r>
            <a:r>
              <a:rPr lang="en-IN" dirty="0" err="1"/>
              <a:t>words,the</a:t>
            </a:r>
            <a:r>
              <a:rPr lang="en-IN" dirty="0"/>
              <a:t> program will generate the story using those words.</a:t>
            </a:r>
          </a:p>
          <a:p>
            <a:r>
              <a:rPr lang="en-IN" dirty="0"/>
              <a:t>You can read the story and share it with your friends.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EC28-8BF2-2C0F-C5B0-B5AABC38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B127-D249-9B16-0E75-73A93BA2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 : Random story generation , user input and more</a:t>
            </a:r>
          </a:p>
          <a:p>
            <a:r>
              <a:rPr lang="en-US" dirty="0"/>
              <a:t>unique </a:t>
            </a:r>
            <a:r>
              <a:rPr lang="en-US"/>
              <a:t>feature : Genarating</a:t>
            </a:r>
            <a:r>
              <a:rPr lang="en-US" dirty="0"/>
              <a:t> different stories each time by randomly selecting words or phrases from predefined lists.</a:t>
            </a:r>
          </a:p>
          <a:p>
            <a:r>
              <a:rPr lang="en-US" dirty="0"/>
              <a:t>Customization: Allowing users to create their own </a:t>
            </a:r>
            <a:r>
              <a:rPr lang="en-US" dirty="0" err="1"/>
              <a:t>madlibs</a:t>
            </a:r>
            <a:r>
              <a:rPr lang="en-US" dirty="0"/>
              <a:t> templates or add their own words to existing ones</a:t>
            </a:r>
          </a:p>
          <a:p>
            <a:r>
              <a:rPr lang="en-US" dirty="0"/>
              <a:t>Output formatting : Displaying the complete story in a visually appealing and readable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05E6-30C9-FAA4-6400-A9011C2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325E-AFD6-FEC1-C4B7-25B4455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MadLibs</a:t>
            </a:r>
            <a:r>
              <a:rPr lang="en-US" dirty="0"/>
              <a:t> Generator –Bridging learning and laughter.”</a:t>
            </a:r>
          </a:p>
          <a:p>
            <a:r>
              <a:rPr lang="en-US" dirty="0"/>
              <a:t>“Stay tuned for more creative endeavors.”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6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282A-B958-958C-1372-CD1698E0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				THANK YOU!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545D-542F-0B41-4960-2CB506D69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MADLIBS GENERATOR</Template>
  <TotalTime>0</TotalTime>
  <Words>231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Trebuchet MS</vt:lpstr>
      <vt:lpstr>Wingdings 3</vt:lpstr>
      <vt:lpstr>1_Facet</vt:lpstr>
      <vt:lpstr>Ion</vt:lpstr>
      <vt:lpstr>MADLIBS GENERATOR:</vt:lpstr>
      <vt:lpstr> Introduction</vt:lpstr>
      <vt:lpstr>OBJECTIVE</vt:lpstr>
      <vt:lpstr>How to use MadLibs Generator</vt:lpstr>
      <vt:lpstr>Features</vt:lpstr>
      <vt:lpstr>CONCLUSION</vt:lpstr>
      <vt:lpstr>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MADLIBS GENERATOR:</dc:title>
  <dc:creator>Kusuma Male</dc:creator>
  <cp:lastModifiedBy>Kusuma Male</cp:lastModifiedBy>
  <cp:revision>1</cp:revision>
  <dcterms:created xsi:type="dcterms:W3CDTF">2023-09-08T13:53:41Z</dcterms:created>
  <dcterms:modified xsi:type="dcterms:W3CDTF">2023-09-08T13:54:11Z</dcterms:modified>
</cp:coreProperties>
</file>