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A568A-7EAA-436D-A1C9-DEE0E5E43957}" v="28" dt="2023-08-19T13:21:16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uma Male" userId="2054210f3b4606e4" providerId="LiveId" clId="{8C7A568A-7EAA-436D-A1C9-DEE0E5E43957}"/>
    <pc:docChg chg="custSel modSld modMainMaster">
      <pc:chgData name="Kusuma Male" userId="2054210f3b4606e4" providerId="LiveId" clId="{8C7A568A-7EAA-436D-A1C9-DEE0E5E43957}" dt="2023-09-06T06:58:29.760" v="38" actId="20577"/>
      <pc:docMkLst>
        <pc:docMk/>
      </pc:docMkLst>
      <pc:sldChg chg="modSp mod modTransition modClrScheme chgLayout">
        <pc:chgData name="Kusuma Male" userId="2054210f3b4606e4" providerId="LiveId" clId="{8C7A568A-7EAA-436D-A1C9-DEE0E5E43957}" dt="2023-08-19T13:20:46.493" v="27"/>
        <pc:sldMkLst>
          <pc:docMk/>
          <pc:sldMk cId="4108598098" sldId="256"/>
        </pc:sldMkLst>
        <pc:spChg chg="mod ord">
          <ac:chgData name="Kusuma Male" userId="2054210f3b4606e4" providerId="LiveId" clId="{8C7A568A-7EAA-436D-A1C9-DEE0E5E43957}" dt="2023-08-19T13:17:36.776" v="4" actId="700"/>
          <ac:spMkLst>
            <pc:docMk/>
            <pc:sldMk cId="4108598098" sldId="256"/>
            <ac:spMk id="2" creationId="{D0F9C44B-4A3B-C8D9-A247-22E7D740C00B}"/>
          </ac:spMkLst>
        </pc:spChg>
        <pc:spChg chg="mod ord">
          <ac:chgData name="Kusuma Male" userId="2054210f3b4606e4" providerId="LiveId" clId="{8C7A568A-7EAA-436D-A1C9-DEE0E5E43957}" dt="2023-08-19T13:17:36.776" v="4" actId="700"/>
          <ac:spMkLst>
            <pc:docMk/>
            <pc:sldMk cId="4108598098" sldId="256"/>
            <ac:spMk id="5" creationId="{A3CB9310-F1CC-A075-62D5-9B17A8D3BDA6}"/>
          </ac:spMkLst>
        </pc:spChg>
      </pc:sldChg>
      <pc:sldChg chg="modSp modTransition">
        <pc:chgData name="Kusuma Male" userId="2054210f3b4606e4" providerId="LiveId" clId="{8C7A568A-7EAA-436D-A1C9-DEE0E5E43957}" dt="2023-08-19T13:20:46.493" v="27"/>
        <pc:sldMkLst>
          <pc:docMk/>
          <pc:sldMk cId="576098816" sldId="257"/>
        </pc:sldMkLst>
        <pc:spChg chg="mod">
          <ac:chgData name="Kusuma Male" userId="2054210f3b4606e4" providerId="LiveId" clId="{8C7A568A-7EAA-436D-A1C9-DEE0E5E43957}" dt="2023-08-19T13:17:56.806" v="5"/>
          <ac:spMkLst>
            <pc:docMk/>
            <pc:sldMk cId="576098816" sldId="257"/>
            <ac:spMk id="2" creationId="{CAA64B61-EF7B-DCD4-2AB1-F41566215C48}"/>
          </ac:spMkLst>
        </pc:spChg>
        <pc:spChg chg="mod">
          <ac:chgData name="Kusuma Male" userId="2054210f3b4606e4" providerId="LiveId" clId="{8C7A568A-7EAA-436D-A1C9-DEE0E5E43957}" dt="2023-08-19T13:17:56.806" v="5"/>
          <ac:spMkLst>
            <pc:docMk/>
            <pc:sldMk cId="576098816" sldId="257"/>
            <ac:spMk id="3" creationId="{4C5C72CD-7E3E-800B-2978-75C0CCE80ABA}"/>
          </ac:spMkLst>
        </pc:spChg>
      </pc:sldChg>
      <pc:sldChg chg="modSp modTransition">
        <pc:chgData name="Kusuma Male" userId="2054210f3b4606e4" providerId="LiveId" clId="{8C7A568A-7EAA-436D-A1C9-DEE0E5E43957}" dt="2023-08-19T13:21:16.192" v="29"/>
        <pc:sldMkLst>
          <pc:docMk/>
          <pc:sldMk cId="442201044" sldId="258"/>
        </pc:sldMkLst>
        <pc:spChg chg="mod">
          <ac:chgData name="Kusuma Male" userId="2054210f3b4606e4" providerId="LiveId" clId="{8C7A568A-7EAA-436D-A1C9-DEE0E5E43957}" dt="2023-08-19T13:18:15.193" v="9"/>
          <ac:spMkLst>
            <pc:docMk/>
            <pc:sldMk cId="442201044" sldId="258"/>
            <ac:spMk id="2" creationId="{97CF857D-8DCF-014B-323A-7C5E74EB52C6}"/>
          </ac:spMkLst>
        </pc:spChg>
        <pc:spChg chg="mod">
          <ac:chgData name="Kusuma Male" userId="2054210f3b4606e4" providerId="LiveId" clId="{8C7A568A-7EAA-436D-A1C9-DEE0E5E43957}" dt="2023-08-19T13:18:15.193" v="9"/>
          <ac:spMkLst>
            <pc:docMk/>
            <pc:sldMk cId="442201044" sldId="258"/>
            <ac:spMk id="3" creationId="{C5529E76-97F7-D59A-CFFB-6E6D6B448420}"/>
          </ac:spMkLst>
        </pc:spChg>
      </pc:sldChg>
      <pc:sldChg chg="modSp mod modTransition">
        <pc:chgData name="Kusuma Male" userId="2054210f3b4606e4" providerId="LiveId" clId="{8C7A568A-7EAA-436D-A1C9-DEE0E5E43957}" dt="2023-09-06T06:58:29.760" v="38" actId="20577"/>
        <pc:sldMkLst>
          <pc:docMk/>
          <pc:sldMk cId="1365663590" sldId="259"/>
        </pc:sldMkLst>
        <pc:spChg chg="mod">
          <ac:chgData name="Kusuma Male" userId="2054210f3b4606e4" providerId="LiveId" clId="{8C7A568A-7EAA-436D-A1C9-DEE0E5E43957}" dt="2023-08-19T13:18:15.193" v="9"/>
          <ac:spMkLst>
            <pc:docMk/>
            <pc:sldMk cId="1365663590" sldId="259"/>
            <ac:spMk id="2" creationId="{B20DEC28-8BF2-2C0F-C5B0-B5AABC38A364}"/>
          </ac:spMkLst>
        </pc:spChg>
        <pc:spChg chg="mod">
          <ac:chgData name="Kusuma Male" userId="2054210f3b4606e4" providerId="LiveId" clId="{8C7A568A-7EAA-436D-A1C9-DEE0E5E43957}" dt="2023-09-06T06:58:29.760" v="38" actId="20577"/>
          <ac:spMkLst>
            <pc:docMk/>
            <pc:sldMk cId="1365663590" sldId="259"/>
            <ac:spMk id="3" creationId="{8B10B127-D249-9B16-0E75-73A93BA2D411}"/>
          </ac:spMkLst>
        </pc:spChg>
      </pc:sldChg>
      <pc:sldChg chg="modSp modTransition">
        <pc:chgData name="Kusuma Male" userId="2054210f3b4606e4" providerId="LiveId" clId="{8C7A568A-7EAA-436D-A1C9-DEE0E5E43957}" dt="2023-08-19T13:20:46.493" v="27"/>
        <pc:sldMkLst>
          <pc:docMk/>
          <pc:sldMk cId="3647485035" sldId="260"/>
        </pc:sldMkLst>
        <pc:spChg chg="mod">
          <ac:chgData name="Kusuma Male" userId="2054210f3b4606e4" providerId="LiveId" clId="{8C7A568A-7EAA-436D-A1C9-DEE0E5E43957}" dt="2023-08-19T13:18:27.395" v="10"/>
          <ac:spMkLst>
            <pc:docMk/>
            <pc:sldMk cId="3647485035" sldId="260"/>
            <ac:spMk id="2" creationId="{B34A7726-DC9F-0FE8-47DD-44A5274E2ACC}"/>
          </ac:spMkLst>
        </pc:spChg>
        <pc:spChg chg="mod">
          <ac:chgData name="Kusuma Male" userId="2054210f3b4606e4" providerId="LiveId" clId="{8C7A568A-7EAA-436D-A1C9-DEE0E5E43957}" dt="2023-08-19T13:18:27.395" v="10"/>
          <ac:spMkLst>
            <pc:docMk/>
            <pc:sldMk cId="3647485035" sldId="260"/>
            <ac:spMk id="3" creationId="{C752717C-D1EB-E904-BA55-70360EBF6F1D}"/>
          </ac:spMkLst>
        </pc:spChg>
      </pc:sldChg>
      <pc:sldChg chg="modSp modTransition">
        <pc:chgData name="Kusuma Male" userId="2054210f3b4606e4" providerId="LiveId" clId="{8C7A568A-7EAA-436D-A1C9-DEE0E5E43957}" dt="2023-08-19T13:20:46.493" v="27"/>
        <pc:sldMkLst>
          <pc:docMk/>
          <pc:sldMk cId="3381698046" sldId="261"/>
        </pc:sldMkLst>
        <pc:spChg chg="mod">
          <ac:chgData name="Kusuma Male" userId="2054210f3b4606e4" providerId="LiveId" clId="{8C7A568A-7EAA-436D-A1C9-DEE0E5E43957}" dt="2023-08-19T13:18:15.193" v="9"/>
          <ac:spMkLst>
            <pc:docMk/>
            <pc:sldMk cId="3381698046" sldId="261"/>
            <ac:spMk id="2" creationId="{3F4705E6-30C9-FAA4-6400-A9011C268C2E}"/>
          </ac:spMkLst>
        </pc:spChg>
        <pc:spChg chg="mod">
          <ac:chgData name="Kusuma Male" userId="2054210f3b4606e4" providerId="LiveId" clId="{8C7A568A-7EAA-436D-A1C9-DEE0E5E43957}" dt="2023-08-19T13:18:15.193" v="9"/>
          <ac:spMkLst>
            <pc:docMk/>
            <pc:sldMk cId="3381698046" sldId="261"/>
            <ac:spMk id="3" creationId="{E7B2325E-AFD6-FEC1-C4B7-25B4455EB847}"/>
          </ac:spMkLst>
        </pc:spChg>
      </pc:sldChg>
      <pc:sldChg chg="modSp modTransition">
        <pc:chgData name="Kusuma Male" userId="2054210f3b4606e4" providerId="LiveId" clId="{8C7A568A-7EAA-436D-A1C9-DEE0E5E43957}" dt="2023-08-19T13:20:46.493" v="27"/>
        <pc:sldMkLst>
          <pc:docMk/>
          <pc:sldMk cId="2114597649" sldId="262"/>
        </pc:sldMkLst>
        <pc:spChg chg="mod">
          <ac:chgData name="Kusuma Male" userId="2054210f3b4606e4" providerId="LiveId" clId="{8C7A568A-7EAA-436D-A1C9-DEE0E5E43957}" dt="2023-08-19T13:18:15.193" v="9"/>
          <ac:spMkLst>
            <pc:docMk/>
            <pc:sldMk cId="2114597649" sldId="262"/>
            <ac:spMk id="2" creationId="{D301282A-B958-958C-1372-CD1698E0E6F3}"/>
          </ac:spMkLst>
        </pc:spChg>
        <pc:spChg chg="mod">
          <ac:chgData name="Kusuma Male" userId="2054210f3b4606e4" providerId="LiveId" clId="{8C7A568A-7EAA-436D-A1C9-DEE0E5E43957}" dt="2023-08-19T13:18:15.193" v="9"/>
          <ac:spMkLst>
            <pc:docMk/>
            <pc:sldMk cId="2114597649" sldId="262"/>
            <ac:spMk id="3" creationId="{B735545D-542F-0B41-4960-2CB506D69DD6}"/>
          </ac:spMkLst>
        </pc:spChg>
      </pc:sldChg>
      <pc:sldMasterChg chg="modTransition modSldLayout">
        <pc:chgData name="Kusuma Male" userId="2054210f3b4606e4" providerId="LiveId" clId="{8C7A568A-7EAA-436D-A1C9-DEE0E5E43957}" dt="2023-08-19T13:20:46.493" v="27"/>
        <pc:sldMasterMkLst>
          <pc:docMk/>
          <pc:sldMasterMk cId="140472839" sldId="2147483689"/>
        </pc:sldMasterMkLst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1842929115" sldId="2147483690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1298409286" sldId="2147483691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1714222786" sldId="2147483692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627646356" sldId="2147483693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516302602" sldId="2147483694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40171149" sldId="2147483695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125663588" sldId="2147483696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1426814643" sldId="2147483697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430423319" sldId="2147483698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1556504837" sldId="2147483699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4247142780" sldId="2147483700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266174680" sldId="2147483701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2702399952" sldId="2147483702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2279666641" sldId="2147483703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516102344" sldId="2147483704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140472839" sldId="2147483689"/>
            <pc:sldLayoutMk cId="3549065310" sldId="2147483705"/>
          </pc:sldLayoutMkLst>
        </pc:sldLayoutChg>
      </pc:sldMasterChg>
      <pc:sldMasterChg chg="modTransition modSldLayout">
        <pc:chgData name="Kusuma Male" userId="2054210f3b4606e4" providerId="LiveId" clId="{8C7A568A-7EAA-436D-A1C9-DEE0E5E43957}" dt="2023-08-19T13:20:46.493" v="27"/>
        <pc:sldMasterMkLst>
          <pc:docMk/>
          <pc:sldMasterMk cId="293436901" sldId="2147483706"/>
        </pc:sldMasterMkLst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2321750779" sldId="2147483707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841920077" sldId="2147483708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3665821504" sldId="2147483709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4766052" sldId="2147483710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647910944" sldId="2147483711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3866299479" sldId="2147483712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4073857390" sldId="2147483713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1632548422" sldId="2147483714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88421901" sldId="2147483715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1449421541" sldId="2147483716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1087121144" sldId="2147483717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1276900896" sldId="2147483718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2468548010" sldId="2147483719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3768728850" sldId="2147483720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891542042" sldId="2147483721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744144772" sldId="2147483722"/>
          </pc:sldLayoutMkLst>
        </pc:sldLayoutChg>
        <pc:sldLayoutChg chg="modTransition">
          <pc:chgData name="Kusuma Male" userId="2054210f3b4606e4" providerId="LiveId" clId="{8C7A568A-7EAA-436D-A1C9-DEE0E5E43957}" dt="2023-08-19T13:20:46.493" v="27"/>
          <pc:sldLayoutMkLst>
            <pc:docMk/>
            <pc:sldMasterMk cId="293436901" sldId="2147483706"/>
            <pc:sldLayoutMk cId="1470016749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1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3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0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0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7EC38F-F039-4D1E-8AF7-0239851CC81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44B-4A3B-C8D9-A247-22E7D740C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MADLIBS GENERATOR: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CB9310-F1CC-A075-62D5-9B17A8D3B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 and interactive </a:t>
            </a:r>
            <a:r>
              <a:rPr lang="en-US" sz="3200" dirty="0">
                <a:solidFill>
                  <a:srgbClr val="FF0000"/>
                </a:solidFill>
              </a:rPr>
              <a:t>python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4B61-EF7B-DCD4-2AB1-F4156621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72CD-7E3E-800B-2978-75C0CCE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Madlibs</a:t>
            </a:r>
            <a:r>
              <a:rPr lang="en-US" dirty="0"/>
              <a:t> generator presentation this project is a fun and interactive way to learn </a:t>
            </a:r>
            <a:r>
              <a:rPr lang="en-US" dirty="0" err="1"/>
              <a:t>python.with</a:t>
            </a:r>
            <a:r>
              <a:rPr lang="en-US" dirty="0"/>
              <a:t> this project you can create your own hilarious stories by filling  in the blanks with different parts of speech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7726-DC9F-0FE8-47DD-44A5274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717C-D1EB-E904-BA55-70360EBF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: To create  an interactive </a:t>
            </a:r>
            <a:r>
              <a:rPr lang="en-US" dirty="0" err="1"/>
              <a:t>MadLibs</a:t>
            </a:r>
            <a:r>
              <a:rPr lang="en-US" dirty="0"/>
              <a:t> generator</a:t>
            </a:r>
          </a:p>
          <a:p>
            <a:r>
              <a:rPr lang="en-US" dirty="0" err="1"/>
              <a:t>Objective:To</a:t>
            </a:r>
            <a:r>
              <a:rPr lang="en-US" dirty="0"/>
              <a:t> make language learning enjoyable</a:t>
            </a:r>
          </a:p>
          <a:p>
            <a:r>
              <a:rPr lang="en-US" dirty="0"/>
              <a:t>Transforming  boring sentences into hilarious stories.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857D-8DCF-014B-323A-7C5E74EB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</a:t>
            </a:r>
            <a:r>
              <a:rPr lang="en-US" b="1" dirty="0" err="1"/>
              <a:t>MadLibs</a:t>
            </a:r>
            <a:r>
              <a:rPr lang="en-US" b="1" dirty="0"/>
              <a:t> Generator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9E76-97F7-D59A-CFFB-6E6D6B44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madlibs</a:t>
            </a:r>
            <a:r>
              <a:rPr lang="en-US" dirty="0"/>
              <a:t> generator is easy!</a:t>
            </a:r>
            <a:endParaRPr lang="en-IN" dirty="0"/>
          </a:p>
          <a:p>
            <a:r>
              <a:rPr lang="en-IN" dirty="0"/>
              <a:t>Simply run the program and follow the prompts.</a:t>
            </a:r>
          </a:p>
          <a:p>
            <a:r>
              <a:rPr lang="en-IN" dirty="0"/>
              <a:t>The program will ask you to enter different types of </a:t>
            </a:r>
            <a:r>
              <a:rPr lang="en-IN" dirty="0" err="1"/>
              <a:t>words,such</a:t>
            </a:r>
            <a:r>
              <a:rPr lang="en-IN" dirty="0"/>
              <a:t> as nouns ,</a:t>
            </a:r>
            <a:r>
              <a:rPr lang="en-IN" dirty="0" err="1"/>
              <a:t>verbs,adjectives</a:t>
            </a:r>
            <a:r>
              <a:rPr lang="en-IN" dirty="0"/>
              <a:t>.</a:t>
            </a:r>
          </a:p>
          <a:p>
            <a:r>
              <a:rPr lang="en-IN" dirty="0"/>
              <a:t>Once you have enter all of the </a:t>
            </a:r>
            <a:r>
              <a:rPr lang="en-IN" dirty="0" err="1"/>
              <a:t>words,the</a:t>
            </a:r>
            <a:r>
              <a:rPr lang="en-IN" dirty="0"/>
              <a:t> program will generate the story using those words.</a:t>
            </a:r>
          </a:p>
          <a:p>
            <a:r>
              <a:rPr lang="en-IN" dirty="0"/>
              <a:t>You can read the story and share it with your friends.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EC28-8BF2-2C0F-C5B0-B5AABC38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B127-D249-9B16-0E75-73A93BA2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 : Random story generation , user input and more</a:t>
            </a:r>
          </a:p>
          <a:p>
            <a:r>
              <a:rPr lang="en-US" dirty="0"/>
              <a:t>unique </a:t>
            </a:r>
            <a:r>
              <a:rPr lang="en-US"/>
              <a:t>feature : Genarating</a:t>
            </a:r>
            <a:r>
              <a:rPr lang="en-US" dirty="0"/>
              <a:t> different stories each time by randomly selecting words or phrases from predefined lists.</a:t>
            </a:r>
          </a:p>
          <a:p>
            <a:r>
              <a:rPr lang="en-US" dirty="0"/>
              <a:t>Customization: Allowing users to create their own </a:t>
            </a:r>
            <a:r>
              <a:rPr lang="en-US" dirty="0" err="1"/>
              <a:t>madlibs</a:t>
            </a:r>
            <a:r>
              <a:rPr lang="en-US" dirty="0"/>
              <a:t> templates or add their own words to existing ones</a:t>
            </a:r>
          </a:p>
          <a:p>
            <a:r>
              <a:rPr lang="en-US" dirty="0"/>
              <a:t>Output formatting : Displaying the complete story in a visually appealing and readable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05E6-30C9-FAA4-6400-A9011C2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325E-AFD6-FEC1-C4B7-25B4455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MadLibs</a:t>
            </a:r>
            <a:r>
              <a:rPr lang="en-US" dirty="0"/>
              <a:t> Generator –Bridging learning and laughter.”</a:t>
            </a:r>
          </a:p>
          <a:p>
            <a:r>
              <a:rPr lang="en-US" dirty="0"/>
              <a:t>“Stay tuned for more creative endeavors.”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282A-B958-958C-1372-CD1698E0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				THANK YOU!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545D-542F-0B41-4960-2CB506D69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Trebuchet MS</vt:lpstr>
      <vt:lpstr>Wingdings 3</vt:lpstr>
      <vt:lpstr>1_Facet</vt:lpstr>
      <vt:lpstr>Ion</vt:lpstr>
      <vt:lpstr>MADLIBS GENERATOR:</vt:lpstr>
      <vt:lpstr> Introduction</vt:lpstr>
      <vt:lpstr>OBJECTIVE</vt:lpstr>
      <vt:lpstr>How to use MadLibs Generator</vt:lpstr>
      <vt:lpstr>Features</vt:lpstr>
      <vt:lpstr>CONCLUSION</vt:lpstr>
      <vt:lpstr>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MADLIBS GENERATOR:</dc:title>
  <dc:creator>Kusuma Male</dc:creator>
  <cp:lastModifiedBy>Kusuma Male</cp:lastModifiedBy>
  <cp:revision>1</cp:revision>
  <dcterms:created xsi:type="dcterms:W3CDTF">2023-08-19T06:34:50Z</dcterms:created>
  <dcterms:modified xsi:type="dcterms:W3CDTF">2023-09-06T06:58:40Z</dcterms:modified>
</cp:coreProperties>
</file>