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uma Male" userId="2054210f3b4606e4" providerId="LiveId" clId="{24C8F8A4-3BD5-469E-8919-2157928B2D29}"/>
    <pc:docChg chg="addSld delSld modSld">
      <pc:chgData name="Kusuma Male" userId="2054210f3b4606e4" providerId="LiveId" clId="{24C8F8A4-3BD5-469E-8919-2157928B2D29}" dt="2023-09-06T07:02:40.845" v="63" actId="2696"/>
      <pc:docMkLst>
        <pc:docMk/>
      </pc:docMkLst>
      <pc:sldChg chg="modSp new mod">
        <pc:chgData name="Kusuma Male" userId="2054210f3b4606e4" providerId="LiveId" clId="{24C8F8A4-3BD5-469E-8919-2157928B2D29}" dt="2023-09-06T06:34:27.794" v="44" actId="113"/>
        <pc:sldMkLst>
          <pc:docMk/>
          <pc:sldMk cId="1517983038" sldId="258"/>
        </pc:sldMkLst>
        <pc:spChg chg="mod">
          <ac:chgData name="Kusuma Male" userId="2054210f3b4606e4" providerId="LiveId" clId="{24C8F8A4-3BD5-469E-8919-2157928B2D29}" dt="2023-09-06T06:18:54.517" v="27" actId="207"/>
          <ac:spMkLst>
            <pc:docMk/>
            <pc:sldMk cId="1517983038" sldId="258"/>
            <ac:spMk id="2" creationId="{8F23D243-EA9B-4700-CB30-A52E4DECFF57}"/>
          </ac:spMkLst>
        </pc:spChg>
        <pc:spChg chg="mod">
          <ac:chgData name="Kusuma Male" userId="2054210f3b4606e4" providerId="LiveId" clId="{24C8F8A4-3BD5-469E-8919-2157928B2D29}" dt="2023-09-06T06:34:27.794" v="44" actId="113"/>
          <ac:spMkLst>
            <pc:docMk/>
            <pc:sldMk cId="1517983038" sldId="258"/>
            <ac:spMk id="3" creationId="{72983775-54D4-607A-2AE4-C8360704E2D8}"/>
          </ac:spMkLst>
        </pc:spChg>
      </pc:sldChg>
      <pc:sldChg chg="modSp new del mod">
        <pc:chgData name="Kusuma Male" userId="2054210f3b4606e4" providerId="LiveId" clId="{24C8F8A4-3BD5-469E-8919-2157928B2D29}" dt="2023-09-06T07:02:40.845" v="63" actId="2696"/>
        <pc:sldMkLst>
          <pc:docMk/>
          <pc:sldMk cId="633086447" sldId="259"/>
        </pc:sldMkLst>
        <pc:spChg chg="mod">
          <ac:chgData name="Kusuma Male" userId="2054210f3b4606e4" providerId="LiveId" clId="{24C8F8A4-3BD5-469E-8919-2157928B2D29}" dt="2023-09-06T06:36:08.009" v="58" actId="2711"/>
          <ac:spMkLst>
            <pc:docMk/>
            <pc:sldMk cId="633086447" sldId="259"/>
            <ac:spMk id="2" creationId="{4BBBEF71-4154-8EB5-DF76-A51EF80B39C2}"/>
          </ac:spMkLst>
        </pc:spChg>
        <pc:spChg chg="mod">
          <ac:chgData name="Kusuma Male" userId="2054210f3b4606e4" providerId="LiveId" clId="{24C8F8A4-3BD5-469E-8919-2157928B2D29}" dt="2023-09-06T06:38:15.221" v="62" actId="1076"/>
          <ac:spMkLst>
            <pc:docMk/>
            <pc:sldMk cId="633086447" sldId="259"/>
            <ac:spMk id="3" creationId="{64203FB7-4ABB-94B1-8CCD-62B70BD8A9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1CDC-FD25-3FA9-2A8D-6D839356E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7F57E-8F1D-B814-959C-2F045FF14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071FB-6BDD-BB4D-1458-C1C2549C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DBC4-F5FA-437F-9E41-C72731745AE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0F507-B151-8C89-C20E-E0ECE6BF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A23DC-99EB-421F-B6DC-9942F0FE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3CAF-3B44-4B46-A4E2-CD5674579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82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B7ED-AB85-03C2-41BA-AB0153EB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0A6FC-2654-DE09-FA27-A4F1C5F57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9DA15-CA5A-11EC-66A1-9D1614BA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DBC4-F5FA-437F-9E41-C72731745AE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137C4-0237-2679-65F0-FAFE04F3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76867-5521-F571-41EE-D745E3CD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3CAF-3B44-4B46-A4E2-CD5674579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48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1D355-3AB2-4241-EF41-FF3ACF676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8F029-EFE0-34DF-6081-8ACECFDE0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D2C10-042A-8519-5134-D63662B0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DBC4-F5FA-437F-9E41-C72731745AE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3881C-5EF2-7876-FF83-ABE1E970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4CE5D-D352-6057-6B0A-E3D0DB53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3CAF-3B44-4B46-A4E2-CD5674579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82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8ADB-3C12-851A-7BAE-9C896C80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969B3-1187-A3A3-30DE-7962CC67B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77F07-E5A5-934B-7687-265DA68B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DBC4-F5FA-437F-9E41-C72731745AE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F399C-981A-B2B4-C8AA-A6CAEF68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792DA-2685-2D83-AEBE-A7ACE5D3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3CAF-3B44-4B46-A4E2-CD5674579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58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ADA8-E394-F620-031C-E87C821E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84936-C0A6-60A0-F907-D8D9398AD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5739A-62F2-B765-CC80-F5E2B57B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DBC4-F5FA-437F-9E41-C72731745AE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AAB1E-9324-16C6-CEBD-55308021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E714E-12F7-4B23-F741-118D67DB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3CAF-3B44-4B46-A4E2-CD5674579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97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5AE5-6CCA-B370-03A7-E447805D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BBD60-44E6-6706-8230-37AA4182A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F77AC-3505-00A9-59D3-631DF9302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78553-A558-8195-EA26-848879BA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DBC4-F5FA-437F-9E41-C72731745AE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F370F-52C1-ABD2-6748-342760AA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3F050-9911-8BE4-90F7-4108D41C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3CAF-3B44-4B46-A4E2-CD5674579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85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7B4E-1051-990B-BFAC-13CFBD84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47916-4C68-1B95-47CA-D0B7C8561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92C2D-0543-7EB7-CBD1-5998A4BD0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E95BC-417C-E3E3-529C-2B95F31DE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58C71-D345-18DF-75C6-A3C900589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CC146-BDA7-199D-FC0E-EF870ECA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DBC4-F5FA-437F-9E41-C72731745AE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F474E-9436-176E-9872-2620B709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BED91-F1A7-5FC0-2F0C-75482148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3CAF-3B44-4B46-A4E2-CD5674579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25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7B1E-9054-F095-9EDE-3F1E44575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DA417-6C0D-8E93-99C4-15AAD063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DBC4-F5FA-437F-9E41-C72731745AE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DC452-1CBA-EB4E-7054-8D4E9E0C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C699-AB64-172D-03F4-9746FCE4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3CAF-3B44-4B46-A4E2-CD5674579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4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5EE67-3F45-5A10-1476-04A04D98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DBC4-F5FA-437F-9E41-C72731745AE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90FFB-73FC-3AFC-0525-D4A19FF1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3E3E1-9701-261E-7069-8F1A9A01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3CAF-3B44-4B46-A4E2-CD5674579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86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EEF3-CAB4-AE19-7441-E20D01DE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F528-5D1B-7195-9C2D-570B01C48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90F8E-417F-3F34-D372-CA7531027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34B1C-C70C-6A2A-A5B6-55BCFA59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DBC4-F5FA-437F-9E41-C72731745AE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4AA2D-05CF-BBAD-DD98-BCEF92AF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2C108-EFB2-BC0E-CA51-F04B1D24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3CAF-3B44-4B46-A4E2-CD5674579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8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8A16-5D33-BE1A-D02C-D0CDCA94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D7180-0721-BA84-268C-157A98D82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DC1BF-9AEE-8811-7746-50E283CF8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0FFBC-8ABC-B72F-B287-ACB6E473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DBC4-F5FA-437F-9E41-C72731745AE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D4BB7-4C20-0E71-3DCD-C8FBA67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B7AC4-357F-E0A7-AB9C-D727FA11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3CAF-3B44-4B46-A4E2-CD5674579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47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BDFD1-B526-4351-04FC-907BDA9A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5D5EA-FA30-CDF1-AC0F-3E53D9648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59A93-480C-56C8-497A-DA6DE0693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5DBC4-F5FA-437F-9E41-C72731745AE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398E-BCF0-03E7-DB79-7C464463C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E3BF-ABA4-728E-8DE2-0B7B7E5C6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A3CAF-3B44-4B46-A4E2-CD5674579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4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2D4B-FABF-98FC-3E64-4A988D11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7788"/>
            <a:ext cx="3932237" cy="1329612"/>
          </a:xfrm>
        </p:spPr>
        <p:txBody>
          <a:bodyPr>
            <a:normAutofit/>
          </a:bodyPr>
          <a:lstStyle/>
          <a:p>
            <a:r>
              <a:rPr lang="en-IN" sz="4400" b="1" spc="300" dirty="0">
                <a:solidFill>
                  <a:srgbClr val="0070C0"/>
                </a:solidFill>
                <a:latin typeface="Algerian" panose="04020705040A02060702" pitchFamily="82" charset="0"/>
              </a:rPr>
              <a:t>HOSTEL FIXER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E66ED-BE70-59F7-1F32-CA17A7782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9159" y="1825527"/>
            <a:ext cx="3932237" cy="3811588"/>
          </a:xfrm>
        </p:spPr>
        <p:txBody>
          <a:bodyPr>
            <a:normAutofit/>
          </a:bodyPr>
          <a:lstStyle/>
          <a:p>
            <a:endParaRPr lang="en-IN" sz="2000" b="1" dirty="0"/>
          </a:p>
          <a:p>
            <a:r>
              <a:rPr lang="en-IN" sz="2000" b="1" dirty="0">
                <a:solidFill>
                  <a:srgbClr val="7030A0"/>
                </a:solidFill>
                <a:latin typeface="Arial Narrow" panose="020B0606020202030204" pitchFamily="34" charset="0"/>
              </a:rPr>
              <a:t>INNOVATIVE SOLUTIONS FOR COMMON HOSTEL CHALLENGES</a:t>
            </a:r>
          </a:p>
        </p:txBody>
      </p:sp>
      <p:pic>
        <p:nvPicPr>
          <p:cNvPr id="1026" name="Picture 2" descr="Popcorn College Furniture | Hostel Furniture">
            <a:extLst>
              <a:ext uri="{FF2B5EF4-FFF2-40B4-BE49-F238E27FC236}">
                <a16:creationId xmlns:a16="http://schemas.microsoft.com/office/drawing/2014/main" id="{4B8647E8-7B33-2152-8B27-A69DDAAEA2B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6" r="21716"/>
          <a:stretch>
            <a:fillRect/>
          </a:stretch>
        </p:blipFill>
        <p:spPr bwMode="auto">
          <a:xfrm>
            <a:off x="5079515" y="763490"/>
            <a:ext cx="61722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52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D243-EA9B-4700-CB30-A52E4DEC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Algerian" panose="04020705040A02060702" pitchFamily="82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3775-54D4-607A-2AE4-C8360704E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66"/>
                </a:solidFill>
              </a:rPr>
              <a:t>Identify Common Complaints </a:t>
            </a:r>
            <a:r>
              <a:rPr lang="en-US" sz="2400" b="1" dirty="0">
                <a:solidFill>
                  <a:srgbClr val="0070C0"/>
                </a:solidFill>
              </a:rPr>
              <a:t>: Determine the most prevalent complaints and issues that students face in hostels, such as cleanliness, maintenance, noise, safety, or roommate conflicts.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Develop Solutions: Create practical and actionable solutions to address each identified complaint or issue.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Implement Feedback Mechanisms: Establish a feedback system to monitor the effectiveness of solutions and gather ongoing input from residents.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Continuous Improvement: Continuously review and update strategies based on feedback and changing needs.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98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Algerian</vt:lpstr>
      <vt:lpstr>Arial</vt:lpstr>
      <vt:lpstr>Arial Narrow</vt:lpstr>
      <vt:lpstr>Calibri</vt:lpstr>
      <vt:lpstr>Calibri Light</vt:lpstr>
      <vt:lpstr>Wingdings</vt:lpstr>
      <vt:lpstr>Office Theme</vt:lpstr>
      <vt:lpstr>HOSTEL FIXER</vt:lpstr>
      <vt:lpstr>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FIXER</dc:title>
  <dc:creator>Kusuma Male</dc:creator>
  <cp:lastModifiedBy>Kusuma Male</cp:lastModifiedBy>
  <cp:revision>1</cp:revision>
  <dcterms:created xsi:type="dcterms:W3CDTF">2023-09-06T05:52:29Z</dcterms:created>
  <dcterms:modified xsi:type="dcterms:W3CDTF">2023-09-06T07:02:51Z</dcterms:modified>
</cp:coreProperties>
</file>