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6"/>
  </p:notesMasterIdLst>
  <p:sldIdLst>
    <p:sldId id="256" r:id="rId2"/>
    <p:sldId id="261" r:id="rId3"/>
    <p:sldId id="259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F3E4FE-5DAD-4EFD-BC23-70217D32608B}">
  <a:tblStyle styleId="{E8F3E4FE-5DAD-4EFD-BC23-70217D3260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A1CCD-79E3-4221-A277-CFAC87DD60A1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F83262-11FA-4B1C-AA2B-4DC02855CDFB}">
      <dgm:prSet phldrT="[Text]"/>
      <dgm:spPr/>
      <dgm:t>
        <a:bodyPr/>
        <a:lstStyle/>
        <a:p>
          <a:r>
            <a:rPr lang="en-US" dirty="0"/>
            <a:t>4000 employee</a:t>
          </a:r>
        </a:p>
      </dgm:t>
    </dgm:pt>
    <dgm:pt modelId="{906EC072-01B0-4B22-9148-99AE935D7413}" type="parTrans" cxnId="{B71ACA19-50C7-4B0B-AD10-4243C5EAA70F}">
      <dgm:prSet/>
      <dgm:spPr/>
      <dgm:t>
        <a:bodyPr/>
        <a:lstStyle/>
        <a:p>
          <a:endParaRPr lang="en-US"/>
        </a:p>
      </dgm:t>
    </dgm:pt>
    <dgm:pt modelId="{6E2DE8CD-B97A-4749-BA27-3F1C61C33FFD}" type="sibTrans" cxnId="{B71ACA19-50C7-4B0B-AD10-4243C5EAA70F}">
      <dgm:prSet/>
      <dgm:spPr/>
      <dgm:t>
        <a:bodyPr/>
        <a:lstStyle/>
        <a:p>
          <a:endParaRPr lang="en-US"/>
        </a:p>
      </dgm:t>
    </dgm:pt>
    <dgm:pt modelId="{C7578587-207F-4936-9229-07CE00A2E013}">
      <dgm:prSet phldrT="[Text]"/>
      <dgm:spPr/>
      <dgm:t>
        <a:bodyPr/>
        <a:lstStyle/>
        <a:p>
          <a:r>
            <a:rPr lang="en-US" dirty="0"/>
            <a:t>15%</a:t>
          </a:r>
        </a:p>
      </dgm:t>
    </dgm:pt>
    <dgm:pt modelId="{BA4998EA-2E30-489C-8A95-4BB14EEFD8EB}" type="parTrans" cxnId="{344F37F5-464C-49B1-9DC9-426C3DF82513}">
      <dgm:prSet/>
      <dgm:spPr/>
      <dgm:t>
        <a:bodyPr/>
        <a:lstStyle/>
        <a:p>
          <a:endParaRPr lang="en-US"/>
        </a:p>
      </dgm:t>
    </dgm:pt>
    <dgm:pt modelId="{FB68262C-7A44-4546-9313-483552D0A5DD}" type="sibTrans" cxnId="{344F37F5-464C-49B1-9DC9-426C3DF82513}">
      <dgm:prSet/>
      <dgm:spPr/>
      <dgm:t>
        <a:bodyPr/>
        <a:lstStyle/>
        <a:p>
          <a:endParaRPr lang="en-US"/>
        </a:p>
      </dgm:t>
    </dgm:pt>
    <dgm:pt modelId="{4448C981-E525-4B1F-974C-3B0663D5D36B}" type="pres">
      <dgm:prSet presAssocID="{632A1CCD-79E3-4221-A277-CFAC87DD60A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0397A8C-548D-4283-97C4-3096BC69AB77}" type="pres">
      <dgm:prSet presAssocID="{C7578587-207F-4936-9229-07CE00A2E013}" presName="Accent2" presStyleCnt="0"/>
      <dgm:spPr/>
    </dgm:pt>
    <dgm:pt modelId="{BA08E3AF-6731-46C7-96A8-91CEBB9DA868}" type="pres">
      <dgm:prSet presAssocID="{C7578587-207F-4936-9229-07CE00A2E013}" presName="Accent" presStyleLbl="node1" presStyleIdx="0" presStyleCnt="2" custScaleX="58988" custScaleY="34922" custLinFactNeighborX="50542" custLinFactNeighborY="-47334"/>
      <dgm:spPr/>
    </dgm:pt>
    <dgm:pt modelId="{230A2A48-9C16-4ABD-8BC4-4DE28C2A6D39}" type="pres">
      <dgm:prSet presAssocID="{C7578587-207F-4936-9229-07CE00A2E013}" presName="ParentBackground2" presStyleCnt="0"/>
      <dgm:spPr/>
    </dgm:pt>
    <dgm:pt modelId="{A1419CD0-DE4C-4717-84B3-DCB962726CA8}" type="pres">
      <dgm:prSet presAssocID="{C7578587-207F-4936-9229-07CE00A2E013}" presName="ParentBackground" presStyleLbl="fgAcc1" presStyleIdx="0" presStyleCnt="2" custScaleX="37702" custScaleY="26549" custLinFactNeighborX="52513" custLinFactNeighborY="-50520"/>
      <dgm:spPr/>
    </dgm:pt>
    <dgm:pt modelId="{2346322A-9015-4C3F-BFE0-E6823B9B5128}" type="pres">
      <dgm:prSet presAssocID="{C7578587-207F-4936-9229-07CE00A2E01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7BD4598-E82A-407C-BB74-EB283DE4EED8}" type="pres">
      <dgm:prSet presAssocID="{38F83262-11FA-4B1C-AA2B-4DC02855CDFB}" presName="Accent1" presStyleCnt="0"/>
      <dgm:spPr/>
    </dgm:pt>
    <dgm:pt modelId="{CC873AE5-7FCC-4E9F-97A4-F8C162051ECE}" type="pres">
      <dgm:prSet presAssocID="{38F83262-11FA-4B1C-AA2B-4DC02855CDFB}" presName="Accent" presStyleLbl="node1" presStyleIdx="1" presStyleCnt="2" custScaleX="49207" custScaleY="58535" custLinFactNeighborX="55035" custLinFactNeighborY="-30132"/>
      <dgm:spPr/>
    </dgm:pt>
    <dgm:pt modelId="{8D02CBE8-F49D-4326-ADE5-1A1551485435}" type="pres">
      <dgm:prSet presAssocID="{38F83262-11FA-4B1C-AA2B-4DC02855CDFB}" presName="ParentBackground1" presStyleCnt="0"/>
      <dgm:spPr/>
    </dgm:pt>
    <dgm:pt modelId="{EAE83841-C6C4-4D36-965C-8BDDCB1622B6}" type="pres">
      <dgm:prSet presAssocID="{38F83262-11FA-4B1C-AA2B-4DC02855CDFB}" presName="ParentBackground" presStyleLbl="fgAcc1" presStyleIdx="1" presStyleCnt="2" custScaleX="43269" custScaleY="35399" custLinFactNeighborX="83790" custLinFactNeighborY="-47216"/>
      <dgm:spPr/>
    </dgm:pt>
    <dgm:pt modelId="{AC8B7AEA-7748-4BA6-97F1-68BF531B8816}" type="pres">
      <dgm:prSet presAssocID="{38F83262-11FA-4B1C-AA2B-4DC02855CDF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71ACA19-50C7-4B0B-AD10-4243C5EAA70F}" srcId="{632A1CCD-79E3-4221-A277-CFAC87DD60A1}" destId="{38F83262-11FA-4B1C-AA2B-4DC02855CDFB}" srcOrd="0" destOrd="0" parTransId="{906EC072-01B0-4B22-9148-99AE935D7413}" sibTransId="{6E2DE8CD-B97A-4749-BA27-3F1C61C33FFD}"/>
    <dgm:cxn modelId="{FD92FD76-E332-403D-8D9C-88D5A91A2974}" type="presOf" srcId="{38F83262-11FA-4B1C-AA2B-4DC02855CDFB}" destId="{EAE83841-C6C4-4D36-965C-8BDDCB1622B6}" srcOrd="0" destOrd="0" presId="urn:microsoft.com/office/officeart/2011/layout/CircleProcess"/>
    <dgm:cxn modelId="{CC92B281-5B21-42A1-9FB4-63BE45A1A43F}" type="presOf" srcId="{C7578587-207F-4936-9229-07CE00A2E013}" destId="{A1419CD0-DE4C-4717-84B3-DCB962726CA8}" srcOrd="0" destOrd="0" presId="urn:microsoft.com/office/officeart/2011/layout/CircleProcess"/>
    <dgm:cxn modelId="{3AC6DAB6-92D7-4C25-AD7C-1FA6A8CB9248}" type="presOf" srcId="{C7578587-207F-4936-9229-07CE00A2E013}" destId="{2346322A-9015-4C3F-BFE0-E6823B9B5128}" srcOrd="1" destOrd="0" presId="urn:microsoft.com/office/officeart/2011/layout/CircleProcess"/>
    <dgm:cxn modelId="{891088D3-108B-4749-8071-076DCD12C652}" type="presOf" srcId="{38F83262-11FA-4B1C-AA2B-4DC02855CDFB}" destId="{AC8B7AEA-7748-4BA6-97F1-68BF531B8816}" srcOrd="1" destOrd="0" presId="urn:microsoft.com/office/officeart/2011/layout/CircleProcess"/>
    <dgm:cxn modelId="{D40563ED-2600-4218-B683-B5070EA4DFAA}" type="presOf" srcId="{632A1CCD-79E3-4221-A277-CFAC87DD60A1}" destId="{4448C981-E525-4B1F-974C-3B0663D5D36B}" srcOrd="0" destOrd="0" presId="urn:microsoft.com/office/officeart/2011/layout/CircleProcess"/>
    <dgm:cxn modelId="{344F37F5-464C-49B1-9DC9-426C3DF82513}" srcId="{632A1CCD-79E3-4221-A277-CFAC87DD60A1}" destId="{C7578587-207F-4936-9229-07CE00A2E013}" srcOrd="1" destOrd="0" parTransId="{BA4998EA-2E30-489C-8A95-4BB14EEFD8EB}" sibTransId="{FB68262C-7A44-4546-9313-483552D0A5DD}"/>
    <dgm:cxn modelId="{9FEDC679-12D8-4F48-A526-E67AD3525EC2}" type="presParOf" srcId="{4448C981-E525-4B1F-974C-3B0663D5D36B}" destId="{90397A8C-548D-4283-97C4-3096BC69AB77}" srcOrd="0" destOrd="0" presId="urn:microsoft.com/office/officeart/2011/layout/CircleProcess"/>
    <dgm:cxn modelId="{3FD00360-9400-461F-934A-A3D731B99D57}" type="presParOf" srcId="{90397A8C-548D-4283-97C4-3096BC69AB77}" destId="{BA08E3AF-6731-46C7-96A8-91CEBB9DA868}" srcOrd="0" destOrd="0" presId="urn:microsoft.com/office/officeart/2011/layout/CircleProcess"/>
    <dgm:cxn modelId="{CE23ADB4-DD73-45F2-A1E3-BA0058C8BD92}" type="presParOf" srcId="{4448C981-E525-4B1F-974C-3B0663D5D36B}" destId="{230A2A48-9C16-4ABD-8BC4-4DE28C2A6D39}" srcOrd="1" destOrd="0" presId="urn:microsoft.com/office/officeart/2011/layout/CircleProcess"/>
    <dgm:cxn modelId="{BF7D199A-A0AB-4B74-A16A-27258C8EF626}" type="presParOf" srcId="{230A2A48-9C16-4ABD-8BC4-4DE28C2A6D39}" destId="{A1419CD0-DE4C-4717-84B3-DCB962726CA8}" srcOrd="0" destOrd="0" presId="urn:microsoft.com/office/officeart/2011/layout/CircleProcess"/>
    <dgm:cxn modelId="{7BE72318-49D8-4CD5-9658-C9388C102A10}" type="presParOf" srcId="{4448C981-E525-4B1F-974C-3B0663D5D36B}" destId="{2346322A-9015-4C3F-BFE0-E6823B9B5128}" srcOrd="2" destOrd="0" presId="urn:microsoft.com/office/officeart/2011/layout/CircleProcess"/>
    <dgm:cxn modelId="{28FA74DE-FDF0-40C6-902E-D133B6AA602E}" type="presParOf" srcId="{4448C981-E525-4B1F-974C-3B0663D5D36B}" destId="{37BD4598-E82A-407C-BB74-EB283DE4EED8}" srcOrd="3" destOrd="0" presId="urn:microsoft.com/office/officeart/2011/layout/CircleProcess"/>
    <dgm:cxn modelId="{BE589FEB-8D3E-4FDB-AE54-C9E675CA4533}" type="presParOf" srcId="{37BD4598-E82A-407C-BB74-EB283DE4EED8}" destId="{CC873AE5-7FCC-4E9F-97A4-F8C162051ECE}" srcOrd="0" destOrd="0" presId="urn:microsoft.com/office/officeart/2011/layout/CircleProcess"/>
    <dgm:cxn modelId="{5E2FEAF1-6921-4CD9-80BF-75168A586A7B}" type="presParOf" srcId="{4448C981-E525-4B1F-974C-3B0663D5D36B}" destId="{8D02CBE8-F49D-4326-ADE5-1A1551485435}" srcOrd="4" destOrd="0" presId="urn:microsoft.com/office/officeart/2011/layout/CircleProcess"/>
    <dgm:cxn modelId="{713D8A0F-4D69-47FE-90E4-25233123D473}" type="presParOf" srcId="{8D02CBE8-F49D-4326-ADE5-1A1551485435}" destId="{EAE83841-C6C4-4D36-965C-8BDDCB1622B6}" srcOrd="0" destOrd="0" presId="urn:microsoft.com/office/officeart/2011/layout/CircleProcess"/>
    <dgm:cxn modelId="{7F1B54FA-FC6A-41FA-B242-0D6EAD3D4D39}" type="presParOf" srcId="{4448C981-E525-4B1F-974C-3B0663D5D36B}" destId="{AC8B7AEA-7748-4BA6-97F1-68BF531B8816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E3AF-6731-46C7-96A8-91CEBB9DA868}">
      <dsp:nvSpPr>
        <dsp:cNvPr id="0" name=""/>
        <dsp:cNvSpPr/>
      </dsp:nvSpPr>
      <dsp:spPr>
        <a:xfrm>
          <a:off x="4627895" y="514838"/>
          <a:ext cx="1323388" cy="783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19CD0-DE4C-4717-84B3-DCB962726CA8}">
      <dsp:nvSpPr>
        <dsp:cNvPr id="0" name=""/>
        <dsp:cNvSpPr/>
      </dsp:nvSpPr>
      <dsp:spPr>
        <a:xfrm>
          <a:off x="4898569" y="632714"/>
          <a:ext cx="789287" cy="5559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15%</a:t>
          </a:r>
        </a:p>
      </dsp:txBody>
      <dsp:txXfrm>
        <a:off x="5011486" y="712143"/>
        <a:ext cx="563830" cy="397041"/>
      </dsp:txXfrm>
    </dsp:sp>
    <dsp:sp modelId="{CC873AE5-7FCC-4E9F-97A4-F8C162051ECE}">
      <dsp:nvSpPr>
        <dsp:cNvPr id="0" name=""/>
        <dsp:cNvSpPr/>
      </dsp:nvSpPr>
      <dsp:spPr>
        <a:xfrm rot="2700000">
          <a:off x="3070317" y="460241"/>
          <a:ext cx="1103989" cy="110398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83841-C6C4-4D36-965C-8BDDCB1622B6}">
      <dsp:nvSpPr>
        <dsp:cNvPr id="0" name=""/>
        <dsp:cNvSpPr/>
      </dsp:nvSpPr>
      <dsp:spPr>
        <a:xfrm>
          <a:off x="3177339" y="609242"/>
          <a:ext cx="905832" cy="74120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4000 employee</a:t>
          </a:r>
        </a:p>
      </dsp:txBody>
      <dsp:txXfrm>
        <a:off x="3306712" y="715149"/>
        <a:ext cx="647084" cy="5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Employees’ </a:t>
            </a:r>
            <a:r>
              <a:rPr lang="en" dirty="0">
                <a:solidFill>
                  <a:srgbClr val="4A8CFF"/>
                </a:solidFill>
              </a:rPr>
              <a:t>Attrition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Munerah</a:t>
            </a:r>
            <a:r>
              <a:rPr lang="en-US" dirty="0"/>
              <a:t> Al-Fayez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4370294" y="1021626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D4860-1AF3-436C-8847-6EC782C2DAB8}"/>
              </a:ext>
            </a:extLst>
          </p:cNvPr>
          <p:cNvSpPr txBox="1"/>
          <p:nvPr/>
        </p:nvSpPr>
        <p:spPr>
          <a:xfrm>
            <a:off x="1729149" y="3076314"/>
            <a:ext cx="7614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changes they should make in their workplace, to get most of their employees to stay???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Google Shape;243;p36">
            <a:extLst>
              <a:ext uri="{FF2B5EF4-FFF2-40B4-BE49-F238E27FC236}">
                <a16:creationId xmlns:a16="http://schemas.microsoft.com/office/drawing/2014/main" id="{D3C4AAC6-369F-4D9A-8A4E-BA271BAEC12C}"/>
              </a:ext>
            </a:extLst>
          </p:cNvPr>
          <p:cNvSpPr/>
          <p:nvPr/>
        </p:nvSpPr>
        <p:spPr>
          <a:xfrm>
            <a:off x="1516477" y="3076314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5BB90F-8CFA-4A39-BF85-76AF4348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255" y="3528791"/>
            <a:ext cx="3610215" cy="16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E92123-B35B-4FFC-B115-1619228D9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949231"/>
              </p:ext>
            </p:extLst>
          </p:nvPr>
        </p:nvGraphicFramePr>
        <p:xfrm>
          <a:off x="1394652" y="1383126"/>
          <a:ext cx="5951284" cy="393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57191" y="2882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Approach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670;p80">
            <a:extLst>
              <a:ext uri="{FF2B5EF4-FFF2-40B4-BE49-F238E27FC236}">
                <a16:creationId xmlns:a16="http://schemas.microsoft.com/office/drawing/2014/main" id="{2D6F8A01-1E5E-47C3-9A55-6408E5C081C7}"/>
              </a:ext>
            </a:extLst>
          </p:cNvPr>
          <p:cNvSpPr/>
          <p:nvPr/>
        </p:nvSpPr>
        <p:spPr>
          <a:xfrm>
            <a:off x="3326590" y="429090"/>
            <a:ext cx="415535" cy="47392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720E9F-5040-468C-808B-CD82892C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580"/>
            <a:ext cx="5115485" cy="351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3F9A60-F96C-4229-84BB-FE00866F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34" y="1530633"/>
            <a:ext cx="4226692" cy="36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 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CD5A7-978A-4E68-BD5E-FEA4C4A1414A}"/>
              </a:ext>
            </a:extLst>
          </p:cNvPr>
          <p:cNvSpPr txBox="1"/>
          <p:nvPr/>
        </p:nvSpPr>
        <p:spPr>
          <a:xfrm>
            <a:off x="291993" y="1152605"/>
            <a:ext cx="8974952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Raise the salary for employees.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 Detailed study about the relationship between job titles and employees leaving.</a:t>
            </a: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" panose="02020603050405020304" pitchFamily="18" charset="0"/>
                <a:ea typeface="Times" panose="02020603050405020304" pitchFamily="18" charset="0"/>
              </a:rPr>
              <a:t>3. W</a:t>
            </a:r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hy experienced employees whose ages above 33 tend to leave the company.</a:t>
            </a:r>
          </a:p>
          <a:p>
            <a:pPr marR="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" panose="02020603050405020304" pitchFamily="18" charset="0"/>
              </a:rPr>
              <a:t>4. 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elect candidate employees who live nearby the company 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DDC67-2CAF-4FC1-A042-4425532817EC}"/>
              </a:ext>
            </a:extLst>
          </p:cNvPr>
          <p:cNvSpPr txBox="1"/>
          <p:nvPr/>
        </p:nvSpPr>
        <p:spPr>
          <a:xfrm>
            <a:off x="430306" y="4210850"/>
            <a:ext cx="763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https://www.kaggle.com/vjchoudhary7/hr-analytics-case-study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89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</vt:lpstr>
      <vt:lpstr>Times</vt:lpstr>
      <vt:lpstr>Times New Roman</vt:lpstr>
      <vt:lpstr>Management Consulting Toolkit by Slidesgo</vt:lpstr>
      <vt:lpstr>Employees’ Attrition</vt:lpstr>
      <vt:lpstr>The Problem</vt:lpstr>
      <vt:lpstr>The Approach</vt:lpstr>
      <vt:lpstr>Suggestions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Employees’ Attrition</dc:title>
  <cp:lastModifiedBy>mnoo al_mnoo</cp:lastModifiedBy>
  <cp:revision>7</cp:revision>
  <dcterms:modified xsi:type="dcterms:W3CDTF">2021-12-12T23:33:56Z</dcterms:modified>
</cp:coreProperties>
</file>