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7" d="100"/>
          <a:sy n="67" d="100"/>
        </p:scale>
        <p:origin x="-324" y="-7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71946-1156-4652-BEC6-9CC9342ADFE7}" type="datetimeFigureOut">
              <a:rPr lang="en-JM" smtClean="0"/>
              <a:t>11/10/2023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F4C-EE42-4ABD-9320-98C36018E945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065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434709"/>
            <a:ext cx="10554414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Unlocking the Power of IBM Cloud Visual Recognition</a:t>
            </a:r>
            <a:endParaRPr lang="en-US" sz="5249" dirty="0"/>
          </a:p>
        </p:txBody>
      </p:sp>
      <p:sp>
        <p:nvSpPr>
          <p:cNvPr id="7" name="Text 4"/>
          <p:cNvSpPr/>
          <p:nvPr/>
        </p:nvSpPr>
        <p:spPr>
          <a:xfrm>
            <a:off x="2037993" y="4434364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the ease of employing cutting-edge image recognition technology and take the first step in harnessing the power of IBM Cloud Visual Recognition.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415653"/>
            <a:ext cx="72310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Steps for Image Recognition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554367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Detecting and classifying visual imagery, starting with the application of high-performance algorithms, requires the following steps: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36886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2206347" y="3730347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2760107" y="376499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 Input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2760107" y="4334351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Input images to the Cloudant database, connected in a storage bucket.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5630228" y="36886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5779532" y="3730347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6352342" y="3764994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Cognitive Application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6352342" y="4681538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of machine learning models, custom classifiers, or text recognition to understand the contents of the visual elements.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9222462" y="36886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9367957" y="3730347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9944576" y="376499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Results Output</a:t>
            </a:r>
            <a:endParaRPr lang="en-US" sz="2187" dirty="0"/>
          </a:p>
        </p:txBody>
      </p:sp>
      <p:sp>
        <p:nvSpPr>
          <p:cNvPr id="17" name="Text 15"/>
          <p:cNvSpPr/>
          <p:nvPr/>
        </p:nvSpPr>
        <p:spPr>
          <a:xfrm>
            <a:off x="9944576" y="4334351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Get the results on the web, in an application, or via an API or IoT devices etc., in response to the image query.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180862"/>
            <a:ext cx="488311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Technologies used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208490"/>
            <a:ext cx="22746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 Learning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288893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ML models are trained and fine-tuned using supervised learning strategies, using large datasets, to enable instant recognition of the visual input.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3932992"/>
            <a:ext cx="2448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 Classifiers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037993" y="4613434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use of custom classifiers allows for identifying specific visual elements that may be unique to your use case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037993" y="565749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Text Recognition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037993" y="6337935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ability to apply OCR (Optical Character Recognition) technology enables the technology to recognize printed text on images and convert it into an editable format.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166628" y="-213717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357189"/>
            <a:ext cx="8307348" cy="8858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Flowchart for Image Recognition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71249" y="4150995"/>
            <a:ext cx="10221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7" y="1600201"/>
            <a:ext cx="8829675" cy="5300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668774"/>
            <a:ext cx="1045868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 of IBM Cloud Visual Recognition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1807488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IBM Cloud Visual Recognition technology provides numerous benefits to businesses looking to enhance their operations through intelligent image interpretation and analytics. These include: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2768203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2273975" y="300418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Increased Insight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273975" y="3573542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analysis of visual data can provide useful insights and inform decision-making leading to better business outcomes.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768203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662267" y="3004185"/>
            <a:ext cx="252400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Improved Efficiency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7662267" y="3573542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image analysis can streamline workflows and help to eliminate time-consuming manual processes.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37993" y="5097899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273975" y="5333881"/>
            <a:ext cx="226706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 Solutions</a:t>
            </a:r>
            <a:endParaRPr lang="en-US" sz="2187" dirty="0"/>
          </a:p>
        </p:txBody>
      </p:sp>
      <p:sp>
        <p:nvSpPr>
          <p:cNvPr id="14" name="Text 12"/>
          <p:cNvSpPr/>
          <p:nvPr/>
        </p:nvSpPr>
        <p:spPr>
          <a:xfrm>
            <a:off x="2273975" y="5903238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Customizable classifiers can be created to meet the unique needs of a business or industry and be easily integrated into existing systems.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6285" y="5097899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662267" y="533388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Easily Scalable</a:t>
            </a:r>
            <a:endParaRPr lang="en-US" sz="2187" dirty="0"/>
          </a:p>
        </p:txBody>
      </p:sp>
      <p:sp>
        <p:nvSpPr>
          <p:cNvPr id="17" name="Text 15"/>
          <p:cNvSpPr/>
          <p:nvPr/>
        </p:nvSpPr>
        <p:spPr>
          <a:xfrm>
            <a:off x="7662267" y="5903238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IBM cloud infrastructure can accommodate increased traffic, offering flexible and scalable processing power to support the growth of your business.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54066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Cases of IBM Cloud Visual Recognition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373755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IBM Cloud Visual Recognition can be utilized in a variety of industry segments to help businesses improve operations, increase efficiency, and gain valuable insights. A few use cases are: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4334470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Retail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823103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Healthcare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311735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Manufacturing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5800368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393394" y="6289000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Travel and Tourism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65688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795593"/>
            <a:ext cx="1055441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IBM Cloud Visual Recognition is a versatile and powerful tool that utilizes state-of-the-art machine learning techniques to interpret and analyze visual data. Its ability to generate actionable insights and automate manual processes offers a significant value to businesses across many industries and segments. Start by exploring the technology and see how Visual Recognition can transform your business processes, elevate efficiency, and increase profitability.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448</Words>
  <Application>Microsoft Office PowerPoint</Application>
  <PresentationFormat>Custom</PresentationFormat>
  <Paragraphs>47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STUDENT</cp:lastModifiedBy>
  <cp:revision>4</cp:revision>
  <dcterms:created xsi:type="dcterms:W3CDTF">2023-10-11T06:03:40Z</dcterms:created>
  <dcterms:modified xsi:type="dcterms:W3CDTF">2023-10-11T06:22:39Z</dcterms:modified>
</cp:coreProperties>
</file>