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9763-927B-4991-893D-EFF677B01D75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B0DF-F2D6-4ACC-9B6F-1B80BAD85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2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B0DF-F2D6-4ACC-9B6F-1B80BAD85A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39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5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9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1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9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8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37165A-DD7E-448C-9F8A-A2726F2B66AD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2EC0BB0-3D72-493D-86D9-AA632F067D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70439" y="1298448"/>
            <a:ext cx="9460523" cy="118625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Игра мини </a:t>
            </a:r>
            <a:r>
              <a:rPr lang="en-US" dirty="0" smtClean="0"/>
              <a:t>“</a:t>
            </a:r>
            <a:r>
              <a:rPr lang="ru-RU" dirty="0" err="1" smtClean="0"/>
              <a:t>Манчкин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1462" y="2727144"/>
            <a:ext cx="5520592" cy="587555"/>
          </a:xfrm>
        </p:spPr>
        <p:txBody>
          <a:bodyPr/>
          <a:lstStyle/>
          <a:p>
            <a:r>
              <a:rPr lang="ru-RU" dirty="0" smtClean="0"/>
              <a:t>Навык для Голосового помощника Алисе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96" y="1298448"/>
            <a:ext cx="4696978" cy="46969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646937"/>
            <a:ext cx="1817005" cy="25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557" y="3057525"/>
            <a:ext cx="3439668" cy="67700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Цель проекта</a:t>
            </a:r>
            <a:r>
              <a:rPr lang="en-US" sz="3600" dirty="0" smtClean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9292" y="2523391"/>
            <a:ext cx="7552593" cy="1301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>
                <a:solidFill>
                  <a:schemeClr val="tx1"/>
                </a:solidFill>
              </a:rPr>
              <a:t>Создание навыка для голосового помощника Алисы наподобие игры “</a:t>
            </a:r>
            <a:r>
              <a:rPr lang="ru-RU" sz="2800" dirty="0" err="1">
                <a:solidFill>
                  <a:schemeClr val="tx1"/>
                </a:solidFill>
              </a:rPr>
              <a:t>Манчкин</a:t>
            </a:r>
            <a:r>
              <a:rPr lang="ru-RU" sz="2800" dirty="0" smtClean="0">
                <a:solidFill>
                  <a:schemeClr val="tx1"/>
                </a:solidFill>
              </a:rPr>
              <a:t>”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12" y="4603653"/>
            <a:ext cx="2244968" cy="1995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49" y="419098"/>
            <a:ext cx="1066495" cy="10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2" y="3095625"/>
            <a:ext cx="2834640" cy="1019908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Задачи</a:t>
            </a:r>
            <a:r>
              <a:rPr lang="en-US" sz="3600" dirty="0"/>
              <a:t>,</a:t>
            </a:r>
            <a:r>
              <a:rPr lang="ru-RU" sz="3600" dirty="0"/>
              <a:t> план реализации проекта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3611" y="1154430"/>
            <a:ext cx="8076439" cy="5120640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</a:rPr>
              <a:t>Придумать идею для навыка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</a:rPr>
              <a:t>Изучить методы взаимодействия с Алисой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</a:rPr>
              <a:t>Продумать и создать алгоритм работы навыка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</a:rPr>
              <a:t>Подключить код к API Алисы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ru-RU" sz="2800" dirty="0">
                <a:solidFill>
                  <a:schemeClr val="tx1"/>
                </a:solidFill>
              </a:rPr>
              <a:t>Протестировать все возможные ошибки и проблемы при взаимодействии пользователя с игрой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arenR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65" y="5666514"/>
            <a:ext cx="1191485" cy="1191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13" y="124532"/>
            <a:ext cx="1322962" cy="13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781" y="3143250"/>
            <a:ext cx="3220593" cy="638908"/>
          </a:xfrm>
        </p:spPr>
        <p:txBody>
          <a:bodyPr>
            <a:normAutofit/>
          </a:bodyPr>
          <a:lstStyle/>
          <a:p>
            <a:r>
              <a:rPr lang="ru-RU" sz="3600" dirty="0"/>
              <a:t>Правила </a:t>
            </a:r>
            <a:r>
              <a:rPr lang="ru-RU" sz="3600" dirty="0" smtClean="0"/>
              <a:t>игры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7911" y="868680"/>
            <a:ext cx="7838313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chemeClr val="tx1"/>
                </a:solidFill>
              </a:rPr>
              <a:t>mini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Manchkin</a:t>
            </a:r>
            <a:r>
              <a:rPr lang="ru-RU" sz="2400" dirty="0"/>
              <a:t> — это подобие настольной игры в </a:t>
            </a:r>
            <a:r>
              <a:rPr lang="ru-RU" sz="2400" dirty="0" err="1"/>
              <a:t>Манчкин</a:t>
            </a:r>
            <a:r>
              <a:rPr lang="ru-RU" sz="2400" dirty="0"/>
              <a:t>, но с ограниченным карточным функционалом. Здесь вы сможете погрузиться в мир приключений, где вас будут ждать неожиданные встречи и события! Открывайте двери, сражайтесь и унижайте монстров, получайте сокровища и становитесь самым крутым героем этой игры</a:t>
            </a:r>
            <a:r>
              <a:rPr lang="ru-RU" sz="2400" dirty="0" smtClean="0"/>
              <a:t>!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Карточки </a:t>
            </a:r>
            <a:r>
              <a:rPr lang="ru-RU" sz="2400" dirty="0">
                <a:solidFill>
                  <a:schemeClr val="tx1"/>
                </a:solidFill>
              </a:rPr>
              <a:t>дверей: </a:t>
            </a:r>
            <a:r>
              <a:rPr lang="ru-RU" sz="2400" dirty="0"/>
              <a:t>1) </a:t>
            </a:r>
            <a:r>
              <a:rPr lang="ru-RU" sz="2400" dirty="0">
                <a:solidFill>
                  <a:schemeClr val="tx1"/>
                </a:solidFill>
              </a:rPr>
              <a:t>Монстры</a:t>
            </a:r>
            <a:r>
              <a:rPr lang="ru-RU" sz="2400" dirty="0"/>
              <a:t> (с разным уровнем, непотребством и наградой) 2) </a:t>
            </a:r>
            <a:r>
              <a:rPr lang="ru-RU" sz="2400" dirty="0">
                <a:solidFill>
                  <a:schemeClr val="tx1"/>
                </a:solidFill>
              </a:rPr>
              <a:t>Расы героев </a:t>
            </a:r>
            <a:r>
              <a:rPr lang="ru-RU" sz="2400" dirty="0"/>
              <a:t>(для получения </a:t>
            </a:r>
            <a:r>
              <a:rPr lang="ru-RU" sz="2400" dirty="0" err="1"/>
              <a:t>доп</a:t>
            </a:r>
            <a:r>
              <a:rPr lang="ru-RU" sz="2400" dirty="0"/>
              <a:t> бонусов) 3) </a:t>
            </a:r>
            <a:r>
              <a:rPr lang="ru-RU" sz="2400" dirty="0">
                <a:solidFill>
                  <a:schemeClr val="tx1"/>
                </a:solidFill>
              </a:rPr>
              <a:t>Проклятья</a:t>
            </a:r>
            <a:r>
              <a:rPr lang="ru-RU" sz="2400" dirty="0"/>
              <a:t> (нежданные подарки)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Карточки </a:t>
            </a:r>
            <a:r>
              <a:rPr lang="ru-RU" sz="2400" dirty="0">
                <a:solidFill>
                  <a:schemeClr val="tx1"/>
                </a:solidFill>
              </a:rPr>
              <a:t>сокровищ: </a:t>
            </a:r>
            <a:r>
              <a:rPr lang="ru-RU" sz="2400" dirty="0"/>
              <a:t>1) </a:t>
            </a:r>
            <a:r>
              <a:rPr lang="ru-RU" sz="2400" dirty="0">
                <a:solidFill>
                  <a:schemeClr val="tx1"/>
                </a:solidFill>
              </a:rPr>
              <a:t>Одежка</a:t>
            </a:r>
            <a:r>
              <a:rPr lang="ru-RU" sz="2400" dirty="0"/>
              <a:t> (</a:t>
            </a:r>
            <a:r>
              <a:rPr lang="ru-RU" sz="2400" dirty="0" err="1"/>
              <a:t>головняк</a:t>
            </a:r>
            <a:r>
              <a:rPr lang="ru-RU" sz="2400" dirty="0"/>
              <a:t>, доспехи, поножи, оружие — все чтобы выиграть монстра) 2) </a:t>
            </a:r>
            <a:r>
              <a:rPr lang="ru-RU" sz="2400" dirty="0">
                <a:solidFill>
                  <a:schemeClr val="tx1"/>
                </a:solidFill>
              </a:rPr>
              <a:t>Бонусы</a:t>
            </a:r>
            <a:r>
              <a:rPr lang="ru-RU" sz="2400" dirty="0"/>
              <a:t> (увеличение силы, уровня героя)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Цель </a:t>
            </a:r>
            <a:r>
              <a:rPr lang="ru-RU" sz="2400" dirty="0">
                <a:solidFill>
                  <a:schemeClr val="tx1"/>
                </a:solidFill>
              </a:rPr>
              <a:t>игры</a:t>
            </a:r>
            <a:r>
              <a:rPr lang="ru-RU" sz="2400" dirty="0"/>
              <a:t>: остаться живым и достигнуть 10 уровня!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190624"/>
            <a:ext cx="1504645" cy="15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808" y="763353"/>
            <a:ext cx="3395889" cy="2917996"/>
          </a:xfrm>
        </p:spPr>
        <p:txBody>
          <a:bodyPr/>
          <a:lstStyle/>
          <a:p>
            <a:pPr algn="ctr"/>
            <a:r>
              <a:rPr lang="ru-RU" dirty="0" smtClean="0"/>
              <a:t>Примеры взаимодействия с «Алисой»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3719514"/>
            <a:ext cx="3657554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30" y="119063"/>
            <a:ext cx="2990895" cy="445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05" y="4179794"/>
            <a:ext cx="3414713" cy="267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45" y="3886200"/>
            <a:ext cx="3793293" cy="29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9" y="514350"/>
            <a:ext cx="3939063" cy="296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082" y="2408963"/>
            <a:ext cx="2834640" cy="59787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Классы </a:t>
            </a:r>
            <a:r>
              <a:rPr lang="ru-RU" sz="4000" dirty="0" smtClean="0"/>
              <a:t>карточек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76768"/>
            <a:ext cx="2106202" cy="32665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51080"/>
            <a:ext cx="2106202" cy="33178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79" y="76768"/>
            <a:ext cx="2260596" cy="330547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6425"/>
            <a:ext cx="6819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828101"/>
            <a:ext cx="7194369" cy="185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7708717" y="3828101"/>
            <a:ext cx="0" cy="1858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178309" y="3828101"/>
            <a:ext cx="0" cy="185832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096125" y="3828101"/>
            <a:ext cx="98242" cy="185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819900" y="5600700"/>
            <a:ext cx="374467" cy="857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705600" y="5600700"/>
            <a:ext cx="114300" cy="1257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743281" y="33689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Монстр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634909" y="338304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Бонус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33002" y="338224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Проклятье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1" y="6272213"/>
            <a:ext cx="53721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5686425"/>
            <a:ext cx="5372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681" y="3828101"/>
            <a:ext cx="1561795" cy="15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380" y="2657475"/>
            <a:ext cx="2834640" cy="1046285"/>
          </a:xfrm>
        </p:spPr>
        <p:txBody>
          <a:bodyPr/>
          <a:lstStyle/>
          <a:p>
            <a:pPr algn="ctr"/>
            <a:r>
              <a:rPr lang="ru-RU" dirty="0" smtClean="0"/>
              <a:t>Эпохи и как они помогают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2081578"/>
            <a:ext cx="77438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476875"/>
            <a:ext cx="3581400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1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317" y="2791046"/>
            <a:ext cx="2834640" cy="637121"/>
          </a:xfrm>
        </p:spPr>
        <p:txBody>
          <a:bodyPr>
            <a:noAutofit/>
          </a:bodyPr>
          <a:lstStyle/>
          <a:p>
            <a:pPr algn="ctr"/>
            <a:r>
              <a:rPr lang="ru-RU" sz="4000" spc="-60" dirty="0" smtClean="0">
                <a:latin typeface="+mj-lt"/>
                <a:ea typeface="+mj-ea"/>
                <a:cs typeface="+mj-cs"/>
              </a:rPr>
              <a:t>Технологии</a:t>
            </a:r>
            <a:endParaRPr lang="ru-RU" sz="4000" spc="-6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476875"/>
            <a:ext cx="3581400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2900" y="3500437"/>
            <a:ext cx="2657474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79" y="1189101"/>
            <a:ext cx="1897380" cy="24384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08" y="1432856"/>
            <a:ext cx="1950889" cy="19508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2517">
            <a:off x="6723745" y="4317754"/>
            <a:ext cx="1618945" cy="16189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24" y="3949886"/>
            <a:ext cx="1029025" cy="10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5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232" y="2933700"/>
            <a:ext cx="2834640" cy="73913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4000" dirty="0"/>
              <a:t>GitHub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412630"/>
            <a:ext cx="4118371" cy="41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227</TotalTime>
  <Words>87</Words>
  <Application>Microsoft Office PowerPoint</Application>
  <PresentationFormat>Произвольный</PresentationFormat>
  <Paragraphs>24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Рамка</vt:lpstr>
      <vt:lpstr>Игра мини “Манчкин”</vt:lpstr>
      <vt:lpstr>Цель проекта:</vt:lpstr>
      <vt:lpstr>Задачи, план реализации проекта:</vt:lpstr>
      <vt:lpstr>Правила игры:</vt:lpstr>
      <vt:lpstr>Примеры взаимодействия с «Алисой»</vt:lpstr>
      <vt:lpstr>Классы карточек:</vt:lpstr>
      <vt:lpstr>Эпохи и как они помогают</vt:lpstr>
      <vt:lpstr>Презентация PowerPoint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искусственного интеллекта</dc:title>
  <dc:creator>Пользователь Windows</dc:creator>
  <cp:lastModifiedBy>Пользователь Windows</cp:lastModifiedBy>
  <cp:revision>24</cp:revision>
  <dcterms:created xsi:type="dcterms:W3CDTF">2021-02-23T13:49:57Z</dcterms:created>
  <dcterms:modified xsi:type="dcterms:W3CDTF">2023-03-11T18:04:09Z</dcterms:modified>
</cp:coreProperties>
</file>