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9763-927B-4991-893D-EFF677B01D75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B0DF-F2D6-4ACC-9B6F-1B80BAD85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2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B0DF-F2D6-4ACC-9B6F-1B80BAD85A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39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8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37165A-DD7E-448C-9F8A-A2726F2B66A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70439" y="1298448"/>
            <a:ext cx="9460523" cy="118625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Игра мини </a:t>
            </a:r>
            <a:r>
              <a:rPr lang="en-US" dirty="0" smtClean="0"/>
              <a:t>“</a:t>
            </a:r>
            <a:r>
              <a:rPr lang="ru-RU" dirty="0" err="1" smtClean="0"/>
              <a:t>Манчкин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1462" y="2727144"/>
            <a:ext cx="5520592" cy="587555"/>
          </a:xfrm>
        </p:spPr>
        <p:txBody>
          <a:bodyPr/>
          <a:lstStyle/>
          <a:p>
            <a:r>
              <a:rPr lang="ru-RU" dirty="0" smtClean="0"/>
              <a:t>Навык для Голосового помощника Алисе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96" y="1298448"/>
            <a:ext cx="4696978" cy="46969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646937"/>
            <a:ext cx="1817005" cy="25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232" y="2933700"/>
            <a:ext cx="2834640" cy="73913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4000" dirty="0"/>
              <a:t>GitHub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1466850"/>
            <a:ext cx="386334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6648450" y="3514130"/>
            <a:ext cx="2257426" cy="428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613902" y="2884706"/>
            <a:ext cx="2507994" cy="428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391024" y="2845832"/>
            <a:ext cx="2257426" cy="428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648450" y="3934896"/>
            <a:ext cx="2257426" cy="3979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613902" y="2476500"/>
            <a:ext cx="2507994" cy="3979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91024" y="2447925"/>
            <a:ext cx="2257426" cy="3979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494" y="183325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Немного </a:t>
            </a:r>
            <a:r>
              <a:rPr lang="ru-RU" sz="4000" dirty="0" smtClean="0"/>
              <a:t>о</a:t>
            </a:r>
            <a:r>
              <a:rPr lang="en-US" sz="4000" dirty="0" smtClean="0"/>
              <a:t> </a:t>
            </a:r>
            <a:r>
              <a:rPr lang="ru-RU" sz="4000" dirty="0" smtClean="0"/>
              <a:t>нашей команде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4" y="190499"/>
            <a:ext cx="2257426" cy="22574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6" y="190499"/>
            <a:ext cx="2257426" cy="22574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44" y="4415716"/>
            <a:ext cx="2257426" cy="2257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6871" y="2476500"/>
            <a:ext cx="19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Малинин Данила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13902" y="2476500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Деревянных Владимир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34174" y="3963471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Игнатьев Дмитрий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666779" y="290298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игры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39186" y="2904530"/>
            <a:ext cx="23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 + база данных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4205" y="355865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игры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4" y="773898"/>
            <a:ext cx="1674025" cy="16740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78" y="2277666"/>
            <a:ext cx="994648" cy="99464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22" y="4332803"/>
            <a:ext cx="1349274" cy="13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57" y="3057525"/>
            <a:ext cx="3439668" cy="67700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Цель проекта</a:t>
            </a:r>
            <a:r>
              <a:rPr lang="en-US" sz="3600" dirty="0" smtClean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6936" y="840105"/>
            <a:ext cx="8162163" cy="512064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Выиграть </a:t>
            </a:r>
            <a:r>
              <a:rPr lang="ru-RU" sz="2800" dirty="0" err="1" smtClean="0">
                <a:solidFill>
                  <a:schemeClr val="tx1"/>
                </a:solidFill>
              </a:rPr>
              <a:t>хакатон</a:t>
            </a:r>
            <a:r>
              <a:rPr lang="ru-RU" sz="2800" dirty="0" smtClean="0">
                <a:solidFill>
                  <a:schemeClr val="tx1"/>
                </a:solidFill>
              </a:rPr>
              <a:t> от Яндекса</a:t>
            </a:r>
          </a:p>
          <a:p>
            <a:pPr marL="457200" indent="-457200"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Показать чему мы научились</a:t>
            </a:r>
          </a:p>
          <a:p>
            <a:pPr marL="457200" indent="-457200"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Добавить в </a:t>
            </a:r>
            <a:r>
              <a:rPr lang="ru-RU" sz="2800" dirty="0" err="1" smtClean="0">
                <a:solidFill>
                  <a:schemeClr val="tx1"/>
                </a:solidFill>
              </a:rPr>
              <a:t>капилку</a:t>
            </a:r>
            <a:r>
              <a:rPr lang="ru-RU" sz="2800" dirty="0" smtClean="0">
                <a:solidFill>
                  <a:schemeClr val="tx1"/>
                </a:solidFill>
              </a:rPr>
              <a:t> еще один навык для Алисы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13" y="4603653"/>
            <a:ext cx="2244968" cy="1995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49" y="419098"/>
            <a:ext cx="1066495" cy="10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2" y="3095625"/>
            <a:ext cx="2834640" cy="1019908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Задачи</a:t>
            </a:r>
            <a:r>
              <a:rPr lang="en-US" sz="3600" dirty="0"/>
              <a:t>,</a:t>
            </a:r>
            <a:r>
              <a:rPr lang="ru-RU" sz="3600" dirty="0"/>
              <a:t> план реализации проекта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3611" y="1154430"/>
            <a:ext cx="9038463" cy="512064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Найти идею для навыка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Создать алгоритм нашего навыка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Распределить роли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кто чем занимается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Воплотить алгоритм в жизнь (в код)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Научить Алису разговаривать + добавить </a:t>
            </a:r>
            <a:r>
              <a:rPr lang="ru-RU" sz="2400" dirty="0" err="1" smtClean="0">
                <a:solidFill>
                  <a:schemeClr val="tx1"/>
                </a:solidFill>
              </a:rPr>
              <a:t>фичи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Подключить базу данных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/>
                </a:solidFill>
              </a:rPr>
              <a:t>Пройти </a:t>
            </a:r>
            <a:r>
              <a:rPr lang="ru-RU" sz="2400" dirty="0" err="1" smtClean="0">
                <a:solidFill>
                  <a:schemeClr val="tx1"/>
                </a:solidFill>
              </a:rPr>
              <a:t>модерацию</a:t>
            </a:r>
            <a:r>
              <a:rPr lang="ru-RU" sz="2400" dirty="0" smtClean="0">
                <a:solidFill>
                  <a:schemeClr val="tx1"/>
                </a:solidFill>
              </a:rPr>
              <a:t> навыка (опубликовать в интернет)</a:t>
            </a:r>
          </a:p>
          <a:p>
            <a:pPr marL="457200" indent="-457200">
              <a:buAutoNum type="arabicParenR"/>
            </a:pPr>
            <a:endParaRPr lang="ru-RU" dirty="0" smtClean="0"/>
          </a:p>
          <a:p>
            <a:pPr marL="457200" indent="-457200">
              <a:buAutoNum type="arabicParenR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65" y="5666514"/>
            <a:ext cx="1191485" cy="1191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13" y="124532"/>
            <a:ext cx="1322962" cy="13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781" y="3143250"/>
            <a:ext cx="3220593" cy="638908"/>
          </a:xfrm>
        </p:spPr>
        <p:txBody>
          <a:bodyPr>
            <a:normAutofit/>
          </a:bodyPr>
          <a:lstStyle/>
          <a:p>
            <a:r>
              <a:rPr lang="ru-RU" sz="3600" dirty="0"/>
              <a:t>Правила </a:t>
            </a:r>
            <a:r>
              <a:rPr lang="ru-RU" sz="3600" dirty="0" smtClean="0"/>
              <a:t>игры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7911" y="868680"/>
            <a:ext cx="7838313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chemeClr val="tx1"/>
                </a:solidFill>
              </a:rPr>
              <a:t>mini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Manchkin</a:t>
            </a:r>
            <a:r>
              <a:rPr lang="ru-RU" sz="2400" dirty="0"/>
              <a:t> — это подобие настольной игры в </a:t>
            </a:r>
            <a:r>
              <a:rPr lang="ru-RU" sz="2400" dirty="0" err="1"/>
              <a:t>Манчкин</a:t>
            </a:r>
            <a:r>
              <a:rPr lang="ru-RU" sz="2400" dirty="0"/>
              <a:t>, но с ограниченным карточным функционалом. Здесь вы сможете погрузиться в мир приключений, где вас будут ждать неожиданные встречи и события! Открывайте двери, сражайтесь и унижайте монстров, получайте сокровища и становитесь самым крутым героем этой игры</a:t>
            </a:r>
            <a:r>
              <a:rPr lang="ru-RU" sz="2400" dirty="0" smtClean="0"/>
              <a:t>!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Карточки </a:t>
            </a:r>
            <a:r>
              <a:rPr lang="ru-RU" sz="2400" dirty="0">
                <a:solidFill>
                  <a:schemeClr val="tx1"/>
                </a:solidFill>
              </a:rPr>
              <a:t>дверей: </a:t>
            </a:r>
            <a:r>
              <a:rPr lang="ru-RU" sz="2400" dirty="0"/>
              <a:t>1) </a:t>
            </a:r>
            <a:r>
              <a:rPr lang="ru-RU" sz="2400" dirty="0">
                <a:solidFill>
                  <a:schemeClr val="tx1"/>
                </a:solidFill>
              </a:rPr>
              <a:t>Монстры</a:t>
            </a:r>
            <a:r>
              <a:rPr lang="ru-RU" sz="2400" dirty="0"/>
              <a:t> (с разным уровнем, непотребством и наградой) 2) </a:t>
            </a:r>
            <a:r>
              <a:rPr lang="ru-RU" sz="2400" dirty="0">
                <a:solidFill>
                  <a:schemeClr val="tx1"/>
                </a:solidFill>
              </a:rPr>
              <a:t>Расы героев </a:t>
            </a:r>
            <a:r>
              <a:rPr lang="ru-RU" sz="2400" dirty="0"/>
              <a:t>(для получения </a:t>
            </a:r>
            <a:r>
              <a:rPr lang="ru-RU" sz="2400" dirty="0" err="1"/>
              <a:t>доп</a:t>
            </a:r>
            <a:r>
              <a:rPr lang="ru-RU" sz="2400" dirty="0"/>
              <a:t> бонусов) 3) </a:t>
            </a:r>
            <a:r>
              <a:rPr lang="ru-RU" sz="2400" dirty="0">
                <a:solidFill>
                  <a:schemeClr val="tx1"/>
                </a:solidFill>
              </a:rPr>
              <a:t>Проклятья</a:t>
            </a:r>
            <a:r>
              <a:rPr lang="ru-RU" sz="2400" dirty="0"/>
              <a:t> (нежданные подарки)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Карточки </a:t>
            </a:r>
            <a:r>
              <a:rPr lang="ru-RU" sz="2400" dirty="0">
                <a:solidFill>
                  <a:schemeClr val="tx1"/>
                </a:solidFill>
              </a:rPr>
              <a:t>сокровищ: </a:t>
            </a:r>
            <a:r>
              <a:rPr lang="ru-RU" sz="2400" dirty="0"/>
              <a:t>1) </a:t>
            </a:r>
            <a:r>
              <a:rPr lang="ru-RU" sz="2400" dirty="0">
                <a:solidFill>
                  <a:schemeClr val="tx1"/>
                </a:solidFill>
              </a:rPr>
              <a:t>Одежка</a:t>
            </a:r>
            <a:r>
              <a:rPr lang="ru-RU" sz="2400" dirty="0"/>
              <a:t> (</a:t>
            </a:r>
            <a:r>
              <a:rPr lang="ru-RU" sz="2400" dirty="0" err="1"/>
              <a:t>головняк</a:t>
            </a:r>
            <a:r>
              <a:rPr lang="ru-RU" sz="2400" dirty="0"/>
              <a:t>, доспехи, поножи, оружие — все чтобы выиграть монстра) 2) </a:t>
            </a:r>
            <a:r>
              <a:rPr lang="ru-RU" sz="2400" dirty="0">
                <a:solidFill>
                  <a:schemeClr val="tx1"/>
                </a:solidFill>
              </a:rPr>
              <a:t>Бонусы</a:t>
            </a:r>
            <a:r>
              <a:rPr lang="ru-RU" sz="2400" dirty="0"/>
              <a:t> (увеличение силы, уровня героя)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Цель </a:t>
            </a:r>
            <a:r>
              <a:rPr lang="ru-RU" sz="2400" dirty="0">
                <a:solidFill>
                  <a:schemeClr val="tx1"/>
                </a:solidFill>
              </a:rPr>
              <a:t>игры</a:t>
            </a:r>
            <a:r>
              <a:rPr lang="ru-RU" sz="2400" dirty="0"/>
              <a:t>: остаться живым и достигнуть 10 уровня!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190624"/>
            <a:ext cx="1504645" cy="15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808" y="763353"/>
            <a:ext cx="3395889" cy="2917996"/>
          </a:xfrm>
        </p:spPr>
        <p:txBody>
          <a:bodyPr/>
          <a:lstStyle/>
          <a:p>
            <a:pPr algn="ctr"/>
            <a:r>
              <a:rPr lang="ru-RU" dirty="0" smtClean="0"/>
              <a:t>Примеры взаимодействия с «Алисой»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3719514"/>
            <a:ext cx="3657554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0" y="119063"/>
            <a:ext cx="2990895" cy="445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05" y="4179794"/>
            <a:ext cx="3414713" cy="267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45" y="3886200"/>
            <a:ext cx="3793293" cy="29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9" y="514350"/>
            <a:ext cx="3939063" cy="29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082" y="2408963"/>
            <a:ext cx="2834640" cy="59787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Классы </a:t>
            </a:r>
            <a:r>
              <a:rPr lang="ru-RU" sz="4000" dirty="0" smtClean="0"/>
              <a:t>карточек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76768"/>
            <a:ext cx="2106202" cy="32665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1080"/>
            <a:ext cx="2106202" cy="33178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79" y="76768"/>
            <a:ext cx="2260596" cy="33054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6425"/>
            <a:ext cx="6819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828101"/>
            <a:ext cx="7194369" cy="185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08717" y="3828101"/>
            <a:ext cx="0" cy="1858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178309" y="3828101"/>
            <a:ext cx="0" cy="185832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096125" y="3828101"/>
            <a:ext cx="98242" cy="185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19900" y="5600700"/>
            <a:ext cx="374467" cy="857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705600" y="5600700"/>
            <a:ext cx="114300" cy="1257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743281" y="33689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Монстр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634909" y="338304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Бонус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33002" y="338224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Проклятье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6272213"/>
            <a:ext cx="53721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5686425"/>
            <a:ext cx="5372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81" y="3828101"/>
            <a:ext cx="1561795" cy="15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046285"/>
          </a:xfrm>
        </p:spPr>
        <p:txBody>
          <a:bodyPr/>
          <a:lstStyle/>
          <a:p>
            <a:pPr algn="ctr"/>
            <a:r>
              <a:rPr lang="ru-RU" dirty="0" smtClean="0"/>
              <a:t>Эпохи и как они помогают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65557" y="2910414"/>
            <a:ext cx="2834640" cy="637121"/>
          </a:xfrm>
        </p:spPr>
        <p:txBody>
          <a:bodyPr>
            <a:normAutofit/>
          </a:bodyPr>
          <a:lstStyle/>
          <a:p>
            <a:pPr algn="ctr"/>
            <a:r>
              <a:rPr lang="ru-RU" sz="3200" spc="-60" dirty="0">
                <a:latin typeface="+mj-lt"/>
                <a:ea typeface="+mj-ea"/>
                <a:cs typeface="+mj-cs"/>
              </a:rPr>
              <a:t>База данных</a:t>
            </a:r>
            <a:endParaRPr lang="ru-RU" sz="3200" spc="-6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314325"/>
            <a:ext cx="77438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476875"/>
            <a:ext cx="3581400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551" y="5420058"/>
            <a:ext cx="5029201" cy="1437941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895600"/>
            <a:ext cx="1457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595687"/>
            <a:ext cx="13525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295650"/>
            <a:ext cx="65722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033833"/>
            <a:ext cx="72199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42900" y="3500437"/>
            <a:ext cx="2657474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42899" y="2224087"/>
            <a:ext cx="2657475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317" y="2791046"/>
            <a:ext cx="2834640" cy="637121"/>
          </a:xfrm>
        </p:spPr>
        <p:txBody>
          <a:bodyPr>
            <a:noAutofit/>
          </a:bodyPr>
          <a:lstStyle/>
          <a:p>
            <a:pPr algn="ctr"/>
            <a:r>
              <a:rPr lang="ru-RU" sz="4000" spc="-60" dirty="0" smtClean="0">
                <a:latin typeface="+mj-lt"/>
                <a:ea typeface="+mj-ea"/>
                <a:cs typeface="+mj-cs"/>
              </a:rPr>
              <a:t>Технологии</a:t>
            </a:r>
            <a:endParaRPr lang="ru-RU" sz="4000" spc="-6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476875"/>
            <a:ext cx="3581400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2900" y="3500437"/>
            <a:ext cx="2657474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84" y="884351"/>
            <a:ext cx="2091906" cy="20919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3949886"/>
            <a:ext cx="1897380" cy="2438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58" y="3176282"/>
            <a:ext cx="3687612" cy="195882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70" y="255438"/>
            <a:ext cx="1950889" cy="19508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2517">
            <a:off x="5813587" y="5267324"/>
            <a:ext cx="1618945" cy="16189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24" y="3949886"/>
            <a:ext cx="1029025" cy="10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201</TotalTime>
  <Words>120</Words>
  <Application>Microsoft Office PowerPoint</Application>
  <PresentationFormat>Произвольный</PresentationFormat>
  <Paragraphs>36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Рамка</vt:lpstr>
      <vt:lpstr>Игра мини “Манчкин”</vt:lpstr>
      <vt:lpstr>Немного о нашей команде:</vt:lpstr>
      <vt:lpstr>Цель проекта:</vt:lpstr>
      <vt:lpstr>Задачи, план реализации проекта:</vt:lpstr>
      <vt:lpstr>Правила игры:</vt:lpstr>
      <vt:lpstr>Примеры взаимодействия с «Алисой»</vt:lpstr>
      <vt:lpstr>Классы карточек:</vt:lpstr>
      <vt:lpstr>Эпохи и как они помогают</vt:lpstr>
      <vt:lpstr>Презентация PowerPoint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искусственного интеллекта</dc:title>
  <dc:creator>Пользователь Windows</dc:creator>
  <cp:lastModifiedBy>Пользователь Windows</cp:lastModifiedBy>
  <cp:revision>22</cp:revision>
  <dcterms:created xsi:type="dcterms:W3CDTF">2021-02-23T13:49:57Z</dcterms:created>
  <dcterms:modified xsi:type="dcterms:W3CDTF">2022-05-10T10:39:05Z</dcterms:modified>
</cp:coreProperties>
</file>