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60" r:id="rId2"/>
  </p:sldIdLst>
  <p:sldSz cx="10282238" cy="4111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5" userDrawn="1">
          <p15:clr>
            <a:srgbClr val="A4A3A4"/>
          </p15:clr>
        </p15:guide>
        <p15:guide id="2" pos="32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95AE"/>
    <a:srgbClr val="207CB0"/>
    <a:srgbClr val="881F7C"/>
    <a:srgbClr val="042233"/>
    <a:srgbClr val="67955F"/>
    <a:srgbClr val="C2D5C5"/>
    <a:srgbClr val="042333"/>
    <a:srgbClr val="5690FF"/>
    <a:srgbClr val="F9E9FF"/>
    <a:srgbClr val="F8A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6"/>
    <p:restoredTop sz="96327"/>
  </p:normalViewPr>
  <p:slideViewPr>
    <p:cSldViewPr>
      <p:cViewPr varScale="1">
        <p:scale>
          <a:sx n="118" d="100"/>
          <a:sy n="118" d="100"/>
        </p:scale>
        <p:origin x="232" y="1424"/>
      </p:cViewPr>
      <p:guideLst>
        <p:guide orient="horz" pos="1295"/>
        <p:guide pos="32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FE916-4DBB-2047-9E42-5F8E914A5EBA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428625" y="1143000"/>
            <a:ext cx="7715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197A3-5586-AF4E-B775-76942CF52B8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115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75897" rtl="0" eaLnBrk="1" latinLnBrk="0" hangingPunct="1">
      <a:defRPr sz="2987" kern="1200">
        <a:solidFill>
          <a:schemeClr val="tx1"/>
        </a:solidFill>
        <a:latin typeface="+mn-lt"/>
        <a:ea typeface="+mn-ea"/>
        <a:cs typeface="+mn-cs"/>
      </a:defRPr>
    </a:lvl1pPr>
    <a:lvl2pPr marL="1137949" algn="l" defTabSz="2275897" rtl="0" eaLnBrk="1" latinLnBrk="0" hangingPunct="1">
      <a:defRPr sz="2987" kern="1200">
        <a:solidFill>
          <a:schemeClr val="tx1"/>
        </a:solidFill>
        <a:latin typeface="+mn-lt"/>
        <a:ea typeface="+mn-ea"/>
        <a:cs typeface="+mn-cs"/>
      </a:defRPr>
    </a:lvl2pPr>
    <a:lvl3pPr marL="2275897" algn="l" defTabSz="2275897" rtl="0" eaLnBrk="1" latinLnBrk="0" hangingPunct="1">
      <a:defRPr sz="2987" kern="1200">
        <a:solidFill>
          <a:schemeClr val="tx1"/>
        </a:solidFill>
        <a:latin typeface="+mn-lt"/>
        <a:ea typeface="+mn-ea"/>
        <a:cs typeface="+mn-cs"/>
      </a:defRPr>
    </a:lvl3pPr>
    <a:lvl4pPr marL="3413843" algn="l" defTabSz="2275897" rtl="0" eaLnBrk="1" latinLnBrk="0" hangingPunct="1">
      <a:defRPr sz="2987" kern="1200">
        <a:solidFill>
          <a:schemeClr val="tx1"/>
        </a:solidFill>
        <a:latin typeface="+mn-lt"/>
        <a:ea typeface="+mn-ea"/>
        <a:cs typeface="+mn-cs"/>
      </a:defRPr>
    </a:lvl4pPr>
    <a:lvl5pPr marL="4551794" algn="l" defTabSz="2275897" rtl="0" eaLnBrk="1" latinLnBrk="0" hangingPunct="1">
      <a:defRPr sz="2987" kern="1200">
        <a:solidFill>
          <a:schemeClr val="tx1"/>
        </a:solidFill>
        <a:latin typeface="+mn-lt"/>
        <a:ea typeface="+mn-ea"/>
        <a:cs typeface="+mn-cs"/>
      </a:defRPr>
    </a:lvl5pPr>
    <a:lvl6pPr marL="5689743" algn="l" defTabSz="2275897" rtl="0" eaLnBrk="1" latinLnBrk="0" hangingPunct="1">
      <a:defRPr sz="2987" kern="1200">
        <a:solidFill>
          <a:schemeClr val="tx1"/>
        </a:solidFill>
        <a:latin typeface="+mn-lt"/>
        <a:ea typeface="+mn-ea"/>
        <a:cs typeface="+mn-cs"/>
      </a:defRPr>
    </a:lvl6pPr>
    <a:lvl7pPr marL="6827689" algn="l" defTabSz="2275897" rtl="0" eaLnBrk="1" latinLnBrk="0" hangingPunct="1">
      <a:defRPr sz="2987" kern="1200">
        <a:solidFill>
          <a:schemeClr val="tx1"/>
        </a:solidFill>
        <a:latin typeface="+mn-lt"/>
        <a:ea typeface="+mn-ea"/>
        <a:cs typeface="+mn-cs"/>
      </a:defRPr>
    </a:lvl7pPr>
    <a:lvl8pPr marL="7965640" algn="l" defTabSz="2275897" rtl="0" eaLnBrk="1" latinLnBrk="0" hangingPunct="1">
      <a:defRPr sz="2987" kern="1200">
        <a:solidFill>
          <a:schemeClr val="tx1"/>
        </a:solidFill>
        <a:latin typeface="+mn-lt"/>
        <a:ea typeface="+mn-ea"/>
        <a:cs typeface="+mn-cs"/>
      </a:defRPr>
    </a:lvl8pPr>
    <a:lvl9pPr marL="9103586" algn="l" defTabSz="2275897" rtl="0" eaLnBrk="1" latinLnBrk="0" hangingPunct="1">
      <a:defRPr sz="29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428625" y="1143000"/>
            <a:ext cx="77152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197A3-5586-AF4E-B775-76942CF52B8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505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280" y="672898"/>
            <a:ext cx="7711679" cy="1431455"/>
          </a:xfrm>
        </p:spPr>
        <p:txBody>
          <a:bodyPr anchor="b"/>
          <a:lstStyle>
            <a:lvl1pPr algn="ctr">
              <a:defRPr sz="35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280" y="2159555"/>
            <a:ext cx="7711679" cy="992691"/>
          </a:xfrm>
        </p:spPr>
        <p:txBody>
          <a:bodyPr/>
          <a:lstStyle>
            <a:lvl1pPr marL="0" indent="0" algn="ctr">
              <a:buNone/>
              <a:defRPr sz="1439"/>
            </a:lvl1pPr>
            <a:lvl2pPr marL="274091" indent="0" algn="ctr">
              <a:buNone/>
              <a:defRPr sz="1199"/>
            </a:lvl2pPr>
            <a:lvl3pPr marL="548183" indent="0" algn="ctr">
              <a:buNone/>
              <a:defRPr sz="1079"/>
            </a:lvl3pPr>
            <a:lvl4pPr marL="822274" indent="0" algn="ctr">
              <a:buNone/>
              <a:defRPr sz="959"/>
            </a:lvl4pPr>
            <a:lvl5pPr marL="1096366" indent="0" algn="ctr">
              <a:buNone/>
              <a:defRPr sz="959"/>
            </a:lvl5pPr>
            <a:lvl6pPr marL="1370457" indent="0" algn="ctr">
              <a:buNone/>
              <a:defRPr sz="959"/>
            </a:lvl6pPr>
            <a:lvl7pPr marL="1644548" indent="0" algn="ctr">
              <a:buNone/>
              <a:defRPr sz="959"/>
            </a:lvl7pPr>
            <a:lvl8pPr marL="1918640" indent="0" algn="ctr">
              <a:buNone/>
              <a:defRPr sz="959"/>
            </a:lvl8pPr>
            <a:lvl9pPr marL="2192731" indent="0" algn="ctr">
              <a:buNone/>
              <a:defRPr sz="95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944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183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58226" y="218906"/>
            <a:ext cx="2217108" cy="34844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6904" y="218906"/>
            <a:ext cx="6522795" cy="34844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845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588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49" y="1025052"/>
            <a:ext cx="8868430" cy="1710321"/>
          </a:xfrm>
        </p:spPr>
        <p:txBody>
          <a:bodyPr anchor="b"/>
          <a:lstStyle>
            <a:lvl1pPr>
              <a:defRPr sz="359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549" y="2751553"/>
            <a:ext cx="8868430" cy="899418"/>
          </a:xfrm>
        </p:spPr>
        <p:txBody>
          <a:bodyPr/>
          <a:lstStyle>
            <a:lvl1pPr marL="0" indent="0">
              <a:buNone/>
              <a:defRPr sz="1439">
                <a:solidFill>
                  <a:schemeClr val="tx1">
                    <a:tint val="82000"/>
                  </a:schemeClr>
                </a:solidFill>
              </a:defRPr>
            </a:lvl1pPr>
            <a:lvl2pPr marL="274091" indent="0">
              <a:buNone/>
              <a:defRPr sz="1199">
                <a:solidFill>
                  <a:schemeClr val="tx1">
                    <a:tint val="82000"/>
                  </a:schemeClr>
                </a:solidFill>
              </a:defRPr>
            </a:lvl2pPr>
            <a:lvl3pPr marL="548183" indent="0">
              <a:buNone/>
              <a:defRPr sz="1079">
                <a:solidFill>
                  <a:schemeClr val="tx1">
                    <a:tint val="82000"/>
                  </a:schemeClr>
                </a:solidFill>
              </a:defRPr>
            </a:lvl3pPr>
            <a:lvl4pPr marL="822274" indent="0">
              <a:buNone/>
              <a:defRPr sz="959">
                <a:solidFill>
                  <a:schemeClr val="tx1">
                    <a:tint val="82000"/>
                  </a:schemeClr>
                </a:solidFill>
              </a:defRPr>
            </a:lvl4pPr>
            <a:lvl5pPr marL="1096366" indent="0">
              <a:buNone/>
              <a:defRPr sz="959">
                <a:solidFill>
                  <a:schemeClr val="tx1">
                    <a:tint val="82000"/>
                  </a:schemeClr>
                </a:solidFill>
              </a:defRPr>
            </a:lvl5pPr>
            <a:lvl6pPr marL="1370457" indent="0">
              <a:buNone/>
              <a:defRPr sz="959">
                <a:solidFill>
                  <a:schemeClr val="tx1">
                    <a:tint val="82000"/>
                  </a:schemeClr>
                </a:solidFill>
              </a:defRPr>
            </a:lvl6pPr>
            <a:lvl7pPr marL="1644548" indent="0">
              <a:buNone/>
              <a:defRPr sz="959">
                <a:solidFill>
                  <a:schemeClr val="tx1">
                    <a:tint val="82000"/>
                  </a:schemeClr>
                </a:solidFill>
              </a:defRPr>
            </a:lvl7pPr>
            <a:lvl8pPr marL="1918640" indent="0">
              <a:buNone/>
              <a:defRPr sz="959">
                <a:solidFill>
                  <a:schemeClr val="tx1">
                    <a:tint val="82000"/>
                  </a:schemeClr>
                </a:solidFill>
              </a:defRPr>
            </a:lvl8pPr>
            <a:lvl9pPr marL="2192731" indent="0">
              <a:buNone/>
              <a:defRPr sz="95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55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6904" y="1094530"/>
            <a:ext cx="4369951" cy="26087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5383" y="1094530"/>
            <a:ext cx="4369951" cy="26087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11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43" y="218906"/>
            <a:ext cx="8868430" cy="79472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244" y="1007919"/>
            <a:ext cx="4349868" cy="493966"/>
          </a:xfrm>
        </p:spPr>
        <p:txBody>
          <a:bodyPr anchor="b"/>
          <a:lstStyle>
            <a:lvl1pPr marL="0" indent="0">
              <a:buNone/>
              <a:defRPr sz="1439" b="1"/>
            </a:lvl1pPr>
            <a:lvl2pPr marL="274091" indent="0">
              <a:buNone/>
              <a:defRPr sz="1199" b="1"/>
            </a:lvl2pPr>
            <a:lvl3pPr marL="548183" indent="0">
              <a:buNone/>
              <a:defRPr sz="1079" b="1"/>
            </a:lvl3pPr>
            <a:lvl4pPr marL="822274" indent="0">
              <a:buNone/>
              <a:defRPr sz="959" b="1"/>
            </a:lvl4pPr>
            <a:lvl5pPr marL="1096366" indent="0">
              <a:buNone/>
              <a:defRPr sz="959" b="1"/>
            </a:lvl5pPr>
            <a:lvl6pPr marL="1370457" indent="0">
              <a:buNone/>
              <a:defRPr sz="959" b="1"/>
            </a:lvl6pPr>
            <a:lvl7pPr marL="1644548" indent="0">
              <a:buNone/>
              <a:defRPr sz="959" b="1"/>
            </a:lvl7pPr>
            <a:lvl8pPr marL="1918640" indent="0">
              <a:buNone/>
              <a:defRPr sz="959" b="1"/>
            </a:lvl8pPr>
            <a:lvl9pPr marL="2192731" indent="0">
              <a:buNone/>
              <a:defRPr sz="9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244" y="1501885"/>
            <a:ext cx="4349868" cy="220904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5383" y="1007919"/>
            <a:ext cx="4371290" cy="493966"/>
          </a:xfrm>
        </p:spPr>
        <p:txBody>
          <a:bodyPr anchor="b"/>
          <a:lstStyle>
            <a:lvl1pPr marL="0" indent="0">
              <a:buNone/>
              <a:defRPr sz="1439" b="1"/>
            </a:lvl1pPr>
            <a:lvl2pPr marL="274091" indent="0">
              <a:buNone/>
              <a:defRPr sz="1199" b="1"/>
            </a:lvl2pPr>
            <a:lvl3pPr marL="548183" indent="0">
              <a:buNone/>
              <a:defRPr sz="1079" b="1"/>
            </a:lvl3pPr>
            <a:lvl4pPr marL="822274" indent="0">
              <a:buNone/>
              <a:defRPr sz="959" b="1"/>
            </a:lvl4pPr>
            <a:lvl5pPr marL="1096366" indent="0">
              <a:buNone/>
              <a:defRPr sz="959" b="1"/>
            </a:lvl5pPr>
            <a:lvl6pPr marL="1370457" indent="0">
              <a:buNone/>
              <a:defRPr sz="959" b="1"/>
            </a:lvl6pPr>
            <a:lvl7pPr marL="1644548" indent="0">
              <a:buNone/>
              <a:defRPr sz="959" b="1"/>
            </a:lvl7pPr>
            <a:lvl8pPr marL="1918640" indent="0">
              <a:buNone/>
              <a:defRPr sz="959" b="1"/>
            </a:lvl8pPr>
            <a:lvl9pPr marL="2192731" indent="0">
              <a:buNone/>
              <a:defRPr sz="95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5383" y="1501885"/>
            <a:ext cx="4371290" cy="220904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91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630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119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44" y="274108"/>
            <a:ext cx="3316289" cy="959379"/>
          </a:xfrm>
        </p:spPr>
        <p:txBody>
          <a:bodyPr anchor="b"/>
          <a:lstStyle>
            <a:lvl1pPr>
              <a:defRPr sz="191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1290" y="591998"/>
            <a:ext cx="5205383" cy="2921919"/>
          </a:xfrm>
        </p:spPr>
        <p:txBody>
          <a:bodyPr/>
          <a:lstStyle>
            <a:lvl1pPr>
              <a:defRPr sz="1918"/>
            </a:lvl1pPr>
            <a:lvl2pPr>
              <a:defRPr sz="1679"/>
            </a:lvl2pPr>
            <a:lvl3pPr>
              <a:defRPr sz="1439"/>
            </a:lvl3pPr>
            <a:lvl4pPr>
              <a:defRPr sz="1199"/>
            </a:lvl4pPr>
            <a:lvl5pPr>
              <a:defRPr sz="1199"/>
            </a:lvl5pPr>
            <a:lvl6pPr>
              <a:defRPr sz="1199"/>
            </a:lvl6pPr>
            <a:lvl7pPr>
              <a:defRPr sz="1199"/>
            </a:lvl7pPr>
            <a:lvl8pPr>
              <a:defRPr sz="1199"/>
            </a:lvl8pPr>
            <a:lvl9pPr>
              <a:defRPr sz="119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244" y="1233488"/>
            <a:ext cx="3316289" cy="2285188"/>
          </a:xfrm>
        </p:spPr>
        <p:txBody>
          <a:bodyPr/>
          <a:lstStyle>
            <a:lvl1pPr marL="0" indent="0">
              <a:buNone/>
              <a:defRPr sz="959"/>
            </a:lvl1pPr>
            <a:lvl2pPr marL="274091" indent="0">
              <a:buNone/>
              <a:defRPr sz="839"/>
            </a:lvl2pPr>
            <a:lvl3pPr marL="548183" indent="0">
              <a:buNone/>
              <a:defRPr sz="719"/>
            </a:lvl3pPr>
            <a:lvl4pPr marL="822274" indent="0">
              <a:buNone/>
              <a:defRPr sz="600"/>
            </a:lvl4pPr>
            <a:lvl5pPr marL="1096366" indent="0">
              <a:buNone/>
              <a:defRPr sz="600"/>
            </a:lvl5pPr>
            <a:lvl6pPr marL="1370457" indent="0">
              <a:buNone/>
              <a:defRPr sz="600"/>
            </a:lvl6pPr>
            <a:lvl7pPr marL="1644548" indent="0">
              <a:buNone/>
              <a:defRPr sz="600"/>
            </a:lvl7pPr>
            <a:lvl8pPr marL="1918640" indent="0">
              <a:buNone/>
              <a:defRPr sz="600"/>
            </a:lvl8pPr>
            <a:lvl9pPr marL="2192731" indent="0">
              <a:buNone/>
              <a:defRPr sz="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23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244" y="274108"/>
            <a:ext cx="3316289" cy="959379"/>
          </a:xfrm>
        </p:spPr>
        <p:txBody>
          <a:bodyPr anchor="b"/>
          <a:lstStyle>
            <a:lvl1pPr>
              <a:defRPr sz="191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1290" y="591998"/>
            <a:ext cx="5205383" cy="2921919"/>
          </a:xfrm>
        </p:spPr>
        <p:txBody>
          <a:bodyPr anchor="t"/>
          <a:lstStyle>
            <a:lvl1pPr marL="0" indent="0">
              <a:buNone/>
              <a:defRPr sz="1918"/>
            </a:lvl1pPr>
            <a:lvl2pPr marL="274091" indent="0">
              <a:buNone/>
              <a:defRPr sz="1679"/>
            </a:lvl2pPr>
            <a:lvl3pPr marL="548183" indent="0">
              <a:buNone/>
              <a:defRPr sz="1439"/>
            </a:lvl3pPr>
            <a:lvl4pPr marL="822274" indent="0">
              <a:buNone/>
              <a:defRPr sz="1199"/>
            </a:lvl4pPr>
            <a:lvl5pPr marL="1096366" indent="0">
              <a:buNone/>
              <a:defRPr sz="1199"/>
            </a:lvl5pPr>
            <a:lvl6pPr marL="1370457" indent="0">
              <a:buNone/>
              <a:defRPr sz="1199"/>
            </a:lvl6pPr>
            <a:lvl7pPr marL="1644548" indent="0">
              <a:buNone/>
              <a:defRPr sz="1199"/>
            </a:lvl7pPr>
            <a:lvl8pPr marL="1918640" indent="0">
              <a:buNone/>
              <a:defRPr sz="1199"/>
            </a:lvl8pPr>
            <a:lvl9pPr marL="2192731" indent="0">
              <a:buNone/>
              <a:defRPr sz="1199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244" y="1233488"/>
            <a:ext cx="3316289" cy="2285188"/>
          </a:xfrm>
        </p:spPr>
        <p:txBody>
          <a:bodyPr/>
          <a:lstStyle>
            <a:lvl1pPr marL="0" indent="0">
              <a:buNone/>
              <a:defRPr sz="959"/>
            </a:lvl1pPr>
            <a:lvl2pPr marL="274091" indent="0">
              <a:buNone/>
              <a:defRPr sz="839"/>
            </a:lvl2pPr>
            <a:lvl3pPr marL="548183" indent="0">
              <a:buNone/>
              <a:defRPr sz="719"/>
            </a:lvl3pPr>
            <a:lvl4pPr marL="822274" indent="0">
              <a:buNone/>
              <a:defRPr sz="600"/>
            </a:lvl4pPr>
            <a:lvl5pPr marL="1096366" indent="0">
              <a:buNone/>
              <a:defRPr sz="600"/>
            </a:lvl5pPr>
            <a:lvl6pPr marL="1370457" indent="0">
              <a:buNone/>
              <a:defRPr sz="600"/>
            </a:lvl6pPr>
            <a:lvl7pPr marL="1644548" indent="0">
              <a:buNone/>
              <a:defRPr sz="600"/>
            </a:lvl7pPr>
            <a:lvl8pPr marL="1918640" indent="0">
              <a:buNone/>
              <a:defRPr sz="600"/>
            </a:lvl8pPr>
            <a:lvl9pPr marL="2192731" indent="0">
              <a:buNone/>
              <a:defRPr sz="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292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904" y="218906"/>
            <a:ext cx="8868430" cy="794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4" y="1094530"/>
            <a:ext cx="8868430" cy="2608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904" y="3810868"/>
            <a:ext cx="2313504" cy="21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C11CE-F89B-1D41-8C71-C0459AD51E53}" type="datetimeFigureOut">
              <a:rPr lang="es-ES" smtClean="0"/>
              <a:t>23/7/24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992" y="3810868"/>
            <a:ext cx="3470255" cy="21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1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1830" y="3810868"/>
            <a:ext cx="2313504" cy="218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1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736AF-BF0A-FA41-9E4E-0DE68DECFA64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096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183" rtl="0" eaLnBrk="1" latinLnBrk="0" hangingPunct="1">
        <a:lnSpc>
          <a:spcPct val="90000"/>
        </a:lnSpc>
        <a:spcBef>
          <a:spcPct val="0"/>
        </a:spcBef>
        <a:buNone/>
        <a:defRPr sz="2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046" indent="-137046" algn="l" defTabSz="548183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1pPr>
      <a:lvl2pPr marL="411137" indent="-137046" algn="l" defTabSz="548183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39" kern="1200">
          <a:solidFill>
            <a:schemeClr val="tx1"/>
          </a:solidFill>
          <a:latin typeface="+mn-lt"/>
          <a:ea typeface="+mn-ea"/>
          <a:cs typeface="+mn-cs"/>
        </a:defRPr>
      </a:lvl2pPr>
      <a:lvl3pPr marL="685229" indent="-137046" algn="l" defTabSz="548183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199" kern="1200">
          <a:solidFill>
            <a:schemeClr val="tx1"/>
          </a:solidFill>
          <a:latin typeface="+mn-lt"/>
          <a:ea typeface="+mn-ea"/>
          <a:cs typeface="+mn-cs"/>
        </a:defRPr>
      </a:lvl3pPr>
      <a:lvl4pPr marL="959320" indent="-137046" algn="l" defTabSz="548183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9" kern="1200">
          <a:solidFill>
            <a:schemeClr val="tx1"/>
          </a:solidFill>
          <a:latin typeface="+mn-lt"/>
          <a:ea typeface="+mn-ea"/>
          <a:cs typeface="+mn-cs"/>
        </a:defRPr>
      </a:lvl4pPr>
      <a:lvl5pPr marL="1233411" indent="-137046" algn="l" defTabSz="548183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9" kern="1200">
          <a:solidFill>
            <a:schemeClr val="tx1"/>
          </a:solidFill>
          <a:latin typeface="+mn-lt"/>
          <a:ea typeface="+mn-ea"/>
          <a:cs typeface="+mn-cs"/>
        </a:defRPr>
      </a:lvl5pPr>
      <a:lvl6pPr marL="1507503" indent="-137046" algn="l" defTabSz="548183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9" kern="1200">
          <a:solidFill>
            <a:schemeClr val="tx1"/>
          </a:solidFill>
          <a:latin typeface="+mn-lt"/>
          <a:ea typeface="+mn-ea"/>
          <a:cs typeface="+mn-cs"/>
        </a:defRPr>
      </a:lvl6pPr>
      <a:lvl7pPr marL="1781594" indent="-137046" algn="l" defTabSz="548183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9" kern="1200">
          <a:solidFill>
            <a:schemeClr val="tx1"/>
          </a:solidFill>
          <a:latin typeface="+mn-lt"/>
          <a:ea typeface="+mn-ea"/>
          <a:cs typeface="+mn-cs"/>
        </a:defRPr>
      </a:lvl7pPr>
      <a:lvl8pPr marL="2055686" indent="-137046" algn="l" defTabSz="548183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9" kern="1200">
          <a:solidFill>
            <a:schemeClr val="tx1"/>
          </a:solidFill>
          <a:latin typeface="+mn-lt"/>
          <a:ea typeface="+mn-ea"/>
          <a:cs typeface="+mn-cs"/>
        </a:defRPr>
      </a:lvl8pPr>
      <a:lvl9pPr marL="2329777" indent="-137046" algn="l" defTabSz="548183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183" rtl="0" eaLnBrk="1" latinLnBrk="0" hangingPunct="1">
        <a:defRPr sz="1079" kern="1200">
          <a:solidFill>
            <a:schemeClr val="tx1"/>
          </a:solidFill>
          <a:latin typeface="+mn-lt"/>
          <a:ea typeface="+mn-ea"/>
          <a:cs typeface="+mn-cs"/>
        </a:defRPr>
      </a:lvl1pPr>
      <a:lvl2pPr marL="274091" algn="l" defTabSz="548183" rtl="0" eaLnBrk="1" latinLnBrk="0" hangingPunct="1">
        <a:defRPr sz="1079" kern="1200">
          <a:solidFill>
            <a:schemeClr val="tx1"/>
          </a:solidFill>
          <a:latin typeface="+mn-lt"/>
          <a:ea typeface="+mn-ea"/>
          <a:cs typeface="+mn-cs"/>
        </a:defRPr>
      </a:lvl2pPr>
      <a:lvl3pPr marL="548183" algn="l" defTabSz="548183" rtl="0" eaLnBrk="1" latinLnBrk="0" hangingPunct="1">
        <a:defRPr sz="1079" kern="1200">
          <a:solidFill>
            <a:schemeClr val="tx1"/>
          </a:solidFill>
          <a:latin typeface="+mn-lt"/>
          <a:ea typeface="+mn-ea"/>
          <a:cs typeface="+mn-cs"/>
        </a:defRPr>
      </a:lvl3pPr>
      <a:lvl4pPr marL="822274" algn="l" defTabSz="548183" rtl="0" eaLnBrk="1" latinLnBrk="0" hangingPunct="1">
        <a:defRPr sz="1079" kern="1200">
          <a:solidFill>
            <a:schemeClr val="tx1"/>
          </a:solidFill>
          <a:latin typeface="+mn-lt"/>
          <a:ea typeface="+mn-ea"/>
          <a:cs typeface="+mn-cs"/>
        </a:defRPr>
      </a:lvl4pPr>
      <a:lvl5pPr marL="1096366" algn="l" defTabSz="548183" rtl="0" eaLnBrk="1" latinLnBrk="0" hangingPunct="1">
        <a:defRPr sz="1079" kern="1200">
          <a:solidFill>
            <a:schemeClr val="tx1"/>
          </a:solidFill>
          <a:latin typeface="+mn-lt"/>
          <a:ea typeface="+mn-ea"/>
          <a:cs typeface="+mn-cs"/>
        </a:defRPr>
      </a:lvl5pPr>
      <a:lvl6pPr marL="1370457" algn="l" defTabSz="548183" rtl="0" eaLnBrk="1" latinLnBrk="0" hangingPunct="1">
        <a:defRPr sz="1079" kern="1200">
          <a:solidFill>
            <a:schemeClr val="tx1"/>
          </a:solidFill>
          <a:latin typeface="+mn-lt"/>
          <a:ea typeface="+mn-ea"/>
          <a:cs typeface="+mn-cs"/>
        </a:defRPr>
      </a:lvl6pPr>
      <a:lvl7pPr marL="1644548" algn="l" defTabSz="548183" rtl="0" eaLnBrk="1" latinLnBrk="0" hangingPunct="1">
        <a:defRPr sz="1079" kern="1200">
          <a:solidFill>
            <a:schemeClr val="tx1"/>
          </a:solidFill>
          <a:latin typeface="+mn-lt"/>
          <a:ea typeface="+mn-ea"/>
          <a:cs typeface="+mn-cs"/>
        </a:defRPr>
      </a:lvl7pPr>
      <a:lvl8pPr marL="1918640" algn="l" defTabSz="548183" rtl="0" eaLnBrk="1" latinLnBrk="0" hangingPunct="1">
        <a:defRPr sz="1079" kern="1200">
          <a:solidFill>
            <a:schemeClr val="tx1"/>
          </a:solidFill>
          <a:latin typeface="+mn-lt"/>
          <a:ea typeface="+mn-ea"/>
          <a:cs typeface="+mn-cs"/>
        </a:defRPr>
      </a:lvl8pPr>
      <a:lvl9pPr marL="2192731" algn="l" defTabSz="548183" rtl="0" eaLnBrk="1" latinLnBrk="0" hangingPunct="1">
        <a:defRPr sz="1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7.png"/><Relationship Id="rId18" Type="http://schemas.microsoft.com/office/2007/relationships/hdphoto" Target="../media/hdphoto7.wdp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microsoft.com/office/2007/relationships/hdphoto" Target="../media/hdphoto6.wdp"/><Relationship Id="rId20" Type="http://schemas.microsoft.com/office/2007/relationships/hdphoto" Target="../media/hdphoto8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5" Type="http://schemas.openxmlformats.org/officeDocument/2006/relationships/image" Target="../media/image8.png"/><Relationship Id="rId10" Type="http://schemas.microsoft.com/office/2007/relationships/hdphoto" Target="../media/hdphoto3.wdp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5.wdp"/><Relationship Id="rId22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ángulo 53">
            <a:extLst>
              <a:ext uri="{FF2B5EF4-FFF2-40B4-BE49-F238E27FC236}">
                <a16:creationId xmlns:a16="http://schemas.microsoft.com/office/drawing/2014/main" id="{DEB0BB29-1CC2-D568-3068-DD79DC64995F}"/>
              </a:ext>
            </a:extLst>
          </p:cNvPr>
          <p:cNvSpPr/>
          <p:nvPr/>
        </p:nvSpPr>
        <p:spPr>
          <a:xfrm>
            <a:off x="0" y="1830787"/>
            <a:ext cx="10282238" cy="2290085"/>
          </a:xfrm>
          <a:prstGeom prst="rect">
            <a:avLst/>
          </a:prstGeom>
          <a:solidFill>
            <a:srgbClr val="7E95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56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4E4B031-D06B-9CC2-BFE0-1CE92554FCAF}"/>
              </a:ext>
            </a:extLst>
          </p:cNvPr>
          <p:cNvSpPr/>
          <p:nvPr/>
        </p:nvSpPr>
        <p:spPr>
          <a:xfrm>
            <a:off x="-1" y="390627"/>
            <a:ext cx="10282239" cy="15301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560" dirty="0">
              <a:solidFill>
                <a:schemeClr val="bg1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9F3D4C3-D47B-BA55-68BA-08B2C82D57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4360" t="3970" r="5265" b="10954"/>
          <a:stretch/>
        </p:blipFill>
        <p:spPr>
          <a:xfrm>
            <a:off x="216416" y="438934"/>
            <a:ext cx="810515" cy="762976"/>
          </a:xfrm>
          <a:prstGeom prst="rect">
            <a:avLst/>
          </a:prstGeom>
          <a:effectLst>
            <a:softEdge rad="16705"/>
          </a:effec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B7F8136-A7AE-165C-4F6C-AF09320CC177}"/>
              </a:ext>
            </a:extLst>
          </p:cNvPr>
          <p:cNvSpPr/>
          <p:nvPr/>
        </p:nvSpPr>
        <p:spPr>
          <a:xfrm>
            <a:off x="1" y="0"/>
            <a:ext cx="10282238" cy="390627"/>
          </a:xfrm>
          <a:prstGeom prst="rect">
            <a:avLst/>
          </a:prstGeom>
          <a:solidFill>
            <a:srgbClr val="207C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56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332C7F-704A-A710-F16C-A68F402EE26E}"/>
              </a:ext>
            </a:extLst>
          </p:cNvPr>
          <p:cNvSpPr txBox="1"/>
          <p:nvPr/>
        </p:nvSpPr>
        <p:spPr>
          <a:xfrm>
            <a:off x="117512" y="0"/>
            <a:ext cx="10058400" cy="37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52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of the faecal microbiome of patients with metabolic syndrome and type 2 diabetes</a:t>
            </a:r>
          </a:p>
        </p:txBody>
      </p:sp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69CDA781-EB80-EEE6-5B2B-DD69786887E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7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6631" y="434625"/>
            <a:ext cx="850900" cy="763458"/>
          </a:xfrm>
          <a:prstGeom prst="rect">
            <a:avLst/>
          </a:prstGeom>
        </p:spPr>
      </p:pic>
      <p:pic>
        <p:nvPicPr>
          <p:cNvPr id="17" name="Imagen 16" descr="Icono&#10;&#10;Descripción generada automáticamente">
            <a:extLst>
              <a:ext uri="{FF2B5EF4-FFF2-40B4-BE49-F238E27FC236}">
                <a16:creationId xmlns:a16="http://schemas.microsoft.com/office/drawing/2014/main" id="{D3E69D7C-4B74-0CDC-6629-B23087EAD51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02169" y="455460"/>
            <a:ext cx="720562" cy="720562"/>
          </a:xfrm>
          <a:prstGeom prst="rect">
            <a:avLst/>
          </a:prstGeom>
        </p:spPr>
      </p:pic>
      <p:pic>
        <p:nvPicPr>
          <p:cNvPr id="21" name="Imagen 20" descr="Icono&#10;&#10;Descripción generada automáticamente con confianza baja">
            <a:extLst>
              <a:ext uri="{FF2B5EF4-FFF2-40B4-BE49-F238E27FC236}">
                <a16:creationId xmlns:a16="http://schemas.microsoft.com/office/drawing/2014/main" id="{97B7051A-2D34-6E80-8F2E-5F389F59CFA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  <a14:imgEffect>
                      <a14:saturation sat="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4040" y="462251"/>
            <a:ext cx="704691" cy="704691"/>
          </a:xfrm>
          <a:prstGeom prst="rect">
            <a:avLst/>
          </a:prstGeom>
        </p:spPr>
      </p:pic>
      <p:sp>
        <p:nvSpPr>
          <p:cNvPr id="22" name="Flecha derecha 21">
            <a:extLst>
              <a:ext uri="{FF2B5EF4-FFF2-40B4-BE49-F238E27FC236}">
                <a16:creationId xmlns:a16="http://schemas.microsoft.com/office/drawing/2014/main" id="{34E9A6D0-CBBE-D21D-53AB-782CDD373DAF}"/>
              </a:ext>
            </a:extLst>
          </p:cNvPr>
          <p:cNvSpPr/>
          <p:nvPr/>
        </p:nvSpPr>
        <p:spPr>
          <a:xfrm>
            <a:off x="1260821" y="718073"/>
            <a:ext cx="963973" cy="397078"/>
          </a:xfrm>
          <a:prstGeom prst="rightArrow">
            <a:avLst/>
          </a:prstGeom>
          <a:solidFill>
            <a:srgbClr val="7E95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560" dirty="0"/>
          </a:p>
        </p:txBody>
      </p:sp>
      <p:sp>
        <p:nvSpPr>
          <p:cNvPr id="23" name="Flecha derecha 22">
            <a:extLst>
              <a:ext uri="{FF2B5EF4-FFF2-40B4-BE49-F238E27FC236}">
                <a16:creationId xmlns:a16="http://schemas.microsoft.com/office/drawing/2014/main" id="{975A9D31-B9B2-F273-EF43-0A75E934BA0B}"/>
              </a:ext>
            </a:extLst>
          </p:cNvPr>
          <p:cNvSpPr/>
          <p:nvPr/>
        </p:nvSpPr>
        <p:spPr>
          <a:xfrm>
            <a:off x="3613970" y="723712"/>
            <a:ext cx="963973" cy="397078"/>
          </a:xfrm>
          <a:prstGeom prst="rightArrow">
            <a:avLst/>
          </a:prstGeom>
          <a:solidFill>
            <a:srgbClr val="7E95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560" dirty="0"/>
          </a:p>
        </p:txBody>
      </p:sp>
      <p:sp>
        <p:nvSpPr>
          <p:cNvPr id="24" name="Flecha derecha 23">
            <a:extLst>
              <a:ext uri="{FF2B5EF4-FFF2-40B4-BE49-F238E27FC236}">
                <a16:creationId xmlns:a16="http://schemas.microsoft.com/office/drawing/2014/main" id="{9094E03C-5FB4-BABE-8F2D-B11F3DFDB16B}"/>
              </a:ext>
            </a:extLst>
          </p:cNvPr>
          <p:cNvSpPr/>
          <p:nvPr/>
        </p:nvSpPr>
        <p:spPr>
          <a:xfrm>
            <a:off x="5762435" y="702066"/>
            <a:ext cx="963973" cy="397078"/>
          </a:xfrm>
          <a:prstGeom prst="rightArrow">
            <a:avLst/>
          </a:prstGeom>
          <a:solidFill>
            <a:srgbClr val="7E95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560" dirty="0"/>
          </a:p>
        </p:txBody>
      </p:sp>
      <p:sp>
        <p:nvSpPr>
          <p:cNvPr id="25" name="Flecha derecha 24">
            <a:extLst>
              <a:ext uri="{FF2B5EF4-FFF2-40B4-BE49-F238E27FC236}">
                <a16:creationId xmlns:a16="http://schemas.microsoft.com/office/drawing/2014/main" id="{2CD585F4-3820-8917-AC61-2BCE920B297C}"/>
              </a:ext>
            </a:extLst>
          </p:cNvPr>
          <p:cNvSpPr/>
          <p:nvPr/>
        </p:nvSpPr>
        <p:spPr>
          <a:xfrm>
            <a:off x="8163422" y="710033"/>
            <a:ext cx="963973" cy="397078"/>
          </a:xfrm>
          <a:prstGeom prst="rightArrow">
            <a:avLst/>
          </a:prstGeom>
          <a:solidFill>
            <a:srgbClr val="7E95A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560" dirty="0"/>
          </a:p>
        </p:txBody>
      </p:sp>
      <p:pic>
        <p:nvPicPr>
          <p:cNvPr id="32" name="Imagen 31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1A25133C-F7BA-2F08-752C-DF26735DF47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0967"/>
                    </a14:imgEffect>
                    <a14:imgEffect>
                      <a14:saturation sat="197000"/>
                    </a14:imgEffect>
                  </a14:imgLayer>
                </a14:imgProps>
              </a:ext>
            </a:extLst>
          </a:blip>
          <a:srcRect r="25280"/>
          <a:stretch/>
        </p:blipFill>
        <p:spPr>
          <a:xfrm>
            <a:off x="9376864" y="444665"/>
            <a:ext cx="692468" cy="699492"/>
          </a:xfrm>
          <a:prstGeom prst="rect">
            <a:avLst/>
          </a:prstGeom>
        </p:spPr>
      </p:pic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7D18C40C-3E1D-AF43-18E7-139F20B4F9AB}"/>
              </a:ext>
            </a:extLst>
          </p:cNvPr>
          <p:cNvSpPr/>
          <p:nvPr/>
        </p:nvSpPr>
        <p:spPr>
          <a:xfrm>
            <a:off x="401127" y="1538714"/>
            <a:ext cx="2399732" cy="2496573"/>
          </a:xfrm>
          <a:prstGeom prst="roundRect">
            <a:avLst>
              <a:gd name="adj" fmla="val 4451"/>
            </a:avLst>
          </a:prstGeom>
          <a:gradFill flip="none" rotWithShape="1">
            <a:gsLst>
              <a:gs pos="21000">
                <a:schemeClr val="bg1"/>
              </a:gs>
              <a:gs pos="15000">
                <a:schemeClr val="bg1"/>
              </a:gs>
              <a:gs pos="14000">
                <a:srgbClr val="207CB0"/>
              </a:gs>
            </a:gsLst>
            <a:lin ang="5400000" scaled="1"/>
            <a:tileRect/>
          </a:gradFill>
          <a:ln>
            <a:solidFill>
              <a:srgbClr val="042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ES" sz="5560" dirty="0">
              <a:ln>
                <a:solidFill>
                  <a:srgbClr val="93618A"/>
                </a:solidFill>
              </a:ln>
            </a:endParaRPr>
          </a:p>
        </p:txBody>
      </p:sp>
      <p:sp>
        <p:nvSpPr>
          <p:cNvPr id="50" name="Rectángulo redondeado 49">
            <a:extLst>
              <a:ext uri="{FF2B5EF4-FFF2-40B4-BE49-F238E27FC236}">
                <a16:creationId xmlns:a16="http://schemas.microsoft.com/office/drawing/2014/main" id="{0EDC799D-ABEC-F7EF-3E27-1C60A8707AE3}"/>
              </a:ext>
            </a:extLst>
          </p:cNvPr>
          <p:cNvSpPr/>
          <p:nvPr/>
        </p:nvSpPr>
        <p:spPr>
          <a:xfrm>
            <a:off x="3025884" y="1545020"/>
            <a:ext cx="6885765" cy="2490267"/>
          </a:xfrm>
          <a:prstGeom prst="roundRect">
            <a:avLst>
              <a:gd name="adj" fmla="val 3014"/>
            </a:avLst>
          </a:prstGeom>
          <a:gradFill flip="none" rotWithShape="1">
            <a:gsLst>
              <a:gs pos="21000">
                <a:schemeClr val="bg1"/>
              </a:gs>
              <a:gs pos="15000">
                <a:schemeClr val="bg1"/>
              </a:gs>
              <a:gs pos="14000">
                <a:srgbClr val="207CB0"/>
              </a:gs>
            </a:gsLst>
            <a:lin ang="5400000" scaled="1"/>
            <a:tileRect/>
          </a:gradFill>
          <a:ln>
            <a:solidFill>
              <a:srgbClr val="0423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s-ES" sz="5560" dirty="0">
              <a:ln>
                <a:solidFill>
                  <a:srgbClr val="93618A"/>
                </a:solidFill>
              </a:ln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479C5A1-F16F-ADB9-DF4E-4C567B40F6B2}"/>
              </a:ext>
            </a:extLst>
          </p:cNvPr>
          <p:cNvSpPr txBox="1"/>
          <p:nvPr/>
        </p:nvSpPr>
        <p:spPr>
          <a:xfrm>
            <a:off x="415594" y="1595423"/>
            <a:ext cx="2385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Healthy vs MS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0785380F-D47E-BEDC-87BF-597EDE0A534C}"/>
              </a:ext>
            </a:extLst>
          </p:cNvPr>
          <p:cNvSpPr txBox="1"/>
          <p:nvPr/>
        </p:nvSpPr>
        <p:spPr>
          <a:xfrm>
            <a:off x="3025884" y="1593934"/>
            <a:ext cx="210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Healthy vs PreDT2</a:t>
            </a:r>
          </a:p>
        </p:txBody>
      </p:sp>
      <p:pic>
        <p:nvPicPr>
          <p:cNvPr id="58" name="Imagen 57" descr="Icono&#10;&#10;Descripción generada automáticamente">
            <a:extLst>
              <a:ext uri="{FF2B5EF4-FFF2-40B4-BE49-F238E27FC236}">
                <a16:creationId xmlns:a16="http://schemas.microsoft.com/office/drawing/2014/main" id="{E8696232-0FFE-7A70-BDED-9F98006DE979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1500"/>
                    </a14:imgEffect>
                    <a14:imgEffect>
                      <a14:saturation sat="1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1869" y="2230333"/>
            <a:ext cx="545615" cy="489547"/>
          </a:xfrm>
          <a:prstGeom prst="rect">
            <a:avLst/>
          </a:prstGeom>
        </p:spPr>
      </p:pic>
      <p:pic>
        <p:nvPicPr>
          <p:cNvPr id="59" name="Imagen 58" descr="Icono&#10;&#10;Descripción generada automáticamente">
            <a:extLst>
              <a:ext uri="{FF2B5EF4-FFF2-40B4-BE49-F238E27FC236}">
                <a16:creationId xmlns:a16="http://schemas.microsoft.com/office/drawing/2014/main" id="{0BD3772D-8C0A-7734-CA6B-5F0E99B8445D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069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2453" y="3312365"/>
            <a:ext cx="545408" cy="489361"/>
          </a:xfrm>
          <a:prstGeom prst="rect">
            <a:avLst/>
          </a:prstGeom>
        </p:spPr>
      </p:pic>
      <p:pic>
        <p:nvPicPr>
          <p:cNvPr id="60" name="Imagen 59" descr="Icono&#10;&#10;Descripción generada automáticamente">
            <a:extLst>
              <a:ext uri="{FF2B5EF4-FFF2-40B4-BE49-F238E27FC236}">
                <a16:creationId xmlns:a16="http://schemas.microsoft.com/office/drawing/2014/main" id="{399CD027-74EE-7F0D-AFA5-3269F21F507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3640"/>
                    </a14:imgEffect>
                    <a14:imgEffect>
                      <a14:saturation sat="1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89304" y="2175290"/>
            <a:ext cx="545408" cy="489361"/>
          </a:xfrm>
          <a:prstGeom prst="rect">
            <a:avLst/>
          </a:prstGeom>
        </p:spPr>
      </p:pic>
      <p:pic>
        <p:nvPicPr>
          <p:cNvPr id="61" name="Imagen 60" descr="Icono&#10;&#10;Descripción generada automáticamente">
            <a:extLst>
              <a:ext uri="{FF2B5EF4-FFF2-40B4-BE49-F238E27FC236}">
                <a16:creationId xmlns:a16="http://schemas.microsoft.com/office/drawing/2014/main" id="{5244F0F7-B23B-C0D4-1038-0CD360C1F93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11500"/>
                    </a14:imgEffect>
                    <a14:imgEffect>
                      <a14:saturation sat="3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0410" y="3317997"/>
            <a:ext cx="545408" cy="489361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4200CC1B-608D-354F-3A72-DE33FFC628C4}"/>
              </a:ext>
            </a:extLst>
          </p:cNvPr>
          <p:cNvSpPr txBox="1"/>
          <p:nvPr/>
        </p:nvSpPr>
        <p:spPr>
          <a:xfrm>
            <a:off x="1179886" y="2238603"/>
            <a:ext cx="1634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Bacteroidetes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[Eubacterium] eligens group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Parabacteroides merdae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31A0A42-76DC-34A3-AC9B-4A07BA476352}"/>
              </a:ext>
            </a:extLst>
          </p:cNvPr>
          <p:cNvSpPr txBox="1"/>
          <p:nvPr/>
        </p:nvSpPr>
        <p:spPr>
          <a:xfrm>
            <a:off x="431647" y="1961979"/>
            <a:ext cx="706059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27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46D8EB7D-36DC-20AC-09F0-A0AEFDA9E778}"/>
              </a:ext>
            </a:extLst>
          </p:cNvPr>
          <p:cNvSpPr txBox="1"/>
          <p:nvPr/>
        </p:nvSpPr>
        <p:spPr>
          <a:xfrm>
            <a:off x="546282" y="3045922"/>
            <a:ext cx="476785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27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</a:p>
        </p:txBody>
      </p:sp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D56DCB6E-4FDA-8938-9262-8C63E3F1AB02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1500"/>
                    </a14:imgEffect>
                    <a14:imgEffect>
                      <a14:saturation sat="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9177" y="3295627"/>
            <a:ext cx="545408" cy="489361"/>
          </a:xfrm>
          <a:prstGeom prst="rect">
            <a:avLst/>
          </a:prstGeom>
        </p:spPr>
      </p:pic>
      <p:sp>
        <p:nvSpPr>
          <p:cNvPr id="69" name="CuadroTexto 68">
            <a:extLst>
              <a:ext uri="{FF2B5EF4-FFF2-40B4-BE49-F238E27FC236}">
                <a16:creationId xmlns:a16="http://schemas.microsoft.com/office/drawing/2014/main" id="{77245631-B25A-0779-F532-138C5CDE56A1}"/>
              </a:ext>
            </a:extLst>
          </p:cNvPr>
          <p:cNvSpPr txBox="1"/>
          <p:nvPr/>
        </p:nvSpPr>
        <p:spPr>
          <a:xfrm>
            <a:off x="1173716" y="3139618"/>
            <a:ext cx="107969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Firmicutes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Blautia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Tyzzerella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Dorea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Blautia wexlerae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910EC7F-EEF9-6F05-3B95-5B83CE522A08}"/>
              </a:ext>
            </a:extLst>
          </p:cNvPr>
          <p:cNvSpPr txBox="1"/>
          <p:nvPr/>
        </p:nvSpPr>
        <p:spPr>
          <a:xfrm>
            <a:off x="3025884" y="1951228"/>
            <a:ext cx="706059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27" dirty="0">
                <a:solidFill>
                  <a:srgbClr val="207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72" name="Imagen 71" descr="Icono&#10;&#10;Descripción generada automáticamente">
            <a:extLst>
              <a:ext uri="{FF2B5EF4-FFF2-40B4-BE49-F238E27FC236}">
                <a16:creationId xmlns:a16="http://schemas.microsoft.com/office/drawing/2014/main" id="{41997D71-0348-9478-4A75-E0F82F4AE49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6961"/>
                    </a14:imgEffect>
                    <a14:imgEffect>
                      <a14:saturation sa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106" y="2541241"/>
            <a:ext cx="284242" cy="2842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0572EE0-DCDD-EF9E-DA97-38CD5BA7F70D}"/>
              </a:ext>
            </a:extLst>
          </p:cNvPr>
          <p:cNvSpPr txBox="1"/>
          <p:nvPr/>
        </p:nvSpPr>
        <p:spPr>
          <a:xfrm>
            <a:off x="5187533" y="1591612"/>
            <a:ext cx="2077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Healthy vs DT2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F544682-FA6C-09EF-FB41-E7E7C2B333E1}"/>
              </a:ext>
            </a:extLst>
          </p:cNvPr>
          <p:cNvSpPr txBox="1"/>
          <p:nvPr/>
        </p:nvSpPr>
        <p:spPr>
          <a:xfrm>
            <a:off x="7309818" y="1583254"/>
            <a:ext cx="255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PreDT2 vs DT2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C8BBC85-5923-0A78-2A76-7AC90600557A}"/>
              </a:ext>
            </a:extLst>
          </p:cNvPr>
          <p:cNvSpPr txBox="1"/>
          <p:nvPr/>
        </p:nvSpPr>
        <p:spPr>
          <a:xfrm>
            <a:off x="3058278" y="3054539"/>
            <a:ext cx="706059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27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PreDT2</a:t>
            </a:r>
          </a:p>
        </p:txBody>
      </p:sp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0F7266C2-7004-837B-764F-A4D6F5F88C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6961"/>
                    </a14:imgEffect>
                    <a14:imgEffect>
                      <a14:saturation sa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770" y="3624155"/>
            <a:ext cx="284242" cy="284242"/>
          </a:xfrm>
          <a:prstGeom prst="rect">
            <a:avLst/>
          </a:prstGeom>
        </p:spPr>
      </p:pic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FB369C3D-3B70-E610-AB98-03D8D74898B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6961"/>
                    </a14:imgEffect>
                    <a14:imgEffect>
                      <a14:saturation sa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2236" y="2488837"/>
            <a:ext cx="284242" cy="284242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E6ED7DBF-7A34-7D59-088A-6E390FD284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6961"/>
                    </a14:imgEffect>
                    <a14:imgEffect>
                      <a14:saturation sa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10041" y="3608505"/>
            <a:ext cx="284242" cy="284242"/>
          </a:xfrm>
          <a:prstGeom prst="rect">
            <a:avLst/>
          </a:prstGeom>
        </p:spPr>
      </p:pic>
      <p:pic>
        <p:nvPicPr>
          <p:cNvPr id="36" name="Imagen 35" descr="Icono&#10;&#10;Descripción generada automáticamente">
            <a:extLst>
              <a:ext uri="{FF2B5EF4-FFF2-40B4-BE49-F238E27FC236}">
                <a16:creationId xmlns:a16="http://schemas.microsoft.com/office/drawing/2014/main" id="{767A531B-98F8-6A43-87B1-76668C3BDF5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6961"/>
                    </a14:imgEffect>
                    <a14:imgEffect>
                      <a14:saturation sa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3884" y="3633040"/>
            <a:ext cx="284242" cy="284242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1BD365E7-8725-7723-AA0D-F77A24146859}"/>
              </a:ext>
            </a:extLst>
          </p:cNvPr>
          <p:cNvCxnSpPr>
            <a:cxnSpLocks/>
          </p:cNvCxnSpPr>
          <p:nvPr/>
        </p:nvCxnSpPr>
        <p:spPr>
          <a:xfrm>
            <a:off x="5152533" y="1545391"/>
            <a:ext cx="0" cy="2490581"/>
          </a:xfrm>
          <a:prstGeom prst="line">
            <a:avLst/>
          </a:prstGeom>
          <a:ln cap="flat">
            <a:solidFill>
              <a:srgbClr val="042233">
                <a:alpha val="73578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991CB5D1-15CD-91FE-5DF7-2E323A0DADED}"/>
              </a:ext>
            </a:extLst>
          </p:cNvPr>
          <p:cNvCxnSpPr>
            <a:cxnSpLocks/>
          </p:cNvCxnSpPr>
          <p:nvPr/>
        </p:nvCxnSpPr>
        <p:spPr>
          <a:xfrm>
            <a:off x="7292789" y="1541721"/>
            <a:ext cx="0" cy="2494251"/>
          </a:xfrm>
          <a:prstGeom prst="line">
            <a:avLst/>
          </a:prstGeom>
          <a:ln cap="flat">
            <a:solidFill>
              <a:srgbClr val="042233">
                <a:alpha val="73578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Imagen 42" descr="Icono&#10;&#10;Descripción generada automáticamente">
            <a:extLst>
              <a:ext uri="{FF2B5EF4-FFF2-40B4-BE49-F238E27FC236}">
                <a16:creationId xmlns:a16="http://schemas.microsoft.com/office/drawing/2014/main" id="{B301EEF2-FB17-0D51-654C-FD525ACE8DF0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3640"/>
                    </a14:imgEffect>
                    <a14:imgEffect>
                      <a14:saturation sat="1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9041" y="2161435"/>
            <a:ext cx="545408" cy="489361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37C56AD5-06AE-7BFC-EB05-C7B5730162FB}"/>
              </a:ext>
            </a:extLst>
          </p:cNvPr>
          <p:cNvSpPr txBox="1"/>
          <p:nvPr/>
        </p:nvSpPr>
        <p:spPr>
          <a:xfrm>
            <a:off x="5165621" y="1937373"/>
            <a:ext cx="706059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27" dirty="0">
                <a:solidFill>
                  <a:srgbClr val="207CB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45" name="Imagen 44" descr="Icono&#10;&#10;Descripción generada automáticamente">
            <a:extLst>
              <a:ext uri="{FF2B5EF4-FFF2-40B4-BE49-F238E27FC236}">
                <a16:creationId xmlns:a16="http://schemas.microsoft.com/office/drawing/2014/main" id="{B0CE32FE-64EE-9DEF-5F0B-25FE09F3D74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6961"/>
                    </a14:imgEffect>
                    <a14:imgEffect>
                      <a14:saturation sa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6545" y="2474982"/>
            <a:ext cx="284242" cy="284242"/>
          </a:xfrm>
          <a:prstGeom prst="rect">
            <a:avLst/>
          </a:prstGeom>
        </p:spPr>
      </p:pic>
      <p:pic>
        <p:nvPicPr>
          <p:cNvPr id="46" name="Imagen 45" descr="Icono&#10;&#10;Descripción generada automáticamente">
            <a:extLst>
              <a:ext uri="{FF2B5EF4-FFF2-40B4-BE49-F238E27FC236}">
                <a16:creationId xmlns:a16="http://schemas.microsoft.com/office/drawing/2014/main" id="{78D3BA6E-0C4A-53E1-3EF4-E5CE7995972C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1500"/>
                    </a14:imgEffect>
                    <a14:imgEffect>
                      <a14:saturation sat="5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6361" y="2170552"/>
            <a:ext cx="545408" cy="489361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D41D047B-4221-8047-EC4F-0D9D4A8D42A6}"/>
              </a:ext>
            </a:extLst>
          </p:cNvPr>
          <p:cNvSpPr txBox="1"/>
          <p:nvPr/>
        </p:nvSpPr>
        <p:spPr>
          <a:xfrm>
            <a:off x="7345462" y="1929464"/>
            <a:ext cx="706059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27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PreDT2</a:t>
            </a:r>
          </a:p>
        </p:txBody>
      </p:sp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280EAD82-850F-178A-CF17-A481B170F0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6961"/>
                    </a14:imgEffect>
                    <a14:imgEffect>
                      <a14:saturation sa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7225" y="2483430"/>
            <a:ext cx="284242" cy="284242"/>
          </a:xfrm>
          <a:prstGeom prst="rect">
            <a:avLst/>
          </a:prstGeom>
        </p:spPr>
      </p:pic>
      <p:pic>
        <p:nvPicPr>
          <p:cNvPr id="55" name="Imagen 54" descr="Icono&#10;&#10;Descripción generada automáticamente">
            <a:extLst>
              <a:ext uri="{FF2B5EF4-FFF2-40B4-BE49-F238E27FC236}">
                <a16:creationId xmlns:a16="http://schemas.microsoft.com/office/drawing/2014/main" id="{3410C3AA-BCE0-2A1C-D3A7-17EB7A260B01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11500"/>
                    </a14:imgEffect>
                    <a14:imgEffect>
                      <a14:saturation sat="3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78941" y="3317096"/>
            <a:ext cx="545408" cy="489361"/>
          </a:xfrm>
          <a:prstGeom prst="rect">
            <a:avLst/>
          </a:prstGeom>
        </p:spPr>
      </p:pic>
      <p:pic>
        <p:nvPicPr>
          <p:cNvPr id="56" name="Imagen 55" descr="Icono&#10;&#10;Descripción generada automáticamente">
            <a:extLst>
              <a:ext uri="{FF2B5EF4-FFF2-40B4-BE49-F238E27FC236}">
                <a16:creationId xmlns:a16="http://schemas.microsoft.com/office/drawing/2014/main" id="{6C2A268D-BFB4-134A-BCFA-99BE8ED92C4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colorTemperature colorTemp="6961"/>
                    </a14:imgEffect>
                    <a14:imgEffect>
                      <a14:saturation sat="5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2415" y="3636711"/>
            <a:ext cx="284242" cy="284242"/>
          </a:xfrm>
          <a:prstGeom prst="rect">
            <a:avLst/>
          </a:prstGeom>
        </p:spPr>
      </p:pic>
      <p:sp>
        <p:nvSpPr>
          <p:cNvPr id="57" name="CuadroTexto 56">
            <a:extLst>
              <a:ext uri="{FF2B5EF4-FFF2-40B4-BE49-F238E27FC236}">
                <a16:creationId xmlns:a16="http://schemas.microsoft.com/office/drawing/2014/main" id="{333A916C-4B1B-3A61-82CD-D382A5B04D57}"/>
              </a:ext>
            </a:extLst>
          </p:cNvPr>
          <p:cNvSpPr txBox="1"/>
          <p:nvPr/>
        </p:nvSpPr>
        <p:spPr>
          <a:xfrm>
            <a:off x="5148138" y="3082248"/>
            <a:ext cx="706059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27" dirty="0">
                <a:solidFill>
                  <a:srgbClr val="881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DT2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295D5337-51D4-794A-8D0D-D52A09895D67}"/>
              </a:ext>
            </a:extLst>
          </p:cNvPr>
          <p:cNvSpPr txBox="1"/>
          <p:nvPr/>
        </p:nvSpPr>
        <p:spPr>
          <a:xfrm>
            <a:off x="7298356" y="3081347"/>
            <a:ext cx="706059" cy="265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27" dirty="0">
                <a:solidFill>
                  <a:srgbClr val="881F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DT2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44347FB-E256-A81B-803F-8E42E6B0E8D6}"/>
              </a:ext>
            </a:extLst>
          </p:cNvPr>
          <p:cNvSpPr txBox="1"/>
          <p:nvPr/>
        </p:nvSpPr>
        <p:spPr>
          <a:xfrm>
            <a:off x="3745964" y="2055812"/>
            <a:ext cx="175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Bifidobacterium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Ligilactobacillus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Acidaminococcus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Bifidobacterium bifidum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160AFCB-30F5-84F1-F57C-5F2BB1033134}"/>
              </a:ext>
            </a:extLst>
          </p:cNvPr>
          <p:cNvSpPr txBox="1"/>
          <p:nvPr/>
        </p:nvSpPr>
        <p:spPr>
          <a:xfrm>
            <a:off x="3790969" y="3180937"/>
            <a:ext cx="168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Dorea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Anaerostipes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Subdoligranulum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Dorea longicatena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C4E3E81-6074-EAFA-8FA7-9F8DC33538F4}"/>
              </a:ext>
            </a:extLst>
          </p:cNvPr>
          <p:cNvSpPr txBox="1"/>
          <p:nvPr/>
        </p:nvSpPr>
        <p:spPr>
          <a:xfrm>
            <a:off x="5906204" y="3180937"/>
            <a:ext cx="168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Dorea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Anaerostipes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Subdoligranulum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Dorea longicatena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BFA48E-7FA5-9A1F-A924-E48F41631CEB}"/>
              </a:ext>
            </a:extLst>
          </p:cNvPr>
          <p:cNvSpPr txBox="1"/>
          <p:nvPr/>
        </p:nvSpPr>
        <p:spPr>
          <a:xfrm>
            <a:off x="5906204" y="2055812"/>
            <a:ext cx="1465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86" i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sz="900" dirty="0"/>
              <a:t>Bifidobacterium</a:t>
            </a:r>
          </a:p>
          <a:p>
            <a:r>
              <a:rPr lang="es-ES" sz="900" dirty="0"/>
              <a:t>Ligilactobacillus</a:t>
            </a:r>
          </a:p>
          <a:p>
            <a:r>
              <a:rPr lang="es-ES" sz="900" dirty="0"/>
              <a:t>Acidaminococcus</a:t>
            </a:r>
          </a:p>
          <a:p>
            <a:r>
              <a:rPr lang="es-ES" sz="900" dirty="0"/>
              <a:t>Bifidobacterium longum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64BA71-5A5E-BBB2-1148-FD0B8D1E29A7}"/>
              </a:ext>
            </a:extLst>
          </p:cNvPr>
          <p:cNvSpPr txBox="1"/>
          <p:nvPr/>
        </p:nvSpPr>
        <p:spPr>
          <a:xfrm>
            <a:off x="8111449" y="2055812"/>
            <a:ext cx="1881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[Eubacterium] hallii group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[Eubacterium] ventriosum group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Dorea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Blautia faecis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8317C43-A634-EF0A-7C40-122192797FD2}"/>
              </a:ext>
            </a:extLst>
          </p:cNvPr>
          <p:cNvSpPr txBox="1"/>
          <p:nvPr/>
        </p:nvSpPr>
        <p:spPr>
          <a:xfrm>
            <a:off x="8156454" y="3180937"/>
            <a:ext cx="168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Dialister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Prevotella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Sutterella</a:t>
            </a:r>
          </a:p>
          <a:p>
            <a:r>
              <a:rPr lang="es-ES" sz="9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Dialister invisus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9C56DB1-EFA7-88CF-9D6B-5C822CC4DBE4}"/>
              </a:ext>
            </a:extLst>
          </p:cNvPr>
          <p:cNvSpPr txBox="1"/>
          <p:nvPr/>
        </p:nvSpPr>
        <p:spPr>
          <a:xfrm>
            <a:off x="214131" y="116219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Galicia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5B9C9F7-8CBA-F33F-8EBC-B2DA57F2FF73}"/>
              </a:ext>
            </a:extLst>
          </p:cNvPr>
          <p:cNvSpPr txBox="1"/>
          <p:nvPr/>
        </p:nvSpPr>
        <p:spPr>
          <a:xfrm>
            <a:off x="2487431" y="1174899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 = 79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5028495-1BA8-2888-EC71-F561C2633549}"/>
              </a:ext>
            </a:extLst>
          </p:cNvPr>
          <p:cNvSpPr txBox="1"/>
          <p:nvPr/>
        </p:nvSpPr>
        <p:spPr>
          <a:xfrm>
            <a:off x="4786131" y="1162199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Faeces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187B055-6D30-FE4E-B772-3F08B9A12564}"/>
              </a:ext>
            </a:extLst>
          </p:cNvPr>
          <p:cNvSpPr txBox="1"/>
          <p:nvPr/>
        </p:nvSpPr>
        <p:spPr>
          <a:xfrm>
            <a:off x="6894331" y="1174899"/>
            <a:ext cx="1130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Sequencing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077FEA6-0071-EE1B-F1CF-E160BD49ECB8}"/>
              </a:ext>
            </a:extLst>
          </p:cNvPr>
          <p:cNvSpPr txBox="1"/>
          <p:nvPr/>
        </p:nvSpPr>
        <p:spPr>
          <a:xfrm>
            <a:off x="9459731" y="1145082"/>
            <a:ext cx="562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Taxa</a:t>
            </a:r>
          </a:p>
        </p:txBody>
      </p:sp>
    </p:spTree>
    <p:extLst>
      <p:ext uri="{BB962C8B-B14F-4D97-AF65-F5344CB8AC3E}">
        <p14:creationId xmlns:p14="http://schemas.microsoft.com/office/powerpoint/2010/main" val="3871687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94</Words>
  <Application>Microsoft Macintosh PowerPoint</Application>
  <PresentationFormat>Personalizado</PresentationFormat>
  <Paragraphs>51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Fernández Edreira</dc:creator>
  <cp:lastModifiedBy>Diego Fernández Edreira</cp:lastModifiedBy>
  <cp:revision>35</cp:revision>
  <dcterms:created xsi:type="dcterms:W3CDTF">2024-07-19T08:09:21Z</dcterms:created>
  <dcterms:modified xsi:type="dcterms:W3CDTF">2024-07-23T12:26:43Z</dcterms:modified>
</cp:coreProperties>
</file>