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5249B1-DA03-4F25-A244-EA91209DA8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3834F67-0829-4488-8A17-D008864D0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F6D119-D4D9-4273-AC1E-4C0312DE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7B2A-992F-4E4A-AEBD-5C968AD7CF70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500823-7CCA-4920-99B3-1BDFF969D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B0C84B-1BE5-45D9-B844-73163342C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4168C-6D07-4F4E-A377-D67882DDB2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4268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2C181E6-7797-4D4C-A6E3-5ABCC9FB5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638C512-A3A1-4237-9DF9-C9284D1E5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3A6F0E-5F39-42C2-948D-691AA599ED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97B2A-992F-4E4A-AEBD-5C968AD7CF70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8391F0-D513-46BD-9AFC-B1C60EA51A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7CD0F9-7C21-44A9-A7FA-910B6B459B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4168C-6D07-4F4E-A377-D67882DDB2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8720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574B27-A219-49D5-9D9A-191E33A90A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BaseSlide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DFD05B0-BD76-42E3-8F9D-A30A8E7971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0394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Breitbild</PresentationFormat>
  <Paragraphs>1</Paragraphs>
  <Slides>1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BaseSlide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Delete this slide!</dc:title>
  <dc:creator>Marc Beyer / PBS2H20A</dc:creator>
  <cp:lastModifiedBy>Marc Beyer / PBS2H20A</cp:lastModifiedBy>
  <cp:revision>6</cp:revision>
  <dcterms:created xsi:type="dcterms:W3CDTF">2022-03-17T08:56:46Z</dcterms:created>
  <dcterms:modified xsi:type="dcterms:W3CDTF">2022-03-23T14:27:10Z</dcterms:modified>
</cp:coreProperties>
</file>