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1" id="{70662055-A650-4005-8677-5C5056D12972}">
          <p14:sldIdLst>
            <p14:sldId id="256"/>
            <p14:sldId id="257"/>
          </p14:sldIdLst>
        </p14:section>
        <p14:section name="Section 2" id="{14804059-EADD-4889-80D8-1E62353ECDC6}">
          <p14:sldIdLst>
            <p14:sldId id="258"/>
          </p14:sldIdLst>
        </p14:section>
        <p14:section name="Section 3" id="{16EB882E-06BE-4453-A0E7-302B7A29B05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8F5C5-8195-4115-BA6C-45F4D15E1111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FECBC-B6BC-4E4D-9D3F-737AA78886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74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UID</a:t>
            </a:r>
            <a:r>
              <a:rPr lang="de-DE"/>
              <a:t>:Test1234Test1234Test12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FECBC-B6BC-4E4D-9D3F-737AA78886A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598017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https://test.test</a:t>
            </a:r>
          </a:p>
          <a:p>
            <a:r>
              <a:rPr lang="de-DE" dirty="0"/>
              <a:t>UID:1234567890123456789012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FECBC-B6BC-4E4D-9D3F-737AA78886A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62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249B1-DA03-4F25-A244-EA91209DA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834F67-0829-4488-8A17-D008864D0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F6D119-D4D9-4273-AC1E-4C0312DE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7B2A-992F-4E4A-AEBD-5C968AD7CF70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500823-7CCA-4920-99B3-1BDFF969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0C84B-1BE5-45D9-B844-73163342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4168C-6D07-4F4E-A377-D67882DDB2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26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C181E6-7797-4D4C-A6E3-5ABCC9FB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38C512-A3A1-4237-9DF9-C9284D1E5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3A6F0E-5F39-42C2-948D-691AA599E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7B2A-992F-4E4A-AEBD-5C968AD7CF70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8391F0-D513-46BD-9AFC-B1C60EA51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7CD0F9-7C21-44A9-A7FA-910B6B45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4168C-6D07-4F4E-A377-D67882DDB2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72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74B27-A219-49D5-9D9A-191E33A90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/>
              <a:t>TestSlide</a:t>
            </a:r>
            <a:r>
              <a:rPr lang="de-DE" dirty="0"/>
              <a:t>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FD05B0-BD76-42E3-8F9D-A30A8E797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-</a:t>
            </a:r>
            <a:r>
              <a:rPr lang="de-DE" dirty="0" err="1"/>
              <a:t>no</a:t>
            </a:r>
            <a:r>
              <a:rPr lang="de-DE" dirty="0"/>
              <a:t> UID</a:t>
            </a:r>
          </a:p>
        </p:txBody>
      </p:sp>
    </p:spTree>
    <p:extLst>
      <p:ext uri="{BB962C8B-B14F-4D97-AF65-F5344CB8AC3E}">
        <p14:creationId xmlns:p14="http://schemas.microsoft.com/office/powerpoint/2010/main" val="1440394679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D0999-F705-40F8-AB7A-DD483868E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TestSlide</a:t>
            </a:r>
            <a:r>
              <a:rPr lang="de-DE" dirty="0"/>
              <a:t> 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0C44B5-3B82-4368-B870-1245142987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4963192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A3928-CE42-4723-9C5E-3CEE0C5EE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TestSlide3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0D1695-771F-4642-B849-F8871B805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615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9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TestSlide 1</vt:lpstr>
      <vt:lpstr>TestSlide 2</vt:lpstr>
      <vt:lpstr>TestSlide3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Delete this slide!</dc:title>
  <dc:creator>Marc Beyer / PBS2H20A</dc:creator>
  <cp:lastModifiedBy>Marc Beyer / PBS2H20A</cp:lastModifiedBy>
  <cp:revision>11</cp:revision>
  <dcterms:created xsi:type="dcterms:W3CDTF">2022-03-17T08:56:46Z</dcterms:created>
  <dcterms:modified xsi:type="dcterms:W3CDTF">2022-03-22T16:29:13Z</dcterms:modified>
</cp:coreProperties>
</file>