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Delete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pptgenerator</a:t>
            </a:r>
            <a:r>
              <a:rPr lang="de-DE" dirty="0"/>
              <a:t>-team</a:t>
            </a:r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If this slide is present in the created Presentation: Delete this slide!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Marco Kühn / PBS2H20A</cp:lastModifiedBy>
  <cp:revision>2</cp:revision>
  <dcterms:created xsi:type="dcterms:W3CDTF">2022-03-17T08:56:46Z</dcterms:created>
  <dcterms:modified xsi:type="dcterms:W3CDTF">2022-03-18T08:37:55Z</dcterms:modified>
</cp:coreProperties>
</file>