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249B1-DA03-4F25-A244-EA91209D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834F67-0829-4488-8A17-D008864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6D119-D4D9-4273-AC1E-4C0312D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B2A-992F-4E4A-AEBD-5C968AD7CF7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00823-7CCA-4920-99B3-1BDFF969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0C84B-1BE5-45D9-B844-7316334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C181E6-7797-4D4C-A6E3-5ABCC9F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8C512-A3A1-4237-9DF9-C9284D1E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6F0E-5F39-42C2-948D-691AA599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7B2A-992F-4E4A-AEBD-5C968AD7CF7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391F0-D513-46BD-9AFC-B1C60EA51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CD0F9-7C21-44A9-A7FA-910B6B45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74B27-A219-49D5-9D9A-191E33A90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TestSlode</a:t>
            </a:r>
            <a:r>
              <a:rPr lang="de-DE" dirty="0"/>
              <a:t>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FD05B0-BD76-42E3-8F9D-A30A8E797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no</a:t>
            </a:r>
            <a:r>
              <a:rPr lang="de-DE" dirty="0"/>
              <a:t> UID</a:t>
            </a:r>
          </a:p>
        </p:txBody>
      </p:sp>
    </p:spTree>
    <p:extLst>
      <p:ext uri="{BB962C8B-B14F-4D97-AF65-F5344CB8AC3E}">
        <p14:creationId xmlns:p14="http://schemas.microsoft.com/office/powerpoint/2010/main" val="14403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TestSlode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 this slide!</dc:title>
  <dc:creator>Marc Beyer / PBS2H20A</dc:creator>
  <cp:lastModifiedBy>Marc Beyer / PBS2H20A</cp:lastModifiedBy>
  <cp:revision>3</cp:revision>
  <dcterms:created xsi:type="dcterms:W3CDTF">2022-03-17T08:56:46Z</dcterms:created>
  <dcterms:modified xsi:type="dcterms:W3CDTF">2022-03-22T13:44:06Z</dcterms:modified>
</cp:coreProperties>
</file>