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76" r:id="rId3"/>
    <p:sldId id="275" r:id="rId4"/>
    <p:sldId id="256" r:id="rId5"/>
    <p:sldId id="265" r:id="rId6"/>
    <p:sldId id="260" r:id="rId7"/>
    <p:sldId id="261" r:id="rId8"/>
    <p:sldId id="262" r:id="rId9"/>
    <p:sldId id="263" r:id="rId10"/>
    <p:sldId id="264" r:id="rId11"/>
    <p:sldId id="258" r:id="rId12"/>
    <p:sldId id="259" r:id="rId13"/>
    <p:sldId id="281" r:id="rId14"/>
    <p:sldId id="28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302" autoAdjust="0"/>
    <p:restoredTop sz="94660"/>
  </p:normalViewPr>
  <p:slideViewPr>
    <p:cSldViewPr>
      <p:cViewPr varScale="1">
        <p:scale>
          <a:sx n="68" d="100"/>
          <a:sy n="68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A17E-FDC4-419B-8162-55EC46A0E6F2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38C-4B11-41FF-A230-DAFD82C1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A17E-FDC4-419B-8162-55EC46A0E6F2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38C-4B11-41FF-A230-DAFD82C1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A17E-FDC4-419B-8162-55EC46A0E6F2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38C-4B11-41FF-A230-DAFD82C1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A17E-FDC4-419B-8162-55EC46A0E6F2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38C-4B11-41FF-A230-DAFD82C1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A17E-FDC4-419B-8162-55EC46A0E6F2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38C-4B11-41FF-A230-DAFD82C1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A17E-FDC4-419B-8162-55EC46A0E6F2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38C-4B11-41FF-A230-DAFD82C1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A17E-FDC4-419B-8162-55EC46A0E6F2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38C-4B11-41FF-A230-DAFD82C1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A17E-FDC4-419B-8162-55EC46A0E6F2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38C-4B11-41FF-A230-DAFD82C1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A17E-FDC4-419B-8162-55EC46A0E6F2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38C-4B11-41FF-A230-DAFD82C1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A17E-FDC4-419B-8162-55EC46A0E6F2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38C-4B11-41FF-A230-DAFD82C1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A17E-FDC4-419B-8162-55EC46A0E6F2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C06A38C-4B11-41FF-A230-DAFD82C17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ACA17E-FDC4-419B-8162-55EC46A0E6F2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06A38C-4B11-41FF-A230-DAFD82C176C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ebsite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001000" cy="2181664"/>
          </a:xfrm>
        </p:spPr>
        <p:txBody>
          <a:bodyPr>
            <a:normAutofit/>
          </a:bodyPr>
          <a:lstStyle/>
          <a:p>
            <a:r>
              <a:rPr lang="en-US" dirty="0" smtClean="0"/>
              <a:t>NAME: MAMATAJ MAHAL  </a:t>
            </a:r>
          </a:p>
          <a:p>
            <a:r>
              <a:rPr lang="en-US" dirty="0" smtClean="0"/>
              <a:t>DEPT.: COMPUTER SCIENCE &amp; ENGINEERING</a:t>
            </a:r>
          </a:p>
          <a:p>
            <a:r>
              <a:rPr lang="en-US" dirty="0" smtClean="0"/>
              <a:t>SEMESTER: 9th</a:t>
            </a:r>
          </a:p>
          <a:p>
            <a:r>
              <a:rPr lang="en-US" dirty="0" smtClean="0"/>
              <a:t>ID: 13131032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MY PROJECT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</p:spPr>
      </p:pic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This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User’s Friendly.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Users can transfer their money easily any time from any where.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PROJECT IS READY TO SHOW…….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http://localhost/website/</a:t>
            </a:r>
            <a:endParaRPr lang="en-US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7772400" cy="1591056"/>
          </a:xfrm>
        </p:spPr>
        <p:txBody>
          <a:bodyPr/>
          <a:lstStyle/>
          <a:p>
            <a:r>
              <a:rPr smtClean="0"/>
              <a:t>THANKS TO ALL FOR WATCHING MY PROJECT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Banking management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Our features: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Online banking system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User’s get information to our bank from our website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Users can easily contact with us.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dirty="0" smtClean="0"/>
              <a:t>se Tools &amp; Language: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XAMMP as a local server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Browser for running our webpage.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Sublime text 2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Language </a:t>
            </a:r>
            <a:r>
              <a:rPr lang="en-US" dirty="0" smtClean="0"/>
              <a:t>HTML,PHP,J-QUERY.CSS </a:t>
            </a:r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</TotalTime>
  <Words>116</Words>
  <Application>Microsoft Office PowerPoint</Application>
  <PresentationFormat>On-screen Show (4:3)</PresentationFormat>
  <Paragraphs>23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WELCOME TO MY PROJECT</vt:lpstr>
      <vt:lpstr>Banking management system:</vt:lpstr>
      <vt:lpstr>Use Tools &amp; Language: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Future Of This Project:</vt:lpstr>
      <vt:lpstr>MY PROJECT IS READY TO SHOW……. </vt:lpstr>
      <vt:lpstr>THANKS TO ALL FOR WATCHING MY PROJECT…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RZ</dc:creator>
  <cp:lastModifiedBy>RZ</cp:lastModifiedBy>
  <cp:revision>35</cp:revision>
  <dcterms:created xsi:type="dcterms:W3CDTF">2015-12-12T13:07:27Z</dcterms:created>
  <dcterms:modified xsi:type="dcterms:W3CDTF">2015-12-14T10:04:34Z</dcterms:modified>
</cp:coreProperties>
</file>