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76" r:id="rId8"/>
    <p:sldId id="261" r:id="rId9"/>
    <p:sldId id="263" r:id="rId10"/>
    <p:sldId id="264" r:id="rId11"/>
    <p:sldId id="266" r:id="rId12"/>
    <p:sldId id="269" r:id="rId13"/>
    <p:sldId id="270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666" y="-90"/>
      </p:cViewPr>
      <p:guideLst>
        <p:guide orient="horz" pos="216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7206" y="3124200"/>
            <a:ext cx="8227457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7206" y="5003322"/>
            <a:ext cx="8227457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0735" y="1110663"/>
            <a:ext cx="2286000" cy="507868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08/11/2025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2866" y="4117729"/>
            <a:ext cx="3657600" cy="51193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7868" y="0"/>
            <a:ext cx="812588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352" y="0"/>
            <a:ext cx="13951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456" y="0"/>
            <a:ext cx="24243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364" y="0"/>
            <a:ext cx="30696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5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888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519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15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03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4864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176" y="0"/>
            <a:ext cx="101574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588" y="3429000"/>
            <a:ext cx="172675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5721" y="4866752"/>
            <a:ext cx="855009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395" y="5500632"/>
            <a:ext cx="182832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366" y="5788152"/>
            <a:ext cx="365665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39340" y="4495800"/>
            <a:ext cx="487553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6932" y="4928702"/>
            <a:ext cx="812588" cy="517524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2"/>
            <a:ext cx="2234618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1"/>
            <a:ext cx="802431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441" y="1600200"/>
            <a:ext cx="9954207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08/11/2025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06" y="2895600"/>
            <a:ext cx="8227457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7206" y="5010150"/>
            <a:ext cx="8227457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28916" y="1106998"/>
            <a:ext cx="2286000" cy="507868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08/11/2025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3116" y="4114868"/>
            <a:ext cx="3657600" cy="51193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7868" y="0"/>
            <a:ext cx="812588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352" y="0"/>
            <a:ext cx="139516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456" y="0"/>
            <a:ext cx="242433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364" y="0"/>
            <a:ext cx="30696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55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8883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519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15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03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176" y="0"/>
            <a:ext cx="101574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588" y="3429000"/>
            <a:ext cx="172675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5812" y="4866752"/>
            <a:ext cx="855009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395" y="5500632"/>
            <a:ext cx="182832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366" y="5791200"/>
            <a:ext cx="365665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4734" y="4479888"/>
            <a:ext cx="487553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27433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023" y="4928702"/>
            <a:ext cx="812588" cy="517524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441" y="1600200"/>
            <a:ext cx="487553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2181" y="1600200"/>
            <a:ext cx="487553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3050"/>
            <a:ext cx="10055781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441" y="2362200"/>
            <a:ext cx="487553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7782" y="2362200"/>
            <a:ext cx="487553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441" y="1569720"/>
            <a:ext cx="487553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89692" y="1569720"/>
            <a:ext cx="487553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08/11/2025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08/11/2025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0957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5094" y="3124281"/>
            <a:ext cx="6309360" cy="609441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0675" y="274320"/>
            <a:ext cx="203553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2903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424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567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2531" y="0"/>
            <a:ext cx="406294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41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2432" y="5715000"/>
            <a:ext cx="73133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294" y="274320"/>
            <a:ext cx="7516442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08/11/2025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0957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2432" y="5715000"/>
            <a:ext cx="73133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6145" y="3124281"/>
            <a:ext cx="6309360" cy="609441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7457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18716" y="264795"/>
            <a:ext cx="2031471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5678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2531" y="0"/>
            <a:ext cx="406294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41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2903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424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08/11/2025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0957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441" y="274638"/>
            <a:ext cx="9954207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441" y="1600200"/>
            <a:ext cx="9954207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1656" y="1017911"/>
            <a:ext cx="2011680" cy="511931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08/11/2025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0665" y="3676343"/>
            <a:ext cx="3200400" cy="487553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57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5678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2531" y="0"/>
            <a:ext cx="406294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4104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2432" y="5715000"/>
            <a:ext cx="73133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5866" y="5734050"/>
            <a:ext cx="812588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novasoft.com/fr/the-history-of-computer-vision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Computer Vision</a:t>
            </a:r>
            <a:r>
              <a:rPr lang="en-US" dirty="0" smtClean="0"/>
              <a:t>…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by: Muthumariappan G</a:t>
            </a:r>
          </a:p>
          <a:p>
            <a:r>
              <a:rPr smtClean="0"/>
              <a:t>Class:</a:t>
            </a:r>
            <a:r>
              <a:rPr lang="en-US" dirty="0" smtClean="0"/>
              <a:t> III-DCE</a:t>
            </a:r>
            <a:endParaRPr/>
          </a:p>
          <a:p>
            <a:r>
              <a:t>Date</a:t>
            </a:r>
            <a:r>
              <a:rPr/>
              <a:t>: </a:t>
            </a:r>
            <a:r>
              <a:rPr lang="en-US" dirty="0" smtClean="0"/>
              <a:t>21-07-2025</a:t>
            </a:r>
            <a:endParaRPr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Computer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smtClean="0"/>
              <a:t>1960s: Began as a part of AI research.</a:t>
            </a:r>
          </a:p>
          <a:p>
            <a:pPr>
              <a:buFont typeface="Wingdings" pitchFamily="2" charset="2"/>
              <a:buChar char="Ø"/>
            </a:pPr>
            <a:r>
              <a:rPr smtClean="0"/>
              <a:t>1970s–80s: Focus on basic image processing.</a:t>
            </a:r>
          </a:p>
          <a:p>
            <a:pPr>
              <a:buFont typeface="Wingdings" pitchFamily="2" charset="2"/>
              <a:buChar char="Ø"/>
            </a:pPr>
            <a:r>
              <a:rPr smtClean="0"/>
              <a:t>2000s: Machine learning introduced.</a:t>
            </a:r>
          </a:p>
          <a:p>
            <a:pPr>
              <a:buFont typeface="Wingdings" pitchFamily="2" charset="2"/>
              <a:buChar char="Ø"/>
            </a:pPr>
            <a:r>
              <a:rPr smtClean="0"/>
              <a:t>2010s: Deep learning revolutionized CV with CNNs.</a:t>
            </a:r>
            <a:endParaRPr/>
          </a:p>
        </p:txBody>
      </p:sp>
      <p:pic>
        <p:nvPicPr>
          <p:cNvPr id="1026" name="Picture 2" descr="D:\Other Subject\Emerging Technology Seminars\Computer Vision Images\History of CV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931" y="3581895"/>
            <a:ext cx="6003234" cy="2892058"/>
          </a:xfrm>
          <a:prstGeom prst="rect">
            <a:avLst/>
          </a:prstGeom>
          <a:noFill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500707" y="4352544"/>
          <a:ext cx="4776894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7689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1" dirty="0" smtClean="0"/>
                        <a:t>Reference :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hlinkClick r:id="rId3"/>
                        </a:rPr>
                        <a:t>https://genovasoft.com/fr/the-history-of-computer-vision/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</a:p>
                    <a:p>
                      <a:r>
                        <a:rPr lang="en-US" b="1" i="1" dirty="0" smtClean="0"/>
                        <a:t>                                   &amp;</a:t>
                      </a:r>
                    </a:p>
                    <a:p>
                      <a:r>
                        <a:rPr lang="en-US" b="1" i="1" dirty="0" smtClean="0"/>
                        <a:t>  </a:t>
                      </a:r>
                      <a:r>
                        <a:rPr lang="en-US" b="0" i="0" dirty="0" smtClean="0"/>
                        <a:t>https://chatgpt.com/</a:t>
                      </a:r>
                      <a:endParaRPr lang="en-US" b="0" i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/>
              <a:t>Tools and Technologies in CV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smtClean="0"/>
              <a:t> </a:t>
            </a:r>
            <a:r>
              <a:rPr sz="1600"/>
              <a:t>OpenCV – Open-source CV library</a:t>
            </a:r>
          </a:p>
          <a:p>
            <a:pPr>
              <a:buFont typeface="Wingdings" pitchFamily="2" charset="2"/>
              <a:buChar char="Ø"/>
            </a:pPr>
            <a:r>
              <a:rPr sz="1600" smtClean="0"/>
              <a:t> </a:t>
            </a:r>
            <a:r>
              <a:rPr sz="1600"/>
              <a:t>TensorFlow / PyTorch – Deep learning frameworks</a:t>
            </a:r>
          </a:p>
          <a:p>
            <a:pPr>
              <a:buFont typeface="Wingdings" pitchFamily="2" charset="2"/>
              <a:buChar char="Ø"/>
            </a:pPr>
            <a:r>
              <a:rPr sz="1600" smtClean="0"/>
              <a:t> </a:t>
            </a:r>
            <a:r>
              <a:rPr sz="1600"/>
              <a:t>YOLO – Real-time object detection model</a:t>
            </a:r>
          </a:p>
          <a:p>
            <a:pPr>
              <a:buFont typeface="Wingdings" pitchFamily="2" charset="2"/>
              <a:buChar char="Ø"/>
            </a:pPr>
            <a:r>
              <a:rPr sz="1600" smtClean="0"/>
              <a:t> </a:t>
            </a:r>
            <a:r>
              <a:rPr sz="1600"/>
              <a:t>CNN – Convolutional Neural Networks</a:t>
            </a:r>
          </a:p>
        </p:txBody>
      </p:sp>
      <p:pic>
        <p:nvPicPr>
          <p:cNvPr id="1027" name="Picture 3" descr="C:\Users\Third Year-2025-2026\Pictures\New folder\download (3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2022" y="4757635"/>
            <a:ext cx="1716317" cy="1716317"/>
          </a:xfrm>
          <a:prstGeom prst="rect">
            <a:avLst/>
          </a:prstGeom>
          <a:noFill/>
        </p:spPr>
      </p:pic>
      <p:pic>
        <p:nvPicPr>
          <p:cNvPr id="1028" name="Picture 4" descr="C:\Users\Third Year-2025-2026\Pictures\New folder\download (1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0949" y="3747052"/>
            <a:ext cx="2032209" cy="964096"/>
          </a:xfrm>
          <a:prstGeom prst="rect">
            <a:avLst/>
          </a:prstGeom>
          <a:noFill/>
        </p:spPr>
      </p:pic>
      <p:pic>
        <p:nvPicPr>
          <p:cNvPr id="1029" name="Picture 5" descr="C:\Users\Third Year-2025-2026\Pictures\New folder\download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2022" y="3338835"/>
            <a:ext cx="1453736" cy="1372313"/>
          </a:xfrm>
          <a:prstGeom prst="rect">
            <a:avLst/>
          </a:prstGeom>
          <a:noFill/>
        </p:spPr>
      </p:pic>
      <p:pic>
        <p:nvPicPr>
          <p:cNvPr id="1030" name="Picture 6" descr="C:\Users\Third Year-2025-2026\Pictures\New folder\download.jf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60949" y="4986647"/>
            <a:ext cx="2210791" cy="1238043"/>
          </a:xfrm>
          <a:prstGeom prst="rect">
            <a:avLst/>
          </a:prstGeom>
          <a:noFill/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20070" y="1417638"/>
            <a:ext cx="4997608" cy="505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031470" y="6473952"/>
          <a:ext cx="8138160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9080"/>
                <a:gridCol w="4069080"/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Reference:  https://chatgpt.com/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/>
              <a:t>Conclusion &amp;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smtClean="0"/>
              <a:t>Computer </a:t>
            </a:r>
            <a:r>
              <a:t>Vision is transforming the way machines see and think.</a:t>
            </a:r>
          </a:p>
          <a:p>
            <a:pPr>
              <a:buFont typeface="Wingdings" pitchFamily="2" charset="2"/>
              <a:buChar char="Ø"/>
            </a:pPr>
            <a:r>
              <a:rPr smtClean="0"/>
              <a:t>Used </a:t>
            </a:r>
            <a:r>
              <a:t>in healthcare, transport, industry, and security.</a:t>
            </a:r>
          </a:p>
          <a:p>
            <a:pPr>
              <a:buFont typeface="Wingdings" pitchFamily="2" charset="2"/>
              <a:buChar char="Ø"/>
            </a:pPr>
            <a:r>
              <a:rPr smtClean="0"/>
              <a:t>Deep </a:t>
            </a:r>
            <a:r>
              <a:t>learning has greatly improved CV accuracy.</a:t>
            </a:r>
          </a:p>
          <a:p>
            <a:pPr>
              <a:buFont typeface="Wingdings" pitchFamily="2" charset="2"/>
              <a:buChar char="Ø"/>
            </a:pPr>
            <a:r>
              <a:rPr smtClean="0"/>
              <a:t>The </a:t>
            </a:r>
            <a:r>
              <a:t>future of vision-based AI looks bright.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sz="6600"/>
              <a:t>🙏 </a:t>
            </a:r>
            <a:r>
              <a:rPr sz="4800"/>
              <a:t>Thanks for your attention!</a:t>
            </a:r>
          </a:p>
          <a:p>
            <a:pPr algn="ctr">
              <a:buNone/>
            </a:pPr>
            <a:r>
              <a:rPr lang="en-US" sz="6600" dirty="0" smtClean="0"/>
              <a:t>    </a:t>
            </a:r>
            <a:r>
              <a:rPr sz="6600" smtClean="0"/>
              <a:t>Any </a:t>
            </a:r>
            <a:r>
              <a:rPr sz="6600"/>
              <a:t>Questions?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b="1" i="1"/>
              <a:t>🧠 What is Computer Vision?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  <a:r>
              <a:rPr smtClean="0"/>
              <a:t>A </a:t>
            </a:r>
            <a:r>
              <a:t>field of AI that enables machines to interpret and understand visual data.</a:t>
            </a:r>
          </a:p>
          <a:p>
            <a:endParaRPr/>
          </a:p>
          <a:p>
            <a:pPr>
              <a:buNone/>
            </a:pPr>
            <a:r>
              <a:rPr b="1" i="1"/>
              <a:t>🎯 Why is it Important?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smtClean="0"/>
              <a:t> </a:t>
            </a:r>
            <a:r>
              <a:t>Powers facial recognition, self-driving cars, medical imaging, etc.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b="1" i="1"/>
              <a:t>How Does Computer Vision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smtClean="0"/>
              <a:t>1</a:t>
            </a:r>
            <a:r>
              <a:t>. 📸 Image </a:t>
            </a:r>
            <a:r>
              <a:rPr/>
              <a:t>Acquisition 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  <a:r>
              <a:rPr smtClean="0"/>
              <a:t> </a:t>
            </a:r>
            <a:r>
              <a:t>Capture image or video using camera.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smtClean="0"/>
              <a:t>2</a:t>
            </a:r>
            <a:r>
              <a:t>. 🧹 </a:t>
            </a:r>
            <a:r>
              <a:rPr/>
              <a:t>Preprocessing 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              </a:t>
            </a:r>
            <a:r>
              <a:rPr smtClean="0"/>
              <a:t> </a:t>
            </a:r>
            <a:r>
              <a:t>Resize, grayscale, remove noise.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smtClean="0"/>
              <a:t>3</a:t>
            </a:r>
            <a:r>
              <a:t>. 🔍 </a:t>
            </a:r>
            <a:r>
              <a:rPr/>
              <a:t>Feature </a:t>
            </a:r>
            <a:r>
              <a:rPr smtClean="0"/>
              <a:t>Extraction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</a:t>
            </a:r>
            <a:r>
              <a:rPr smtClean="0"/>
              <a:t> </a:t>
            </a:r>
            <a:r>
              <a:t>Detect edges, corners, patterns.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smtClean="0"/>
              <a:t>4</a:t>
            </a:r>
            <a:r>
              <a:t>. </a:t>
            </a:r>
            <a:r>
              <a:rPr/>
              <a:t>🧠 </a:t>
            </a:r>
            <a:r>
              <a:rPr smtClean="0"/>
              <a:t>Interpretation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</a:t>
            </a:r>
            <a:r>
              <a:rPr smtClean="0"/>
              <a:t> </a:t>
            </a:r>
            <a:r>
              <a:t>Use ML or DL models to understand image.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/>
              <a:t>🔍 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smtClean="0"/>
              <a:t> </a:t>
            </a:r>
            <a:r>
              <a:t>Edges – Boundaries between objects</a:t>
            </a:r>
          </a:p>
          <a:p>
            <a:pPr marL="457200" indent="-457200">
              <a:buFont typeface="+mj-lt"/>
              <a:buAutoNum type="arabicPeriod"/>
            </a:pPr>
            <a:r>
              <a:rPr smtClean="0"/>
              <a:t> </a:t>
            </a:r>
            <a:r>
              <a:t>Corners – Points where edges meet</a:t>
            </a:r>
          </a:p>
          <a:p>
            <a:pPr marL="457200" indent="-457200">
              <a:buFont typeface="+mj-lt"/>
              <a:buAutoNum type="arabicPeriod"/>
            </a:pPr>
            <a:r>
              <a:rPr smtClean="0"/>
              <a:t> </a:t>
            </a:r>
            <a:r>
              <a:t>Shapes – Circles, lines, etc.</a:t>
            </a:r>
          </a:p>
          <a:p>
            <a:pPr marL="457200" indent="-457200">
              <a:buFont typeface="+mj-lt"/>
              <a:buAutoNum type="arabicPeriod"/>
            </a:pPr>
            <a:r>
              <a:rPr smtClean="0"/>
              <a:t> </a:t>
            </a:r>
            <a:r>
              <a:t>Patterns – Textures and repeated structures</a:t>
            </a:r>
          </a:p>
          <a:p>
            <a:pPr marL="457200" indent="-457200">
              <a:buFont typeface="+mj-lt"/>
              <a:buAutoNum type="arabicPeriod"/>
            </a:pPr>
            <a:r>
              <a:rPr smtClean="0"/>
              <a:t> </a:t>
            </a:r>
            <a:r>
              <a:t>Deep learning models learn features automatically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 Vision  Work….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441" y="1093304"/>
            <a:ext cx="10323602" cy="524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31842" y="6473952"/>
          <a:ext cx="8837788" cy="27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32036"/>
                <a:gridCol w="1005752"/>
              </a:tblGrid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Reference:  https://www.n-ix.com/computer-vision/</a:t>
                      </a:r>
                      <a:endParaRPr lang="en-US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/>
              <a:t>Applications of Computer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smtClean="0"/>
              <a:t>Facial </a:t>
            </a:r>
            <a:r>
              <a:t>Recognition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smtClean="0"/>
              <a:t>Self-driving </a:t>
            </a:r>
            <a:r>
              <a:t>Cars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smtClean="0"/>
              <a:t>Medical </a:t>
            </a:r>
            <a:r>
              <a:t>Imaging</a:t>
            </a:r>
          </a:p>
          <a:p>
            <a:pPr>
              <a:buFont typeface="Wingdings" pitchFamily="2" charset="2"/>
              <a:buChar char="Ø"/>
            </a:pPr>
            <a:r>
              <a:rPr smtClean="0"/>
              <a:t> </a:t>
            </a:r>
            <a:r>
              <a:t>Industrial Automation</a:t>
            </a:r>
          </a:p>
          <a:p>
            <a:pPr>
              <a:buFont typeface="Wingdings" pitchFamily="2" charset="2"/>
              <a:buChar char="Ø"/>
            </a:pPr>
            <a:r>
              <a:rPr smtClean="0"/>
              <a:t> </a:t>
            </a:r>
            <a:r>
              <a:rPr lang="en-US" dirty="0" smtClean="0"/>
              <a:t>Augmented Reality</a:t>
            </a:r>
            <a:endParaRPr/>
          </a:p>
          <a:p>
            <a:pPr>
              <a:buFont typeface="Wingdings" pitchFamily="2" charset="2"/>
              <a:buChar char="Ø"/>
            </a:pPr>
            <a:r>
              <a:rPr smtClean="0"/>
              <a:t> </a:t>
            </a:r>
            <a:r>
              <a:t>Object Detection &amp; Tracking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hird Year-2025-2026\Downloads\facial Recogni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26203"/>
            <a:ext cx="4411466" cy="2411908"/>
          </a:xfrm>
          <a:prstGeom prst="rect">
            <a:avLst/>
          </a:prstGeom>
          <a:noFill/>
        </p:spPr>
      </p:pic>
      <p:pic>
        <p:nvPicPr>
          <p:cNvPr id="3075" name="Picture 3" descr="C:\Users\Third Year-2025-2026\Downloads\Self-Driving Cars.jf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1466" y="926203"/>
            <a:ext cx="4109553" cy="2258458"/>
          </a:xfrm>
          <a:prstGeom prst="rect">
            <a:avLst/>
          </a:prstGeom>
          <a:noFill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21019" y="926203"/>
            <a:ext cx="3150823" cy="225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 descr="C:\Users\Third Year-2025-2026\Downloads\Augmented Reality.jf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22190" y="4400072"/>
            <a:ext cx="3670702" cy="2457928"/>
          </a:xfrm>
          <a:prstGeom prst="rect">
            <a:avLst/>
          </a:prstGeom>
          <a:noFill/>
        </p:spPr>
      </p:pic>
      <p:pic>
        <p:nvPicPr>
          <p:cNvPr id="3078" name="Picture 6" descr="C:\Users\Third Year-2025-2026\Downloads\Object Detection &amp; Tracking.jf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92892" y="4400072"/>
            <a:ext cx="3625671" cy="2457928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1114158" y="470789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Facial Recognition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75562" y="470789"/>
            <a:ext cx="2008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Self-driving Cars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94153" y="470789"/>
            <a:ext cx="1978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Medical Imaging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11060" y="3846074"/>
            <a:ext cx="259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Industrial Automation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228265" y="3661408"/>
            <a:ext cx="2311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Augmented Reality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87596" y="3846074"/>
            <a:ext cx="3230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Object Detection &amp; Tracking</a:t>
            </a:r>
            <a:endParaRPr lang="en-US" dirty="0"/>
          </a:p>
        </p:txBody>
      </p:sp>
      <p:sp>
        <p:nvSpPr>
          <p:cNvPr id="9218" name="AutoShape 2" descr="Computer Vision in Manufactur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0" name="AutoShape 4" descr="Computer Vision in Manufactur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2" name="AutoShape 6" descr="Computer Vision in Manufactur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4" name="AutoShape 8" descr="Computer Vision in Manufactur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6" name="AutoShape 10" descr="Computer Vision in Manufactur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28" name="AutoShape 12" descr="Computer Vision in Manufactur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9" name="Picture 13" descr="D:\Other Subject\Emerging Technology Seminars\Computer Vision Images\Industrial Automation computer vision.jf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11060" y="4400072"/>
            <a:ext cx="2838450" cy="2457927"/>
          </a:xfrm>
          <a:prstGeom prst="rect">
            <a:avLst/>
          </a:prstGeom>
          <a:noFill/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/>
              <a:t>✅ Computer Vision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smtClean="0"/>
              <a:t>High </a:t>
            </a:r>
            <a:r>
              <a:t>Accuracy – Detects objects precisely</a:t>
            </a:r>
          </a:p>
          <a:p>
            <a:pPr>
              <a:buFont typeface="Wingdings" pitchFamily="2" charset="2"/>
              <a:buChar char="Ø"/>
            </a:pPr>
            <a:r>
              <a:rPr smtClean="0"/>
              <a:t>Automation </a:t>
            </a:r>
            <a:r>
              <a:t>– Reduces human effort</a:t>
            </a:r>
          </a:p>
          <a:p>
            <a:pPr>
              <a:buFont typeface="Wingdings" pitchFamily="2" charset="2"/>
              <a:buChar char="Ø"/>
            </a:pPr>
            <a:r>
              <a:rPr smtClean="0"/>
              <a:t>Faster </a:t>
            </a:r>
            <a:r>
              <a:t>Processing – Quicker than manual analysis</a:t>
            </a:r>
          </a:p>
          <a:p>
            <a:pPr>
              <a:buFont typeface="Wingdings" pitchFamily="2" charset="2"/>
              <a:buChar char="Ø"/>
            </a:pPr>
            <a:r>
              <a:rPr smtClean="0"/>
              <a:t>Cost-Effective </a:t>
            </a:r>
            <a:r>
              <a:t>– Saves time and money</a:t>
            </a:r>
          </a:p>
          <a:p>
            <a:pPr>
              <a:buFont typeface="Wingdings" pitchFamily="2" charset="2"/>
              <a:buChar char="Ø"/>
            </a:pPr>
            <a:r>
              <a:rPr smtClean="0"/>
              <a:t>Real-Time </a:t>
            </a:r>
            <a:r>
              <a:t>Usage – Used in many live applications</a:t>
            </a:r>
          </a:p>
          <a:p>
            <a:pPr>
              <a:buFont typeface="Wingdings" pitchFamily="2" charset="2"/>
              <a:buChar char="Ø"/>
            </a:pPr>
            <a:r>
              <a:rPr smtClean="0"/>
              <a:t>Improves </a:t>
            </a:r>
            <a:r>
              <a:t>Medical Diagnosis – Better disease detection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/>
              <a:t>Challenges of Computer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smtClean="0"/>
              <a:t>Requires </a:t>
            </a:r>
            <a:r>
              <a:t>Large Datasets</a:t>
            </a:r>
          </a:p>
          <a:p>
            <a:pPr>
              <a:buFont typeface="Wingdings" pitchFamily="2" charset="2"/>
              <a:buChar char="Ø"/>
            </a:pPr>
            <a:r>
              <a:rPr smtClean="0"/>
              <a:t>Computationally </a:t>
            </a:r>
            <a:r>
              <a:t>Intensive</a:t>
            </a:r>
          </a:p>
          <a:p>
            <a:pPr>
              <a:buFont typeface="Wingdings" pitchFamily="2" charset="2"/>
              <a:buChar char="Ø"/>
            </a:pPr>
            <a:r>
              <a:rPr smtClean="0"/>
              <a:t>Can </a:t>
            </a:r>
            <a:r>
              <a:t>Fail in Poor Lighting or Angle</a:t>
            </a:r>
          </a:p>
          <a:p>
            <a:pPr>
              <a:buFont typeface="Wingdings" pitchFamily="2" charset="2"/>
              <a:buChar char="Ø"/>
            </a:pPr>
            <a:r>
              <a:rPr smtClean="0"/>
              <a:t>Privacy </a:t>
            </a:r>
            <a:r>
              <a:t>and Ethical Concerns</a:t>
            </a:r>
          </a:p>
          <a:p>
            <a:pPr>
              <a:buFont typeface="Wingdings" pitchFamily="2" charset="2"/>
              <a:buChar char="Ø"/>
            </a:pPr>
            <a:r>
              <a:rPr smtClean="0"/>
              <a:t>Expensive </a:t>
            </a:r>
            <a:r>
              <a:t>to Implement at Scale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207</TotalTime>
  <Words>415</Words>
  <Application>Microsoft Macintosh PowerPoint</Application>
  <PresentationFormat>Custom</PresentationFormat>
  <Paragraphs>74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Oriel</vt:lpstr>
      <vt:lpstr>Computer Vision…</vt:lpstr>
      <vt:lpstr>Introduction</vt:lpstr>
      <vt:lpstr>How Does Computer Vision Work?</vt:lpstr>
      <vt:lpstr>🔍 Feature Extraction</vt:lpstr>
      <vt:lpstr>Computer  Vision  Work…. </vt:lpstr>
      <vt:lpstr>Applications of Computer Vision</vt:lpstr>
      <vt:lpstr>Slide 7</vt:lpstr>
      <vt:lpstr>✅ Computer Vision Benefits</vt:lpstr>
      <vt:lpstr>Challenges of Computer Vision</vt:lpstr>
      <vt:lpstr>History of Computer Vision</vt:lpstr>
      <vt:lpstr>Tools and Technologies in CV</vt:lpstr>
      <vt:lpstr>Conclusion &amp; Summary</vt:lpstr>
      <vt:lpstr>Slide 13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</dc:title>
  <dc:subject/>
  <dc:creator/>
  <cp:keywords/>
  <dc:description>generated using python-pptx</dc:description>
  <cp:lastModifiedBy>Third Year-2025-2026</cp:lastModifiedBy>
  <cp:revision>27</cp:revision>
  <dcterms:created xsi:type="dcterms:W3CDTF">2013-01-27T09:14:16Z</dcterms:created>
  <dcterms:modified xsi:type="dcterms:W3CDTF">2025-08-11T05:29:16Z</dcterms:modified>
  <cp:category/>
</cp:coreProperties>
</file>