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docProps/custom.xml" ContentType="application/vnd.openxmlformats-officedocument.custom-propertie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1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ags/tag3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71" r:id="rId17"/>
    <p:sldId id="272" r:id="rId18"/>
  </p:sldIdLst>
  <p:sldSz cx="12192000" cy="6856413"/>
  <p:notesSz cx="12192000" cy="94488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60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2E9"/>
    <a:srgbClr val="3106E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6" d="100"/>
          <a:sy n="86" d="100"/>
        </p:scale>
        <p:origin x="-666" y="-90"/>
      </p:cViewPr>
      <p:guideLst>
        <p:guide orient="horz" pos="2860"/>
        <p:guide pos="21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929128"/>
            <a:ext cx="10363200" cy="1984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291328"/>
            <a:ext cx="8534400" cy="236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83820">
              <a:lnSpc>
                <a:spcPct val="100000"/>
              </a:lnSpc>
              <a:spcBef>
                <a:spcPts val="180"/>
              </a:spcBef>
            </a:pPr>
            <a:r>
              <a:rPr dirty="0"/>
              <a:t>Page</a:t>
            </a:r>
            <a:r>
              <a:rPr spc="-40" dirty="0"/>
              <a:t> </a:t>
            </a:r>
            <a:fld id="{81D60167-4931-47E6-BA6A-407CBD079E47}" type="slidenum">
              <a:rPr spc="-50" dirty="0"/>
              <a:pPr marL="83820">
                <a:lnSpc>
                  <a:spcPct val="100000"/>
                </a:lnSpc>
                <a:spcBef>
                  <a:spcPts val="180"/>
                </a:spcBef>
              </a:pPr>
              <a:t>‹#›</a:t>
            </a:fld>
            <a:endParaRPr spc="-50" dirty="0"/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solidFill>
                  <a:srgbClr val="FFFFFF"/>
                </a:solidFill>
              </a:rPr>
              <a:t>Made</a:t>
            </a:r>
            <a:r>
              <a:rPr sz="900" spc="-15" dirty="0">
                <a:solidFill>
                  <a:srgbClr val="FFFFFF"/>
                </a:solidFill>
              </a:rPr>
              <a:t> </a:t>
            </a:r>
            <a:r>
              <a:rPr sz="900" dirty="0">
                <a:solidFill>
                  <a:srgbClr val="FFFFFF"/>
                </a:solidFill>
              </a:rPr>
              <a:t>with</a:t>
            </a:r>
            <a:r>
              <a:rPr sz="900" spc="-10" dirty="0">
                <a:solidFill>
                  <a:srgbClr val="FFFFFF"/>
                </a:solidFill>
              </a:rPr>
              <a:t> Genspark</a:t>
            </a:r>
            <a:endParaRPr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83820">
              <a:lnSpc>
                <a:spcPct val="100000"/>
              </a:lnSpc>
              <a:spcBef>
                <a:spcPts val="180"/>
              </a:spcBef>
            </a:pPr>
            <a:r>
              <a:rPr dirty="0"/>
              <a:t>Page</a:t>
            </a:r>
            <a:r>
              <a:rPr spc="-40" dirty="0"/>
              <a:t> </a:t>
            </a:r>
            <a:fld id="{81D60167-4931-47E6-BA6A-407CBD079E47}" type="slidenum">
              <a:rPr spc="-50" dirty="0"/>
              <a:pPr marL="83820">
                <a:lnSpc>
                  <a:spcPct val="100000"/>
                </a:lnSpc>
                <a:spcBef>
                  <a:spcPts val="180"/>
                </a:spcBef>
              </a:pPr>
              <a:t>‹#›</a:t>
            </a:fld>
            <a:endParaRPr spc="-50" dirty="0"/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solidFill>
                  <a:srgbClr val="FFFFFF"/>
                </a:solidFill>
              </a:rPr>
              <a:t>Made</a:t>
            </a:r>
            <a:r>
              <a:rPr sz="900" spc="-15" dirty="0">
                <a:solidFill>
                  <a:srgbClr val="FFFFFF"/>
                </a:solidFill>
              </a:rPr>
              <a:t> </a:t>
            </a:r>
            <a:r>
              <a:rPr sz="900" dirty="0">
                <a:solidFill>
                  <a:srgbClr val="FFFFFF"/>
                </a:solidFill>
              </a:rPr>
              <a:t>with</a:t>
            </a:r>
            <a:r>
              <a:rPr sz="900" spc="-10" dirty="0">
                <a:solidFill>
                  <a:srgbClr val="FFFFFF"/>
                </a:solidFill>
              </a:rPr>
              <a:t> Genspark</a:t>
            </a:r>
            <a:endParaRPr sz="9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77900" y="1520825"/>
            <a:ext cx="4632960" cy="539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769100" y="1520825"/>
            <a:ext cx="4328795" cy="5399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08/22/2025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83820">
              <a:lnSpc>
                <a:spcPct val="100000"/>
              </a:lnSpc>
              <a:spcBef>
                <a:spcPts val="180"/>
              </a:spcBef>
            </a:pPr>
            <a:r>
              <a:rPr dirty="0"/>
              <a:t>Page</a:t>
            </a:r>
            <a:r>
              <a:rPr spc="-40" dirty="0"/>
              <a:t> </a:t>
            </a:r>
            <a:fld id="{81D60167-4931-47E6-BA6A-407CBD079E47}" type="slidenum">
              <a:rPr spc="-50" dirty="0"/>
              <a:pPr marL="83820">
                <a:lnSpc>
                  <a:spcPct val="100000"/>
                </a:lnSpc>
                <a:spcBef>
                  <a:spcPts val="180"/>
                </a:spcBef>
              </a:pPr>
              <a:t>‹#›</a:t>
            </a:fld>
            <a:endParaRPr spc="-50" dirty="0"/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solidFill>
                  <a:srgbClr val="FFFFFF"/>
                </a:solidFill>
              </a:rPr>
              <a:t>Made</a:t>
            </a:r>
            <a:r>
              <a:rPr sz="900" spc="-15" dirty="0">
                <a:solidFill>
                  <a:srgbClr val="FFFFFF"/>
                </a:solidFill>
              </a:rPr>
              <a:t> </a:t>
            </a:r>
            <a:r>
              <a:rPr sz="900" dirty="0">
                <a:solidFill>
                  <a:srgbClr val="FFFFFF"/>
                </a:solidFill>
              </a:rPr>
              <a:t>with</a:t>
            </a:r>
            <a:r>
              <a:rPr sz="900" spc="-10" dirty="0">
                <a:solidFill>
                  <a:srgbClr val="FFFFFF"/>
                </a:solidFill>
              </a:rPr>
              <a:t> Genspark</a:t>
            </a:r>
            <a:endParaRPr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08/22/2025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83820">
              <a:lnSpc>
                <a:spcPct val="100000"/>
              </a:lnSpc>
              <a:spcBef>
                <a:spcPts val="180"/>
              </a:spcBef>
            </a:pPr>
            <a:r>
              <a:rPr dirty="0"/>
              <a:t>Page</a:t>
            </a:r>
            <a:r>
              <a:rPr spc="-40" dirty="0"/>
              <a:t> </a:t>
            </a:r>
            <a:fld id="{81D60167-4931-47E6-BA6A-407CBD079E47}" type="slidenum">
              <a:rPr spc="-50" dirty="0"/>
              <a:pPr marL="83820">
                <a:lnSpc>
                  <a:spcPct val="100000"/>
                </a:lnSpc>
                <a:spcBef>
                  <a:spcPts val="180"/>
                </a:spcBef>
              </a:pPr>
              <a:t>‹#›</a:t>
            </a:fld>
            <a:endParaRPr spc="-50" dirty="0"/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solidFill>
                  <a:srgbClr val="FFFFFF"/>
                </a:solidFill>
              </a:rPr>
              <a:t>Made</a:t>
            </a:r>
            <a:r>
              <a:rPr sz="900" spc="-15" dirty="0">
                <a:solidFill>
                  <a:srgbClr val="FFFFFF"/>
                </a:solidFill>
              </a:rPr>
              <a:t> </a:t>
            </a:r>
            <a:r>
              <a:rPr sz="900" dirty="0">
                <a:solidFill>
                  <a:srgbClr val="FFFFFF"/>
                </a:solidFill>
              </a:rPr>
              <a:t>with</a:t>
            </a:r>
            <a:r>
              <a:rPr sz="900" spc="-10" dirty="0">
                <a:solidFill>
                  <a:srgbClr val="FFFFFF"/>
                </a:solidFill>
              </a:rPr>
              <a:t> Genspark</a:t>
            </a:r>
            <a:endParaRPr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08/22/2025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83820">
              <a:lnSpc>
                <a:spcPct val="100000"/>
              </a:lnSpc>
              <a:spcBef>
                <a:spcPts val="180"/>
              </a:spcBef>
            </a:pPr>
            <a:r>
              <a:rPr dirty="0"/>
              <a:t>Page</a:t>
            </a:r>
            <a:r>
              <a:rPr spc="-40" dirty="0"/>
              <a:t> </a:t>
            </a:r>
            <a:fld id="{81D60167-4931-47E6-BA6A-407CBD079E47}" type="slidenum">
              <a:rPr spc="-50" dirty="0"/>
              <a:pPr marL="83820">
                <a:lnSpc>
                  <a:spcPct val="100000"/>
                </a:lnSpc>
                <a:spcBef>
                  <a:spcPts val="180"/>
                </a:spcBef>
              </a:pPr>
              <a:t>‹#›</a:t>
            </a:fld>
            <a:endParaRPr spc="-50" dirty="0"/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solidFill>
                  <a:srgbClr val="FFFFFF"/>
                </a:solidFill>
              </a:rPr>
              <a:t>Made</a:t>
            </a:r>
            <a:r>
              <a:rPr sz="900" spc="-15" dirty="0">
                <a:solidFill>
                  <a:srgbClr val="FFFFFF"/>
                </a:solidFill>
              </a:rPr>
              <a:t> </a:t>
            </a:r>
            <a:r>
              <a:rPr sz="900" dirty="0">
                <a:solidFill>
                  <a:srgbClr val="FFFFFF"/>
                </a:solidFill>
              </a:rPr>
              <a:t>with</a:t>
            </a:r>
            <a:r>
              <a:rPr sz="900" spc="-10" dirty="0">
                <a:solidFill>
                  <a:srgbClr val="FFFFFF"/>
                </a:solidFill>
              </a:rPr>
              <a:t> Genspark</a:t>
            </a:r>
            <a:endParaRPr sz="9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095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358775"/>
            <a:ext cx="585660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173224"/>
            <a:ext cx="10972800" cy="62362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787384"/>
            <a:ext cx="3901440" cy="47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787384"/>
            <a:ext cx="2804160" cy="47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08/22/2025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798323" y="6301351"/>
            <a:ext cx="1101725" cy="721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defRPr>
            </a:lvl1pPr>
          </a:lstStyle>
          <a:p>
            <a:pPr marL="83820">
              <a:lnSpc>
                <a:spcPct val="100000"/>
              </a:lnSpc>
              <a:spcBef>
                <a:spcPts val="180"/>
              </a:spcBef>
            </a:pPr>
            <a:r>
              <a:rPr dirty="0"/>
              <a:t>Page</a:t>
            </a:r>
            <a:r>
              <a:rPr spc="-40" dirty="0"/>
              <a:t> </a:t>
            </a:r>
            <a:fld id="{81D60167-4931-47E6-BA6A-407CBD079E47}" type="slidenum">
              <a:rPr spc="-50" dirty="0"/>
              <a:pPr marL="83820">
                <a:lnSpc>
                  <a:spcPct val="100000"/>
                </a:lnSpc>
                <a:spcBef>
                  <a:spcPts val="180"/>
                </a:spcBef>
              </a:pPr>
              <a:t>‹#›</a:t>
            </a:fld>
            <a:endParaRPr spc="-50" dirty="0"/>
          </a:p>
          <a:p>
            <a:pPr marL="50800">
              <a:lnSpc>
                <a:spcPct val="100000"/>
              </a:lnSpc>
              <a:spcBef>
                <a:spcPts val="540"/>
              </a:spcBef>
            </a:pPr>
            <a:r>
              <a:rPr sz="900" dirty="0">
                <a:solidFill>
                  <a:srgbClr val="FFFFFF"/>
                </a:solidFill>
              </a:rPr>
              <a:t>Made</a:t>
            </a:r>
            <a:r>
              <a:rPr sz="900" spc="-15" dirty="0">
                <a:solidFill>
                  <a:srgbClr val="FFFFFF"/>
                </a:solidFill>
              </a:rPr>
              <a:t> </a:t>
            </a:r>
            <a:r>
              <a:rPr sz="900" dirty="0">
                <a:solidFill>
                  <a:srgbClr val="FFFFFF"/>
                </a:solidFill>
              </a:rPr>
              <a:t>with</a:t>
            </a:r>
            <a:r>
              <a:rPr sz="900" spc="-10" dirty="0">
                <a:solidFill>
                  <a:srgbClr val="FFFFFF"/>
                </a:solidFill>
              </a:rPr>
              <a:t> Genspark</a:t>
            </a:r>
            <a:endParaRPr sz="9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36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31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30.png"/><Relationship Id="rId38" Type="http://schemas.openxmlformats.org/officeDocument/2006/relationships/image" Target="../media/image35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slideLayout" Target="../slideLayouts/slideLayout3.xml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33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jpe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6413"/>
            <a:chOff x="0" y="0"/>
            <a:chExt cx="12192000" cy="7648575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12192000" cy="7648575"/>
            </a:xfrm>
            <a:custGeom>
              <a:avLst/>
              <a:gdLst/>
              <a:ahLst/>
              <a:cxnLst/>
              <a:rect l="l" t="t" r="r" b="b"/>
              <a:pathLst>
                <a:path w="12192000" h="7648575">
                  <a:moveTo>
                    <a:pt x="2381237" y="7648562"/>
                  </a:moveTo>
                  <a:lnTo>
                    <a:pt x="2380526" y="7590129"/>
                  </a:lnTo>
                  <a:lnTo>
                    <a:pt x="2378379" y="7531722"/>
                  </a:lnTo>
                  <a:lnTo>
                    <a:pt x="2374785" y="7473391"/>
                  </a:lnTo>
                  <a:lnTo>
                    <a:pt x="2369782" y="7415162"/>
                  </a:lnTo>
                  <a:lnTo>
                    <a:pt x="2363330" y="7357072"/>
                  </a:lnTo>
                  <a:lnTo>
                    <a:pt x="2355469" y="7299160"/>
                  </a:lnTo>
                  <a:lnTo>
                    <a:pt x="2346185" y="7241464"/>
                  </a:lnTo>
                  <a:lnTo>
                    <a:pt x="2335492" y="7184009"/>
                  </a:lnTo>
                  <a:lnTo>
                    <a:pt x="2323388" y="7126833"/>
                  </a:lnTo>
                  <a:lnTo>
                    <a:pt x="2309876" y="7069976"/>
                  </a:lnTo>
                  <a:lnTo>
                    <a:pt x="2294979" y="7013461"/>
                  </a:lnTo>
                  <a:lnTo>
                    <a:pt x="2278710" y="6957327"/>
                  </a:lnTo>
                  <a:lnTo>
                    <a:pt x="2261057" y="6901612"/>
                  </a:lnTo>
                  <a:lnTo>
                    <a:pt x="2242045" y="6846354"/>
                  </a:lnTo>
                  <a:lnTo>
                    <a:pt x="2221687" y="6791566"/>
                  </a:lnTo>
                  <a:lnTo>
                    <a:pt x="2199983" y="6737299"/>
                  </a:lnTo>
                  <a:lnTo>
                    <a:pt x="2176957" y="6683591"/>
                  </a:lnTo>
                  <a:lnTo>
                    <a:pt x="2152612" y="6630454"/>
                  </a:lnTo>
                  <a:lnTo>
                    <a:pt x="2126983" y="6577927"/>
                  </a:lnTo>
                  <a:lnTo>
                    <a:pt x="2100072" y="6526060"/>
                  </a:lnTo>
                  <a:lnTo>
                    <a:pt x="2071890" y="6474854"/>
                  </a:lnTo>
                  <a:lnTo>
                    <a:pt x="2042464" y="6424358"/>
                  </a:lnTo>
                  <a:lnTo>
                    <a:pt x="2011807" y="6374600"/>
                  </a:lnTo>
                  <a:lnTo>
                    <a:pt x="1979930" y="6325616"/>
                  </a:lnTo>
                  <a:lnTo>
                    <a:pt x="1946871" y="6277419"/>
                  </a:lnTo>
                  <a:lnTo>
                    <a:pt x="1912632" y="6230061"/>
                  </a:lnTo>
                  <a:lnTo>
                    <a:pt x="1877237" y="6183541"/>
                  </a:lnTo>
                  <a:lnTo>
                    <a:pt x="1840725" y="6137922"/>
                  </a:lnTo>
                  <a:lnTo>
                    <a:pt x="1803095" y="6093206"/>
                  </a:lnTo>
                  <a:lnTo>
                    <a:pt x="1764385" y="6049416"/>
                  </a:lnTo>
                  <a:lnTo>
                    <a:pt x="1724609" y="6006604"/>
                  </a:lnTo>
                  <a:lnTo>
                    <a:pt x="1683791" y="5964771"/>
                  </a:lnTo>
                  <a:lnTo>
                    <a:pt x="1641957" y="5923953"/>
                  </a:lnTo>
                  <a:lnTo>
                    <a:pt x="1599145" y="5884176"/>
                  </a:lnTo>
                  <a:lnTo>
                    <a:pt x="1555356" y="5845467"/>
                  </a:lnTo>
                  <a:lnTo>
                    <a:pt x="1510639" y="5807837"/>
                  </a:lnTo>
                  <a:lnTo>
                    <a:pt x="1465008" y="5771312"/>
                  </a:lnTo>
                  <a:lnTo>
                    <a:pt x="1418501" y="5735929"/>
                  </a:lnTo>
                  <a:lnTo>
                    <a:pt x="1371130" y="5701690"/>
                  </a:lnTo>
                  <a:lnTo>
                    <a:pt x="1322946" y="5668632"/>
                  </a:lnTo>
                  <a:lnTo>
                    <a:pt x="1273962" y="5636755"/>
                  </a:lnTo>
                  <a:lnTo>
                    <a:pt x="1224203" y="5606097"/>
                  </a:lnTo>
                  <a:lnTo>
                    <a:pt x="1173708" y="5576671"/>
                  </a:lnTo>
                  <a:lnTo>
                    <a:pt x="1122502" y="5548490"/>
                  </a:lnTo>
                  <a:lnTo>
                    <a:pt x="1070635" y="5521579"/>
                  </a:lnTo>
                  <a:lnTo>
                    <a:pt x="1018108" y="5495937"/>
                  </a:lnTo>
                  <a:lnTo>
                    <a:pt x="964971" y="5471604"/>
                  </a:lnTo>
                  <a:lnTo>
                    <a:pt x="911263" y="5448579"/>
                  </a:lnTo>
                  <a:lnTo>
                    <a:pt x="856996" y="5426875"/>
                  </a:lnTo>
                  <a:lnTo>
                    <a:pt x="802208" y="5406517"/>
                  </a:lnTo>
                  <a:lnTo>
                    <a:pt x="746950" y="5387505"/>
                  </a:lnTo>
                  <a:lnTo>
                    <a:pt x="691235" y="5369852"/>
                  </a:lnTo>
                  <a:lnTo>
                    <a:pt x="635101" y="5353570"/>
                  </a:lnTo>
                  <a:lnTo>
                    <a:pt x="578586" y="5338686"/>
                  </a:lnTo>
                  <a:lnTo>
                    <a:pt x="521728" y="5325173"/>
                  </a:lnTo>
                  <a:lnTo>
                    <a:pt x="464553" y="5313070"/>
                  </a:lnTo>
                  <a:lnTo>
                    <a:pt x="407098" y="5302377"/>
                  </a:lnTo>
                  <a:lnTo>
                    <a:pt x="349389" y="5293093"/>
                  </a:lnTo>
                  <a:lnTo>
                    <a:pt x="291477" y="5285232"/>
                  </a:lnTo>
                  <a:lnTo>
                    <a:pt x="233400" y="5278780"/>
                  </a:lnTo>
                  <a:lnTo>
                    <a:pt x="175171" y="5273764"/>
                  </a:lnTo>
                  <a:lnTo>
                    <a:pt x="116840" y="5270182"/>
                  </a:lnTo>
                  <a:lnTo>
                    <a:pt x="58432" y="5268036"/>
                  </a:lnTo>
                  <a:lnTo>
                    <a:pt x="0" y="5267312"/>
                  </a:lnTo>
                  <a:lnTo>
                    <a:pt x="0" y="7648562"/>
                  </a:lnTo>
                  <a:lnTo>
                    <a:pt x="2381237" y="7648562"/>
                  </a:lnTo>
                  <a:close/>
                </a:path>
                <a:path w="12192000" h="7648575">
                  <a:moveTo>
                    <a:pt x="12191987" y="0"/>
                  </a:moveTo>
                  <a:lnTo>
                    <a:pt x="8858237" y="0"/>
                  </a:lnTo>
                  <a:lnTo>
                    <a:pt x="8858428" y="29222"/>
                  </a:lnTo>
                  <a:lnTo>
                    <a:pt x="8859850" y="87642"/>
                  </a:lnTo>
                  <a:lnTo>
                    <a:pt x="8862720" y="146011"/>
                  </a:lnTo>
                  <a:lnTo>
                    <a:pt x="8867026" y="204292"/>
                  </a:lnTo>
                  <a:lnTo>
                    <a:pt x="8872753" y="262458"/>
                  </a:lnTo>
                  <a:lnTo>
                    <a:pt x="8879903" y="320459"/>
                  </a:lnTo>
                  <a:lnTo>
                    <a:pt x="8888476" y="378282"/>
                  </a:lnTo>
                  <a:lnTo>
                    <a:pt x="8898471" y="435851"/>
                  </a:lnTo>
                  <a:lnTo>
                    <a:pt x="8909875" y="493179"/>
                  </a:lnTo>
                  <a:lnTo>
                    <a:pt x="8922677" y="550202"/>
                  </a:lnTo>
                  <a:lnTo>
                    <a:pt x="8936876" y="606894"/>
                  </a:lnTo>
                  <a:lnTo>
                    <a:pt x="8952471" y="663219"/>
                  </a:lnTo>
                  <a:lnTo>
                    <a:pt x="8969438" y="719150"/>
                  </a:lnTo>
                  <a:lnTo>
                    <a:pt x="8987765" y="774636"/>
                  </a:lnTo>
                  <a:lnTo>
                    <a:pt x="9007450" y="829665"/>
                  </a:lnTo>
                  <a:lnTo>
                    <a:pt x="9028481" y="884186"/>
                  </a:lnTo>
                  <a:lnTo>
                    <a:pt x="9050858" y="938187"/>
                  </a:lnTo>
                  <a:lnTo>
                    <a:pt x="9074531" y="991616"/>
                  </a:lnTo>
                  <a:lnTo>
                    <a:pt x="9099525" y="1044448"/>
                  </a:lnTo>
                  <a:lnTo>
                    <a:pt x="9125801" y="1096645"/>
                  </a:lnTo>
                  <a:lnTo>
                    <a:pt x="9153347" y="1148194"/>
                  </a:lnTo>
                  <a:lnTo>
                    <a:pt x="9182151" y="1199045"/>
                  </a:lnTo>
                  <a:lnTo>
                    <a:pt x="9212199" y="1249172"/>
                  </a:lnTo>
                  <a:lnTo>
                    <a:pt x="9243466" y="1298549"/>
                  </a:lnTo>
                  <a:lnTo>
                    <a:pt x="9275940" y="1347139"/>
                  </a:lnTo>
                  <a:lnTo>
                    <a:pt x="9309595" y="1394917"/>
                  </a:lnTo>
                  <a:lnTo>
                    <a:pt x="9344406" y="1441869"/>
                  </a:lnTo>
                  <a:lnTo>
                    <a:pt x="9380360" y="1487932"/>
                  </a:lnTo>
                  <a:lnTo>
                    <a:pt x="9417444" y="1533118"/>
                  </a:lnTo>
                  <a:lnTo>
                    <a:pt x="9455607" y="1577365"/>
                  </a:lnTo>
                  <a:lnTo>
                    <a:pt x="9494863" y="1620672"/>
                  </a:lnTo>
                  <a:lnTo>
                    <a:pt x="9535160" y="1663001"/>
                  </a:lnTo>
                  <a:lnTo>
                    <a:pt x="9576486" y="1704327"/>
                  </a:lnTo>
                  <a:lnTo>
                    <a:pt x="9618815" y="1744624"/>
                  </a:lnTo>
                  <a:lnTo>
                    <a:pt x="9662122" y="1783880"/>
                  </a:lnTo>
                  <a:lnTo>
                    <a:pt x="9706369" y="1822043"/>
                  </a:lnTo>
                  <a:lnTo>
                    <a:pt x="9751543" y="1859127"/>
                  </a:lnTo>
                  <a:lnTo>
                    <a:pt x="9797618" y="1895081"/>
                  </a:lnTo>
                  <a:lnTo>
                    <a:pt x="9844557" y="1929892"/>
                  </a:lnTo>
                  <a:lnTo>
                    <a:pt x="9892347" y="1963547"/>
                  </a:lnTo>
                  <a:lnTo>
                    <a:pt x="9940938" y="1996020"/>
                  </a:lnTo>
                  <a:lnTo>
                    <a:pt x="9990315" y="2027275"/>
                  </a:lnTo>
                  <a:lnTo>
                    <a:pt x="10040442" y="2057323"/>
                  </a:lnTo>
                  <a:lnTo>
                    <a:pt x="10091293" y="2086140"/>
                  </a:lnTo>
                  <a:lnTo>
                    <a:pt x="10142842" y="2113686"/>
                  </a:lnTo>
                  <a:lnTo>
                    <a:pt x="10195039" y="2139962"/>
                  </a:lnTo>
                  <a:lnTo>
                    <a:pt x="10247871" y="2164956"/>
                  </a:lnTo>
                  <a:lnTo>
                    <a:pt x="10301300" y="2188629"/>
                  </a:lnTo>
                  <a:lnTo>
                    <a:pt x="10355301" y="2210993"/>
                  </a:lnTo>
                  <a:lnTo>
                    <a:pt x="10409822" y="2232025"/>
                  </a:lnTo>
                  <a:lnTo>
                    <a:pt x="10464851" y="2251722"/>
                  </a:lnTo>
                  <a:lnTo>
                    <a:pt x="10520337" y="2270048"/>
                  </a:lnTo>
                  <a:lnTo>
                    <a:pt x="10576268" y="2287016"/>
                  </a:lnTo>
                  <a:lnTo>
                    <a:pt x="10632592" y="2302611"/>
                  </a:lnTo>
                  <a:lnTo>
                    <a:pt x="10689285" y="2316810"/>
                  </a:lnTo>
                  <a:lnTo>
                    <a:pt x="10746308" y="2329611"/>
                  </a:lnTo>
                  <a:lnTo>
                    <a:pt x="10803636" y="2341016"/>
                  </a:lnTo>
                  <a:lnTo>
                    <a:pt x="10861205" y="2350998"/>
                  </a:lnTo>
                  <a:lnTo>
                    <a:pt x="10919028" y="2359583"/>
                  </a:lnTo>
                  <a:lnTo>
                    <a:pt x="10977029" y="2366734"/>
                  </a:lnTo>
                  <a:lnTo>
                    <a:pt x="11035195" y="2372461"/>
                  </a:lnTo>
                  <a:lnTo>
                    <a:pt x="11093475" y="2376767"/>
                  </a:lnTo>
                  <a:lnTo>
                    <a:pt x="11151845" y="2379624"/>
                  </a:lnTo>
                  <a:lnTo>
                    <a:pt x="11210265" y="2381059"/>
                  </a:lnTo>
                  <a:lnTo>
                    <a:pt x="11239487" y="2381237"/>
                  </a:lnTo>
                  <a:lnTo>
                    <a:pt x="11268723" y="2381059"/>
                  </a:lnTo>
                  <a:lnTo>
                    <a:pt x="11327143" y="2379624"/>
                  </a:lnTo>
                  <a:lnTo>
                    <a:pt x="11385512" y="2376767"/>
                  </a:lnTo>
                  <a:lnTo>
                    <a:pt x="11443792" y="2372461"/>
                  </a:lnTo>
                  <a:lnTo>
                    <a:pt x="11501958" y="2366734"/>
                  </a:lnTo>
                  <a:lnTo>
                    <a:pt x="11559959" y="2359583"/>
                  </a:lnTo>
                  <a:lnTo>
                    <a:pt x="11617770" y="2350998"/>
                  </a:lnTo>
                  <a:lnTo>
                    <a:pt x="11675351" y="2341016"/>
                  </a:lnTo>
                  <a:lnTo>
                    <a:pt x="11732679" y="2329611"/>
                  </a:lnTo>
                  <a:lnTo>
                    <a:pt x="11789702" y="2316810"/>
                  </a:lnTo>
                  <a:lnTo>
                    <a:pt x="11846395" y="2302611"/>
                  </a:lnTo>
                  <a:lnTo>
                    <a:pt x="11902719" y="2287016"/>
                  </a:lnTo>
                  <a:lnTo>
                    <a:pt x="11958650" y="2270048"/>
                  </a:lnTo>
                  <a:lnTo>
                    <a:pt x="12014137" y="2251722"/>
                  </a:lnTo>
                  <a:lnTo>
                    <a:pt x="12069166" y="2232025"/>
                  </a:lnTo>
                  <a:lnTo>
                    <a:pt x="12123687" y="2210993"/>
                  </a:lnTo>
                  <a:lnTo>
                    <a:pt x="12177687" y="2188629"/>
                  </a:lnTo>
                  <a:lnTo>
                    <a:pt x="12191987" y="2182393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1104899"/>
              <a:ext cx="10972800" cy="5857875"/>
            </a:xfrm>
            <a:custGeom>
              <a:avLst/>
              <a:gdLst/>
              <a:ahLst/>
              <a:cxnLst/>
              <a:rect l="l" t="t" r="r" b="b"/>
              <a:pathLst>
                <a:path w="10972800" h="5857875">
                  <a:moveTo>
                    <a:pt x="10901602" y="5857873"/>
                  </a:moveTo>
                  <a:lnTo>
                    <a:pt x="71196" y="5857873"/>
                  </a:lnTo>
                  <a:lnTo>
                    <a:pt x="66241" y="5857385"/>
                  </a:lnTo>
                  <a:lnTo>
                    <a:pt x="29705" y="5842252"/>
                  </a:lnTo>
                  <a:lnTo>
                    <a:pt x="3885" y="5806211"/>
                  </a:lnTo>
                  <a:lnTo>
                    <a:pt x="0" y="5786677"/>
                  </a:lnTo>
                  <a:lnTo>
                    <a:pt x="0" y="57816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5786677"/>
                  </a:lnTo>
                  <a:lnTo>
                    <a:pt x="10957175" y="5828168"/>
                  </a:lnTo>
                  <a:lnTo>
                    <a:pt x="10921136" y="5853988"/>
                  </a:lnTo>
                  <a:lnTo>
                    <a:pt x="10906556" y="5857385"/>
                  </a:lnTo>
                  <a:lnTo>
                    <a:pt x="10901602" y="585787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0800" y="1218406"/>
            <a:ext cx="7467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 smtClean="0"/>
              <a:t>Ramakrishna Mission Polytechnic College</a:t>
            </a:r>
            <a:endParaRPr sz="2800" spc="-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2209006"/>
            <a:ext cx="414330" cy="494507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4191000" y="1751806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3106EA"/>
                </a:solidFill>
              </a:rPr>
              <a:t>Department of Computer Engineering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562600" y="2132806"/>
            <a:ext cx="12891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84150" algn="ctr">
              <a:lnSpc>
                <a:spcPct val="100000"/>
              </a:lnSpc>
              <a:spcBef>
                <a:spcPts val="1050"/>
              </a:spcBef>
            </a:pPr>
            <a:r>
              <a:rPr lang="en-US" sz="3600" b="1" dirty="0" smtClean="0">
                <a:solidFill>
                  <a:schemeClr val="tx2"/>
                </a:solidFill>
                <a:latin typeface="Segoe UI" panose="020B0502040204020203"/>
                <a:cs typeface="Segoe UI" panose="020B0502040204020203"/>
              </a:rPr>
              <a:t>Li-</a:t>
            </a:r>
            <a:r>
              <a:rPr lang="en-US" sz="3600" b="1" spc="-25" dirty="0" err="1" smtClean="0">
                <a:solidFill>
                  <a:schemeClr val="tx2"/>
                </a:solidFill>
                <a:latin typeface="Segoe UI" panose="020B0502040204020203"/>
                <a:cs typeface="Segoe UI" panose="020B0502040204020203"/>
              </a:rPr>
              <a:t>Fi</a:t>
            </a:r>
            <a:endParaRPr lang="en-US" sz="3600" dirty="0">
              <a:solidFill>
                <a:schemeClr val="tx2"/>
              </a:solidFill>
              <a:latin typeface="Segoe UI" panose="020B0502040204020203"/>
              <a:cs typeface="Segoe UI" panose="020B0502040204020203"/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362200" y="3047206"/>
          <a:ext cx="7823199" cy="191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243666"/>
                <a:gridCol w="2607733"/>
              </a:tblGrid>
              <a:tr h="62230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Name of the Students</a:t>
                      </a:r>
                      <a:endParaRPr lang="en-US" sz="1800" b="1" dirty="0" smtClean="0">
                        <a:solidFill>
                          <a:schemeClr val="bg1"/>
                        </a:solidFill>
                        <a:latin typeface="Segoe UI" panose="020B0502040204020203"/>
                        <a:cs typeface="Segoe UI" panose="020B0502040204020203"/>
                      </a:endParaRPr>
                    </a:p>
                    <a:p>
                      <a:endParaRPr lang="en-US" dirty="0"/>
                    </a:p>
                  </a:txBody>
                  <a:tcPr>
                    <a:solidFill>
                      <a:srgbClr val="235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2352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Register Number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2352E9"/>
                    </a:solidFill>
                  </a:tcPr>
                </a:tc>
              </a:tr>
              <a:tr h="65532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spc="-10" dirty="0" smtClean="0">
                          <a:latin typeface="Segoe UI" panose="020B0502040204020203"/>
                          <a:cs typeface="Segoe UI" panose="020B0502040204020203"/>
                        </a:rPr>
                        <a:t>MUTHYALAPATI</a:t>
                      </a:r>
                      <a:r>
                        <a:rPr lang="en-US" sz="1400" spc="-10" baseline="0" dirty="0" smtClean="0">
                          <a:latin typeface="Segoe UI" panose="020B0502040204020203"/>
                          <a:cs typeface="Segoe UI" panose="020B0502040204020203"/>
                        </a:rPr>
                        <a:t> SIVAKRISHNA</a:t>
                      </a:r>
                      <a:endParaRPr lang="en-US" sz="1400" dirty="0" smtClean="0">
                        <a:latin typeface="Segoe UI" panose="020B0502040204020203"/>
                        <a:cs typeface="Segoe UI" panose="020B0502040204020203"/>
                      </a:endParaRP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/>
                          <a:cs typeface="Segoe UI" panose="020B0502040204020203"/>
                        </a:rPr>
                        <a:t>Ⅲ-DCE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/>
                          <a:cs typeface="Segoe UI" panose="020B0502040204020203"/>
                        </a:rPr>
                        <a:t> 24509639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622300"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/>
                          <a:cs typeface="Segoe UI" panose="020B0502040204020203"/>
                        </a:rPr>
                        <a:t>MOTHILAL PRABU .RD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/>
                          <a:cs typeface="Segoe UI" panose="020B0502040204020203"/>
                        </a:rPr>
                        <a:t>Ⅲ-DCE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Segoe UI" panose="020B0502040204020203"/>
                          <a:cs typeface="Segoe UI" panose="020B0502040204020203"/>
                        </a:rPr>
                        <a:t>24509636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54" name="AutoShape 6" descr="Ramakrishna Order of Mon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6" name="AutoShape 8" descr="Ramakrishna Mission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8" name="AutoShape 10" descr="Ramakrishna Mission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0" name="AutoShape 12" descr="Ramakrishna Mission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1" name="Picture 13" descr="C:\Users\Third Year-2025-2026\Downloads\images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6754" y="1142206"/>
            <a:ext cx="1057314" cy="12192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96174" y="1104899"/>
            <a:ext cx="4086225" cy="914400"/>
            <a:chOff x="7496174" y="1104899"/>
            <a:chExt cx="4086225" cy="914400"/>
          </a:xfrm>
        </p:grpSpPr>
        <p:sp>
          <p:nvSpPr>
            <p:cNvPr id="3" name="object 3"/>
            <p:cNvSpPr/>
            <p:nvPr/>
          </p:nvSpPr>
          <p:spPr>
            <a:xfrm>
              <a:off x="7515223" y="1104899"/>
              <a:ext cx="4067175" cy="914400"/>
            </a:xfrm>
            <a:custGeom>
              <a:avLst/>
              <a:gdLst/>
              <a:ahLst/>
              <a:cxnLst/>
              <a:rect l="l" t="t" r="r" b="b"/>
              <a:pathLst>
                <a:path w="4067175" h="914400">
                  <a:moveTo>
                    <a:pt x="4034127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2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4034127" y="0"/>
                  </a:lnTo>
                  <a:lnTo>
                    <a:pt x="4066206" y="28187"/>
                  </a:lnTo>
                  <a:lnTo>
                    <a:pt x="4067174" y="33047"/>
                  </a:lnTo>
                  <a:lnTo>
                    <a:pt x="4067174" y="881352"/>
                  </a:lnTo>
                  <a:lnTo>
                    <a:pt x="4038986" y="913432"/>
                  </a:lnTo>
                  <a:lnTo>
                    <a:pt x="4034127" y="914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96174" y="11048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038" y="1266824"/>
              <a:ext cx="153471" cy="13334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7637660" y="1225550"/>
            <a:ext cx="383286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Segoe UI" panose="020B0502040204020203"/>
                <a:cs typeface="Segoe UI" panose="020B0502040204020203"/>
              </a:rPr>
              <a:t>Limited</a:t>
            </a:r>
            <a:r>
              <a:rPr sz="12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latin typeface="Segoe UI" panose="020B0502040204020203"/>
                <a:cs typeface="Segoe UI" panose="020B0502040204020203"/>
              </a:rPr>
              <a:t>Mobility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Challenges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mobile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devices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as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continuous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connection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requires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staying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within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coverage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area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496174" y="2171699"/>
            <a:ext cx="4086225" cy="914400"/>
            <a:chOff x="7496174" y="2171699"/>
            <a:chExt cx="4086225" cy="914400"/>
          </a:xfrm>
        </p:grpSpPr>
        <p:sp>
          <p:nvSpPr>
            <p:cNvPr id="8" name="object 8"/>
            <p:cNvSpPr/>
            <p:nvPr/>
          </p:nvSpPr>
          <p:spPr>
            <a:xfrm>
              <a:off x="7515223" y="2171699"/>
              <a:ext cx="4067175" cy="914400"/>
            </a:xfrm>
            <a:custGeom>
              <a:avLst/>
              <a:gdLst/>
              <a:ahLst/>
              <a:cxnLst/>
              <a:rect l="l" t="t" r="r" b="b"/>
              <a:pathLst>
                <a:path w="4067175" h="914400">
                  <a:moveTo>
                    <a:pt x="4034127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2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4034127" y="0"/>
                  </a:lnTo>
                  <a:lnTo>
                    <a:pt x="4066206" y="28187"/>
                  </a:lnTo>
                  <a:lnTo>
                    <a:pt x="4067174" y="33047"/>
                  </a:lnTo>
                  <a:lnTo>
                    <a:pt x="4067174" y="881352"/>
                  </a:lnTo>
                  <a:lnTo>
                    <a:pt x="4038986" y="913432"/>
                  </a:lnTo>
                  <a:lnTo>
                    <a:pt x="4034127" y="914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96174" y="21716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038" y="2333624"/>
              <a:ext cx="153471" cy="1333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7637660" y="2292350"/>
            <a:ext cx="3232785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Segoe UI" panose="020B0502040204020203"/>
                <a:cs typeface="Segoe UI" panose="020B0502040204020203"/>
              </a:rPr>
              <a:t>Integration</a:t>
            </a:r>
            <a:r>
              <a:rPr sz="1200" b="1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latin typeface="Segoe UI" panose="020B0502040204020203"/>
                <a:cs typeface="Segoe UI" panose="020B0502040204020203"/>
              </a:rPr>
              <a:t>Challenges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Requires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integration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existing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lighting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systems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and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modification of device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hardware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496174" y="3238499"/>
            <a:ext cx="4086225" cy="914400"/>
            <a:chOff x="7496174" y="3238499"/>
            <a:chExt cx="4086225" cy="914400"/>
          </a:xfrm>
        </p:grpSpPr>
        <p:sp>
          <p:nvSpPr>
            <p:cNvPr id="13" name="object 13"/>
            <p:cNvSpPr/>
            <p:nvPr/>
          </p:nvSpPr>
          <p:spPr>
            <a:xfrm>
              <a:off x="7515223" y="3238499"/>
              <a:ext cx="4067175" cy="914400"/>
            </a:xfrm>
            <a:custGeom>
              <a:avLst/>
              <a:gdLst/>
              <a:ahLst/>
              <a:cxnLst/>
              <a:rect l="l" t="t" r="r" b="b"/>
              <a:pathLst>
                <a:path w="4067175" h="914400">
                  <a:moveTo>
                    <a:pt x="4034127" y="914399"/>
                  </a:moveTo>
                  <a:lnTo>
                    <a:pt x="16523" y="914399"/>
                  </a:lnTo>
                  <a:lnTo>
                    <a:pt x="14093" y="913433"/>
                  </a:lnTo>
                  <a:lnTo>
                    <a:pt x="0" y="881352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4034127" y="0"/>
                  </a:lnTo>
                  <a:lnTo>
                    <a:pt x="4066206" y="28187"/>
                  </a:lnTo>
                  <a:lnTo>
                    <a:pt x="4067174" y="33047"/>
                  </a:lnTo>
                  <a:lnTo>
                    <a:pt x="4067174" y="881352"/>
                  </a:lnTo>
                  <a:lnTo>
                    <a:pt x="4038986" y="913433"/>
                  </a:lnTo>
                  <a:lnTo>
                    <a:pt x="4034127" y="9143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96174" y="32384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DB34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48038" y="3400424"/>
              <a:ext cx="153471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7637660" y="3359150"/>
            <a:ext cx="3653154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Segoe UI" panose="020B0502040204020203"/>
                <a:cs typeface="Segoe UI" panose="020B0502040204020203"/>
              </a:rPr>
              <a:t>Limited</a:t>
            </a:r>
            <a:r>
              <a:rPr sz="1200" b="1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latin typeface="Segoe UI" panose="020B0502040204020203"/>
                <a:cs typeface="Segoe UI" panose="020B0502040204020203"/>
              </a:rPr>
              <a:t>Standardization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IEEE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802.11bb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standards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still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development;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lack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of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universal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implementation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protocols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58249" y="0"/>
            <a:ext cx="3333750" cy="2381250"/>
          </a:xfrm>
          <a:custGeom>
            <a:avLst/>
            <a:gdLst/>
            <a:ahLst/>
            <a:cxnLst/>
            <a:rect l="l" t="t" r="r" b="b"/>
            <a:pathLst>
              <a:path w="3333750" h="2381250">
                <a:moveTo>
                  <a:pt x="2381249" y="2381249"/>
                </a:moveTo>
                <a:lnTo>
                  <a:pt x="2322810" y="2380532"/>
                </a:lnTo>
                <a:lnTo>
                  <a:pt x="2264406" y="2378381"/>
                </a:lnTo>
                <a:lnTo>
                  <a:pt x="2206073" y="2374797"/>
                </a:lnTo>
                <a:lnTo>
                  <a:pt x="2147846" y="2369783"/>
                </a:lnTo>
                <a:lnTo>
                  <a:pt x="2089760" y="2363341"/>
                </a:lnTo>
                <a:lnTo>
                  <a:pt x="2031849" y="2355476"/>
                </a:lnTo>
                <a:lnTo>
                  <a:pt x="1974146" y="2346192"/>
                </a:lnTo>
                <a:lnTo>
                  <a:pt x="1916689" y="2335494"/>
                </a:lnTo>
                <a:lnTo>
                  <a:pt x="1859514" y="2323390"/>
                </a:lnTo>
                <a:lnTo>
                  <a:pt x="1802652" y="2309886"/>
                </a:lnTo>
                <a:lnTo>
                  <a:pt x="1746140" y="2294991"/>
                </a:lnTo>
                <a:lnTo>
                  <a:pt x="1690009" y="2278713"/>
                </a:lnTo>
                <a:lnTo>
                  <a:pt x="1634294" y="2261063"/>
                </a:lnTo>
                <a:lnTo>
                  <a:pt x="1579029" y="2242051"/>
                </a:lnTo>
                <a:lnTo>
                  <a:pt x="1524248" y="2221688"/>
                </a:lnTo>
                <a:lnTo>
                  <a:pt x="1469984" y="2199987"/>
                </a:lnTo>
                <a:lnTo>
                  <a:pt x="1416268" y="2176961"/>
                </a:lnTo>
                <a:lnTo>
                  <a:pt x="1363132" y="2152623"/>
                </a:lnTo>
                <a:lnTo>
                  <a:pt x="1310612" y="2126989"/>
                </a:lnTo>
                <a:lnTo>
                  <a:pt x="1258737" y="2100074"/>
                </a:lnTo>
                <a:lnTo>
                  <a:pt x="1207536" y="2071894"/>
                </a:lnTo>
                <a:lnTo>
                  <a:pt x="1157043" y="2042465"/>
                </a:lnTo>
                <a:lnTo>
                  <a:pt x="1107286" y="2011806"/>
                </a:lnTo>
                <a:lnTo>
                  <a:pt x="1058298" y="1979936"/>
                </a:lnTo>
                <a:lnTo>
                  <a:pt x="1010106" y="1946873"/>
                </a:lnTo>
                <a:lnTo>
                  <a:pt x="962741" y="1912637"/>
                </a:lnTo>
                <a:lnTo>
                  <a:pt x="916230" y="1877249"/>
                </a:lnTo>
                <a:lnTo>
                  <a:pt x="870601" y="1840730"/>
                </a:lnTo>
                <a:lnTo>
                  <a:pt x="825881" y="1803103"/>
                </a:lnTo>
                <a:lnTo>
                  <a:pt x="782100" y="1764389"/>
                </a:lnTo>
                <a:lnTo>
                  <a:pt x="739281" y="1724612"/>
                </a:lnTo>
                <a:lnTo>
                  <a:pt x="697451" y="1683797"/>
                </a:lnTo>
                <a:lnTo>
                  <a:pt x="656635" y="1641968"/>
                </a:lnTo>
                <a:lnTo>
                  <a:pt x="616859" y="1599149"/>
                </a:lnTo>
                <a:lnTo>
                  <a:pt x="578146" y="1555367"/>
                </a:lnTo>
                <a:lnTo>
                  <a:pt x="540519" y="1510648"/>
                </a:lnTo>
                <a:lnTo>
                  <a:pt x="503999" y="1465019"/>
                </a:lnTo>
                <a:lnTo>
                  <a:pt x="468611" y="1418508"/>
                </a:lnTo>
                <a:lnTo>
                  <a:pt x="434375" y="1371142"/>
                </a:lnTo>
                <a:lnTo>
                  <a:pt x="401312" y="1322951"/>
                </a:lnTo>
                <a:lnTo>
                  <a:pt x="369441" y="1273962"/>
                </a:lnTo>
                <a:lnTo>
                  <a:pt x="338782" y="1224206"/>
                </a:lnTo>
                <a:lnTo>
                  <a:pt x="309354" y="1173713"/>
                </a:lnTo>
                <a:lnTo>
                  <a:pt x="281174" y="1122513"/>
                </a:lnTo>
                <a:lnTo>
                  <a:pt x="254259" y="1070636"/>
                </a:lnTo>
                <a:lnTo>
                  <a:pt x="228624" y="1018115"/>
                </a:lnTo>
                <a:lnTo>
                  <a:pt x="204287" y="964980"/>
                </a:lnTo>
                <a:lnTo>
                  <a:pt x="181261" y="911264"/>
                </a:lnTo>
                <a:lnTo>
                  <a:pt x="159559" y="856999"/>
                </a:lnTo>
                <a:lnTo>
                  <a:pt x="139197" y="802218"/>
                </a:lnTo>
                <a:lnTo>
                  <a:pt x="120185" y="746954"/>
                </a:lnTo>
                <a:lnTo>
                  <a:pt x="102534" y="691240"/>
                </a:lnTo>
                <a:lnTo>
                  <a:pt x="86257" y="635109"/>
                </a:lnTo>
                <a:lnTo>
                  <a:pt x="71361" y="578596"/>
                </a:lnTo>
                <a:lnTo>
                  <a:pt x="57858" y="521734"/>
                </a:lnTo>
                <a:lnTo>
                  <a:pt x="45754" y="464558"/>
                </a:lnTo>
                <a:lnTo>
                  <a:pt x="35056" y="407102"/>
                </a:lnTo>
                <a:lnTo>
                  <a:pt x="25772" y="349401"/>
                </a:lnTo>
                <a:lnTo>
                  <a:pt x="17907" y="291490"/>
                </a:lnTo>
                <a:lnTo>
                  <a:pt x="11466" y="233403"/>
                </a:lnTo>
                <a:lnTo>
                  <a:pt x="6451" y="175175"/>
                </a:lnTo>
                <a:lnTo>
                  <a:pt x="2867" y="116842"/>
                </a:lnTo>
                <a:lnTo>
                  <a:pt x="716" y="58438"/>
                </a:lnTo>
                <a:lnTo>
                  <a:pt x="0" y="0"/>
                </a:lnTo>
                <a:lnTo>
                  <a:pt x="3333750" y="0"/>
                </a:lnTo>
                <a:lnTo>
                  <a:pt x="3333750" y="2182401"/>
                </a:lnTo>
                <a:lnTo>
                  <a:pt x="3319443" y="2188638"/>
                </a:lnTo>
                <a:lnTo>
                  <a:pt x="3265445" y="2211005"/>
                </a:lnTo>
                <a:lnTo>
                  <a:pt x="3210922" y="2232037"/>
                </a:lnTo>
                <a:lnTo>
                  <a:pt x="3155891" y="2251727"/>
                </a:lnTo>
                <a:lnTo>
                  <a:pt x="3100402" y="2270058"/>
                </a:lnTo>
                <a:lnTo>
                  <a:pt x="3044471" y="2287025"/>
                </a:lnTo>
                <a:lnTo>
                  <a:pt x="2988149" y="2302611"/>
                </a:lnTo>
                <a:lnTo>
                  <a:pt x="2931453" y="2316813"/>
                </a:lnTo>
                <a:lnTo>
                  <a:pt x="2874434" y="2329617"/>
                </a:lnTo>
                <a:lnTo>
                  <a:pt x="2817110" y="2341019"/>
                </a:lnTo>
                <a:lnTo>
                  <a:pt x="2759532" y="2351010"/>
                </a:lnTo>
                <a:lnTo>
                  <a:pt x="2701718" y="2359586"/>
                </a:lnTo>
                <a:lnTo>
                  <a:pt x="2643718" y="2366740"/>
                </a:lnTo>
                <a:lnTo>
                  <a:pt x="2585552" y="2372469"/>
                </a:lnTo>
                <a:lnTo>
                  <a:pt x="2527272" y="2376768"/>
                </a:lnTo>
                <a:lnTo>
                  <a:pt x="2468896" y="2379636"/>
                </a:lnTo>
                <a:lnTo>
                  <a:pt x="2410474" y="2381070"/>
                </a:lnTo>
                <a:lnTo>
                  <a:pt x="2381249" y="2381249"/>
                </a:lnTo>
                <a:close/>
              </a:path>
            </a:pathLst>
          </a:custGeom>
          <a:solidFill>
            <a:srgbClr val="F0F6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1104899"/>
            <a:ext cx="7191375" cy="5753100"/>
            <a:chOff x="0" y="1104899"/>
            <a:chExt cx="7191375" cy="5753100"/>
          </a:xfrm>
        </p:grpSpPr>
        <p:sp>
          <p:nvSpPr>
            <p:cNvPr id="19" name="object 19"/>
            <p:cNvSpPr/>
            <p:nvPr/>
          </p:nvSpPr>
          <p:spPr>
            <a:xfrm>
              <a:off x="0" y="44767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6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5"/>
                  </a:lnTo>
                  <a:lnTo>
                    <a:pt x="521734" y="57859"/>
                  </a:lnTo>
                  <a:lnTo>
                    <a:pt x="578596" y="71363"/>
                  </a:lnTo>
                  <a:lnTo>
                    <a:pt x="635109" y="86257"/>
                  </a:lnTo>
                  <a:lnTo>
                    <a:pt x="691240" y="102535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4"/>
                  </a:lnTo>
                  <a:lnTo>
                    <a:pt x="1070636" y="254259"/>
                  </a:lnTo>
                  <a:lnTo>
                    <a:pt x="1122513" y="281174"/>
                  </a:lnTo>
                  <a:lnTo>
                    <a:pt x="1173713" y="309354"/>
                  </a:lnTo>
                  <a:lnTo>
                    <a:pt x="1224206" y="338783"/>
                  </a:lnTo>
                  <a:lnTo>
                    <a:pt x="1273962" y="369441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1"/>
                  </a:lnTo>
                  <a:lnTo>
                    <a:pt x="1465019" y="503999"/>
                  </a:lnTo>
                  <a:lnTo>
                    <a:pt x="1510648" y="540518"/>
                  </a:lnTo>
                  <a:lnTo>
                    <a:pt x="1555367" y="578146"/>
                  </a:lnTo>
                  <a:lnTo>
                    <a:pt x="1599149" y="616860"/>
                  </a:lnTo>
                  <a:lnTo>
                    <a:pt x="1641968" y="656636"/>
                  </a:lnTo>
                  <a:lnTo>
                    <a:pt x="1683797" y="697451"/>
                  </a:lnTo>
                  <a:lnTo>
                    <a:pt x="1724612" y="739281"/>
                  </a:lnTo>
                  <a:lnTo>
                    <a:pt x="1764389" y="782100"/>
                  </a:lnTo>
                  <a:lnTo>
                    <a:pt x="1803103" y="825882"/>
                  </a:lnTo>
                  <a:lnTo>
                    <a:pt x="1840730" y="870600"/>
                  </a:lnTo>
                  <a:lnTo>
                    <a:pt x="1877249" y="916229"/>
                  </a:lnTo>
                  <a:lnTo>
                    <a:pt x="1912637" y="962740"/>
                  </a:lnTo>
                  <a:lnTo>
                    <a:pt x="1946873" y="1010105"/>
                  </a:lnTo>
                  <a:lnTo>
                    <a:pt x="1979936" y="1058297"/>
                  </a:lnTo>
                  <a:lnTo>
                    <a:pt x="2011807" y="1107286"/>
                  </a:lnTo>
                  <a:lnTo>
                    <a:pt x="2042465" y="1157042"/>
                  </a:lnTo>
                  <a:lnTo>
                    <a:pt x="2071894" y="1207535"/>
                  </a:lnTo>
                  <a:lnTo>
                    <a:pt x="2100074" y="1258736"/>
                  </a:lnTo>
                  <a:lnTo>
                    <a:pt x="2126989" y="1310612"/>
                  </a:lnTo>
                  <a:lnTo>
                    <a:pt x="2152623" y="1363134"/>
                  </a:lnTo>
                  <a:lnTo>
                    <a:pt x="2176961" y="1416268"/>
                  </a:lnTo>
                  <a:lnTo>
                    <a:pt x="2199987" y="1469984"/>
                  </a:lnTo>
                  <a:lnTo>
                    <a:pt x="2221688" y="1524249"/>
                  </a:lnTo>
                  <a:lnTo>
                    <a:pt x="2242051" y="1579030"/>
                  </a:lnTo>
                  <a:lnTo>
                    <a:pt x="2261063" y="1634294"/>
                  </a:lnTo>
                  <a:lnTo>
                    <a:pt x="2278713" y="1690009"/>
                  </a:lnTo>
                  <a:lnTo>
                    <a:pt x="2294991" y="1746139"/>
                  </a:lnTo>
                  <a:lnTo>
                    <a:pt x="2309886" y="1802653"/>
                  </a:lnTo>
                  <a:lnTo>
                    <a:pt x="2323390" y="1859514"/>
                  </a:lnTo>
                  <a:lnTo>
                    <a:pt x="2335494" y="1916691"/>
                  </a:lnTo>
                  <a:lnTo>
                    <a:pt x="2346192" y="1974146"/>
                  </a:lnTo>
                  <a:lnTo>
                    <a:pt x="2355476" y="2031847"/>
                  </a:lnTo>
                  <a:lnTo>
                    <a:pt x="2363341" y="2089759"/>
                  </a:lnTo>
                  <a:lnTo>
                    <a:pt x="2369783" y="2147846"/>
                  </a:lnTo>
                  <a:lnTo>
                    <a:pt x="2374797" y="2206074"/>
                  </a:lnTo>
                  <a:lnTo>
                    <a:pt x="2378381" y="2264407"/>
                  </a:lnTo>
                  <a:lnTo>
                    <a:pt x="2380532" y="2322810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9599" y="1104899"/>
              <a:ext cx="6581775" cy="4495800"/>
            </a:xfrm>
            <a:custGeom>
              <a:avLst/>
              <a:gdLst/>
              <a:ahLst/>
              <a:cxnLst/>
              <a:rect l="l" t="t" r="r" b="b"/>
              <a:pathLst>
                <a:path w="6581775" h="4495800">
                  <a:moveTo>
                    <a:pt x="6510577" y="4495799"/>
                  </a:moveTo>
                  <a:lnTo>
                    <a:pt x="71196" y="4495799"/>
                  </a:lnTo>
                  <a:lnTo>
                    <a:pt x="66241" y="4495311"/>
                  </a:lnTo>
                  <a:lnTo>
                    <a:pt x="29705" y="4480177"/>
                  </a:lnTo>
                  <a:lnTo>
                    <a:pt x="3885" y="4444137"/>
                  </a:lnTo>
                  <a:lnTo>
                    <a:pt x="0" y="4424602"/>
                  </a:lnTo>
                  <a:lnTo>
                    <a:pt x="0" y="4419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510577" y="0"/>
                  </a:lnTo>
                  <a:lnTo>
                    <a:pt x="6552067" y="15621"/>
                  </a:lnTo>
                  <a:lnTo>
                    <a:pt x="6577888" y="51661"/>
                  </a:lnTo>
                  <a:lnTo>
                    <a:pt x="6581774" y="71196"/>
                  </a:lnTo>
                  <a:lnTo>
                    <a:pt x="6581774" y="4424602"/>
                  </a:lnTo>
                  <a:lnTo>
                    <a:pt x="6566151" y="4466093"/>
                  </a:lnTo>
                  <a:lnTo>
                    <a:pt x="6530111" y="4491913"/>
                  </a:lnTo>
                  <a:lnTo>
                    <a:pt x="6515532" y="4495311"/>
                  </a:lnTo>
                  <a:lnTo>
                    <a:pt x="6510577" y="44957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Disadvantages</a:t>
            </a:r>
            <a:r>
              <a:rPr spc="-60" dirty="0"/>
              <a:t> </a:t>
            </a:r>
            <a:r>
              <a:rPr dirty="0"/>
              <a:t>&amp;</a:t>
            </a:r>
            <a:r>
              <a:rPr spc="-55" dirty="0"/>
              <a:t> </a:t>
            </a:r>
            <a:r>
              <a:rPr dirty="0"/>
              <a:t>Limitations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Li-</a:t>
            </a:r>
            <a:r>
              <a:rPr spc="-25" dirty="0"/>
              <a:t>Fi</a:t>
            </a:r>
          </a:p>
        </p:txBody>
      </p:sp>
      <p:sp>
        <p:nvSpPr>
          <p:cNvPr id="22" name="object 22"/>
          <p:cNvSpPr/>
          <p:nvPr/>
        </p:nvSpPr>
        <p:spPr>
          <a:xfrm>
            <a:off x="838200" y="13906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38200" y="19621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38200" y="25336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8200" y="31051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8200" y="36766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38200" y="42481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54100" y="1294130"/>
            <a:ext cx="5794375" cy="334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605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Line-</a:t>
            </a:r>
            <a:r>
              <a:rPr sz="1200" b="1" spc="-35" dirty="0">
                <a:latin typeface="Segoe UI Semibold" panose="020B0702040204020203"/>
                <a:cs typeface="Segoe UI Semibold" panose="020B0702040204020203"/>
              </a:rPr>
              <a:t>of-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Sight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Requirement: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Li-Fi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requires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direct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line-of-sight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between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transmitter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and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receiver for optimal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performance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600075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Physical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Barriers: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cannot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pass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through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walls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or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opaque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objects,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limiting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connectivity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single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room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Illumination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Dependency: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Internet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access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only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available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where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source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present;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must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remain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connectivity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356235">
              <a:lnSpc>
                <a:spcPct val="125000"/>
              </a:lnSpc>
              <a:spcBef>
                <a:spcPts val="900"/>
              </a:spcBef>
            </a:pP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Infrastructure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 Costs:</a:t>
            </a:r>
            <a:r>
              <a:rPr sz="1200" b="1" spc="-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Requires</a:t>
            </a:r>
            <a:r>
              <a:rPr sz="12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new infrastructure</a:t>
            </a:r>
            <a:r>
              <a:rPr sz="12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implementation for</a:t>
            </a:r>
            <a:r>
              <a:rPr sz="120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widespread adoption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9652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Interference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Issues: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Susceptible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interference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from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ambient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sources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including sunlight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4445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Range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Limitations: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Coverage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area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typically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limited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10-</a:t>
            </a:r>
            <a:r>
              <a:rPr sz="1200" dirty="0">
                <a:latin typeface="Segoe UI" panose="020B0502040204020203"/>
                <a:cs typeface="Segoe UI" panose="020B0502040204020203"/>
              </a:rPr>
              <a:t>20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meters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(compared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Wi-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Fi's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~30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meters)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496173" y="4457700"/>
            <a:ext cx="4086225" cy="1143000"/>
            <a:chOff x="7496173" y="4457700"/>
            <a:chExt cx="4086225" cy="1143000"/>
          </a:xfrm>
        </p:grpSpPr>
        <p:sp>
          <p:nvSpPr>
            <p:cNvPr id="30" name="object 30"/>
            <p:cNvSpPr/>
            <p:nvPr/>
          </p:nvSpPr>
          <p:spPr>
            <a:xfrm>
              <a:off x="7496173" y="4457700"/>
              <a:ext cx="4086225" cy="1143000"/>
            </a:xfrm>
            <a:custGeom>
              <a:avLst/>
              <a:gdLst/>
              <a:ahLst/>
              <a:cxnLst/>
              <a:rect l="l" t="t" r="r" b="b"/>
              <a:pathLst>
                <a:path w="4086225" h="1143000">
                  <a:moveTo>
                    <a:pt x="4015028" y="1142999"/>
                  </a:moveTo>
                  <a:lnTo>
                    <a:pt x="71196" y="1142999"/>
                  </a:lnTo>
                  <a:lnTo>
                    <a:pt x="66241" y="1142511"/>
                  </a:lnTo>
                  <a:lnTo>
                    <a:pt x="29705" y="1127377"/>
                  </a:lnTo>
                  <a:lnTo>
                    <a:pt x="3885" y="1091337"/>
                  </a:lnTo>
                  <a:lnTo>
                    <a:pt x="0" y="1071802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4015028" y="0"/>
                  </a:lnTo>
                  <a:lnTo>
                    <a:pt x="4056517" y="15621"/>
                  </a:lnTo>
                  <a:lnTo>
                    <a:pt x="4082337" y="51661"/>
                  </a:lnTo>
                  <a:lnTo>
                    <a:pt x="4086224" y="71196"/>
                  </a:lnTo>
                  <a:lnTo>
                    <a:pt x="4086224" y="1071802"/>
                  </a:lnTo>
                  <a:lnTo>
                    <a:pt x="4070601" y="1113293"/>
                  </a:lnTo>
                  <a:lnTo>
                    <a:pt x="4034562" y="1139113"/>
                  </a:lnTo>
                  <a:lnTo>
                    <a:pt x="4019982" y="1142511"/>
                  </a:lnTo>
                  <a:lnTo>
                    <a:pt x="4015028" y="11429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11864" y="461009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20" h="342900">
                  <a:moveTo>
                    <a:pt x="171475" y="257107"/>
                  </a:moveTo>
                  <a:lnTo>
                    <a:pt x="64293" y="257107"/>
                  </a:lnTo>
                  <a:lnTo>
                    <a:pt x="58325" y="241655"/>
                  </a:lnTo>
                  <a:lnTo>
                    <a:pt x="50405" y="227062"/>
                  </a:lnTo>
                  <a:lnTo>
                    <a:pt x="41191" y="213059"/>
                  </a:lnTo>
                  <a:lnTo>
                    <a:pt x="31343" y="199377"/>
                  </a:lnTo>
                  <a:lnTo>
                    <a:pt x="24378" y="189867"/>
                  </a:lnTo>
                  <a:lnTo>
                    <a:pt x="21029" y="185045"/>
                  </a:lnTo>
                  <a:lnTo>
                    <a:pt x="12149" y="170038"/>
                  </a:lnTo>
                  <a:lnTo>
                    <a:pt x="5541" y="153693"/>
                  </a:lnTo>
                  <a:lnTo>
                    <a:pt x="1421" y="136231"/>
                  </a:lnTo>
                  <a:lnTo>
                    <a:pt x="0" y="117871"/>
                  </a:lnTo>
                  <a:lnTo>
                    <a:pt x="9263" y="71991"/>
                  </a:lnTo>
                  <a:lnTo>
                    <a:pt x="34524" y="34524"/>
                  </a:lnTo>
                  <a:lnTo>
                    <a:pt x="71991" y="9263"/>
                  </a:lnTo>
                  <a:lnTo>
                    <a:pt x="117871" y="0"/>
                  </a:lnTo>
                  <a:lnTo>
                    <a:pt x="163747" y="9263"/>
                  </a:lnTo>
                  <a:lnTo>
                    <a:pt x="201206" y="34524"/>
                  </a:lnTo>
                  <a:lnTo>
                    <a:pt x="206832" y="42862"/>
                  </a:lnTo>
                  <a:lnTo>
                    <a:pt x="117871" y="42862"/>
                  </a:lnTo>
                  <a:lnTo>
                    <a:pt x="88662" y="48752"/>
                  </a:lnTo>
                  <a:lnTo>
                    <a:pt x="64821" y="64821"/>
                  </a:lnTo>
                  <a:lnTo>
                    <a:pt x="48752" y="88662"/>
                  </a:lnTo>
                  <a:lnTo>
                    <a:pt x="42862" y="117871"/>
                  </a:lnTo>
                  <a:lnTo>
                    <a:pt x="42862" y="123765"/>
                  </a:lnTo>
                  <a:lnTo>
                    <a:pt x="47684" y="128587"/>
                  </a:lnTo>
                  <a:lnTo>
                    <a:pt x="234919" y="128587"/>
                  </a:lnTo>
                  <a:lnTo>
                    <a:pt x="234327" y="136231"/>
                  </a:lnTo>
                  <a:lnTo>
                    <a:pt x="214753" y="185045"/>
                  </a:lnTo>
                  <a:lnTo>
                    <a:pt x="204449" y="199377"/>
                  </a:lnTo>
                  <a:lnTo>
                    <a:pt x="194631" y="213059"/>
                  </a:lnTo>
                  <a:lnTo>
                    <a:pt x="185416" y="227062"/>
                  </a:lnTo>
                  <a:lnTo>
                    <a:pt x="177476" y="241655"/>
                  </a:lnTo>
                  <a:lnTo>
                    <a:pt x="171475" y="257107"/>
                  </a:lnTo>
                  <a:close/>
                </a:path>
                <a:path w="236220" h="342900">
                  <a:moveTo>
                    <a:pt x="234919" y="128587"/>
                  </a:moveTo>
                  <a:lnTo>
                    <a:pt x="59471" y="128587"/>
                  </a:lnTo>
                  <a:lnTo>
                    <a:pt x="64293" y="123765"/>
                  </a:lnTo>
                  <a:lnTo>
                    <a:pt x="64293" y="117871"/>
                  </a:lnTo>
                  <a:lnTo>
                    <a:pt x="68502" y="97011"/>
                  </a:lnTo>
                  <a:lnTo>
                    <a:pt x="79982" y="79982"/>
                  </a:lnTo>
                  <a:lnTo>
                    <a:pt x="97011" y="68502"/>
                  </a:lnTo>
                  <a:lnTo>
                    <a:pt x="117871" y="64293"/>
                  </a:lnTo>
                  <a:lnTo>
                    <a:pt x="123765" y="64293"/>
                  </a:lnTo>
                  <a:lnTo>
                    <a:pt x="128587" y="59471"/>
                  </a:lnTo>
                  <a:lnTo>
                    <a:pt x="128587" y="47684"/>
                  </a:lnTo>
                  <a:lnTo>
                    <a:pt x="123765" y="42862"/>
                  </a:lnTo>
                  <a:lnTo>
                    <a:pt x="206832" y="42862"/>
                  </a:lnTo>
                  <a:lnTo>
                    <a:pt x="226461" y="71991"/>
                  </a:lnTo>
                  <a:lnTo>
                    <a:pt x="235730" y="117871"/>
                  </a:lnTo>
                  <a:lnTo>
                    <a:pt x="234919" y="128587"/>
                  </a:lnTo>
                  <a:close/>
                </a:path>
                <a:path w="236220" h="342900">
                  <a:moveTo>
                    <a:pt x="117871" y="342899"/>
                  </a:moveTo>
                  <a:lnTo>
                    <a:pt x="97011" y="338691"/>
                  </a:lnTo>
                  <a:lnTo>
                    <a:pt x="79982" y="327211"/>
                  </a:lnTo>
                  <a:lnTo>
                    <a:pt x="68502" y="310181"/>
                  </a:lnTo>
                  <a:lnTo>
                    <a:pt x="64293" y="289321"/>
                  </a:lnTo>
                  <a:lnTo>
                    <a:pt x="64293" y="278606"/>
                  </a:lnTo>
                  <a:lnTo>
                    <a:pt x="171449" y="278606"/>
                  </a:lnTo>
                  <a:lnTo>
                    <a:pt x="171449" y="289321"/>
                  </a:lnTo>
                  <a:lnTo>
                    <a:pt x="167241" y="310181"/>
                  </a:lnTo>
                  <a:lnTo>
                    <a:pt x="155761" y="327211"/>
                  </a:lnTo>
                  <a:lnTo>
                    <a:pt x="138731" y="338691"/>
                  </a:lnTo>
                  <a:lnTo>
                    <a:pt x="117871" y="3428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681862" y="5033644"/>
            <a:ext cx="3716654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3740" marR="5080" indent="-70167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While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Li-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Fi offers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significant advantages,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these limitations 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must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be addressed for mainstream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adoption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R="113030" algn="r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Page</a:t>
            </a:r>
            <a:r>
              <a:rPr sz="1050" spc="-4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8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534524" y="4610100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7"/>
                </a:lnTo>
                <a:lnTo>
                  <a:pt x="56253" y="298432"/>
                </a:lnTo>
                <a:lnTo>
                  <a:pt x="28894" y="266702"/>
                </a:lnTo>
                <a:lnTo>
                  <a:pt x="10076" y="229352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80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84792" y="42862"/>
                </a:lnTo>
                <a:lnTo>
                  <a:pt x="171449" y="42862"/>
                </a:lnTo>
                <a:lnTo>
                  <a:pt x="151818" y="44406"/>
                </a:lnTo>
                <a:lnTo>
                  <a:pt x="151291" y="44406"/>
                </a:lnTo>
                <a:lnTo>
                  <a:pt x="131651" y="49124"/>
                </a:lnTo>
                <a:lnTo>
                  <a:pt x="113547" y="56593"/>
                </a:lnTo>
                <a:lnTo>
                  <a:pt x="96976" y="66637"/>
                </a:lnTo>
                <a:lnTo>
                  <a:pt x="127315" y="96976"/>
                </a:lnTo>
                <a:lnTo>
                  <a:pt x="66637" y="96976"/>
                </a:lnTo>
                <a:lnTo>
                  <a:pt x="56593" y="113547"/>
                </a:lnTo>
                <a:lnTo>
                  <a:pt x="49124" y="131651"/>
                </a:lnTo>
                <a:lnTo>
                  <a:pt x="44467" y="151035"/>
                </a:lnTo>
                <a:lnTo>
                  <a:pt x="42862" y="171449"/>
                </a:lnTo>
                <a:lnTo>
                  <a:pt x="52916" y="221219"/>
                </a:lnTo>
                <a:lnTo>
                  <a:pt x="52971" y="221491"/>
                </a:lnTo>
                <a:lnTo>
                  <a:pt x="80534" y="262365"/>
                </a:lnTo>
                <a:lnTo>
                  <a:pt x="121408" y="289928"/>
                </a:lnTo>
                <a:lnTo>
                  <a:pt x="171449" y="300037"/>
                </a:lnTo>
                <a:lnTo>
                  <a:pt x="284792" y="300037"/>
                </a:lnTo>
                <a:lnTo>
                  <a:pt x="280217" y="303984"/>
                </a:lnTo>
                <a:lnTo>
                  <a:pt x="244764" y="326435"/>
                </a:lnTo>
                <a:lnTo>
                  <a:pt x="204898" y="339605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  <a:path w="342900" h="342900">
                <a:moveTo>
                  <a:pt x="325851" y="245923"/>
                </a:moveTo>
                <a:lnTo>
                  <a:pt x="276262" y="245923"/>
                </a:lnTo>
                <a:lnTo>
                  <a:pt x="286306" y="229352"/>
                </a:lnTo>
                <a:lnTo>
                  <a:pt x="293775" y="211248"/>
                </a:lnTo>
                <a:lnTo>
                  <a:pt x="298432" y="191864"/>
                </a:lnTo>
                <a:lnTo>
                  <a:pt x="300037" y="171449"/>
                </a:lnTo>
                <a:lnTo>
                  <a:pt x="289983" y="121680"/>
                </a:lnTo>
                <a:lnTo>
                  <a:pt x="289928" y="121408"/>
                </a:lnTo>
                <a:lnTo>
                  <a:pt x="262365" y="80534"/>
                </a:lnTo>
                <a:lnTo>
                  <a:pt x="221491" y="52971"/>
                </a:lnTo>
                <a:lnTo>
                  <a:pt x="171449" y="42862"/>
                </a:lnTo>
                <a:lnTo>
                  <a:pt x="284792" y="42862"/>
                </a:lnTo>
                <a:lnTo>
                  <a:pt x="314005" y="76197"/>
                </a:lnTo>
                <a:lnTo>
                  <a:pt x="332823" y="113547"/>
                </a:lnTo>
                <a:lnTo>
                  <a:pt x="342076" y="154644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26435" y="244764"/>
                </a:lnTo>
                <a:lnTo>
                  <a:pt x="325851" y="245923"/>
                </a:lnTo>
                <a:close/>
              </a:path>
              <a:path w="342900" h="342900">
                <a:moveTo>
                  <a:pt x="284792" y="300037"/>
                </a:moveTo>
                <a:lnTo>
                  <a:pt x="171449" y="300037"/>
                </a:lnTo>
                <a:lnTo>
                  <a:pt x="191864" y="298432"/>
                </a:lnTo>
                <a:lnTo>
                  <a:pt x="211248" y="293775"/>
                </a:lnTo>
                <a:lnTo>
                  <a:pt x="229352" y="286306"/>
                </a:lnTo>
                <a:lnTo>
                  <a:pt x="245923" y="276262"/>
                </a:lnTo>
                <a:lnTo>
                  <a:pt x="66637" y="96976"/>
                </a:lnTo>
                <a:lnTo>
                  <a:pt x="127315" y="96976"/>
                </a:lnTo>
                <a:lnTo>
                  <a:pt x="276262" y="245923"/>
                </a:lnTo>
                <a:lnTo>
                  <a:pt x="325851" y="245923"/>
                </a:lnTo>
                <a:lnTo>
                  <a:pt x="322657" y="252271"/>
                </a:lnTo>
                <a:lnTo>
                  <a:pt x="298493" y="286581"/>
                </a:lnTo>
                <a:lnTo>
                  <a:pt x="286646" y="298432"/>
                </a:lnTo>
                <a:lnTo>
                  <a:pt x="284792" y="300037"/>
                </a:lnTo>
                <a:close/>
              </a:path>
            </a:pathLst>
          </a:custGeom>
          <a:solidFill>
            <a:srgbClr val="EF4444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6413"/>
            <a:chOff x="0" y="0"/>
            <a:chExt cx="12192000" cy="7648575"/>
          </a:xfrm>
        </p:grpSpPr>
        <p:sp>
          <p:nvSpPr>
            <p:cNvPr id="3" name="object 3"/>
            <p:cNvSpPr/>
            <p:nvPr/>
          </p:nvSpPr>
          <p:spPr>
            <a:xfrm>
              <a:off x="0" y="12"/>
              <a:ext cx="12192000" cy="7648575"/>
            </a:xfrm>
            <a:custGeom>
              <a:avLst/>
              <a:gdLst/>
              <a:ahLst/>
              <a:cxnLst/>
              <a:rect l="l" t="t" r="r" b="b"/>
              <a:pathLst>
                <a:path w="12192000" h="7648575">
                  <a:moveTo>
                    <a:pt x="2381237" y="7648562"/>
                  </a:moveTo>
                  <a:lnTo>
                    <a:pt x="2380526" y="7590129"/>
                  </a:lnTo>
                  <a:lnTo>
                    <a:pt x="2378379" y="7531722"/>
                  </a:lnTo>
                  <a:lnTo>
                    <a:pt x="2374785" y="7473391"/>
                  </a:lnTo>
                  <a:lnTo>
                    <a:pt x="2369782" y="7415162"/>
                  </a:lnTo>
                  <a:lnTo>
                    <a:pt x="2363330" y="7357072"/>
                  </a:lnTo>
                  <a:lnTo>
                    <a:pt x="2355469" y="7299160"/>
                  </a:lnTo>
                  <a:lnTo>
                    <a:pt x="2346185" y="7241464"/>
                  </a:lnTo>
                  <a:lnTo>
                    <a:pt x="2335492" y="7184009"/>
                  </a:lnTo>
                  <a:lnTo>
                    <a:pt x="2323388" y="7126833"/>
                  </a:lnTo>
                  <a:lnTo>
                    <a:pt x="2309876" y="7069976"/>
                  </a:lnTo>
                  <a:lnTo>
                    <a:pt x="2294979" y="7013461"/>
                  </a:lnTo>
                  <a:lnTo>
                    <a:pt x="2278710" y="6957327"/>
                  </a:lnTo>
                  <a:lnTo>
                    <a:pt x="2261057" y="6901612"/>
                  </a:lnTo>
                  <a:lnTo>
                    <a:pt x="2242045" y="6846354"/>
                  </a:lnTo>
                  <a:lnTo>
                    <a:pt x="2221687" y="6791566"/>
                  </a:lnTo>
                  <a:lnTo>
                    <a:pt x="2199983" y="6737299"/>
                  </a:lnTo>
                  <a:lnTo>
                    <a:pt x="2176957" y="6683591"/>
                  </a:lnTo>
                  <a:lnTo>
                    <a:pt x="2152612" y="6630454"/>
                  </a:lnTo>
                  <a:lnTo>
                    <a:pt x="2126983" y="6577927"/>
                  </a:lnTo>
                  <a:lnTo>
                    <a:pt x="2100072" y="6526060"/>
                  </a:lnTo>
                  <a:lnTo>
                    <a:pt x="2071890" y="6474854"/>
                  </a:lnTo>
                  <a:lnTo>
                    <a:pt x="2042464" y="6424358"/>
                  </a:lnTo>
                  <a:lnTo>
                    <a:pt x="2011807" y="6374600"/>
                  </a:lnTo>
                  <a:lnTo>
                    <a:pt x="1979930" y="6325616"/>
                  </a:lnTo>
                  <a:lnTo>
                    <a:pt x="1946871" y="6277419"/>
                  </a:lnTo>
                  <a:lnTo>
                    <a:pt x="1912632" y="6230061"/>
                  </a:lnTo>
                  <a:lnTo>
                    <a:pt x="1877237" y="6183541"/>
                  </a:lnTo>
                  <a:lnTo>
                    <a:pt x="1840725" y="6137922"/>
                  </a:lnTo>
                  <a:lnTo>
                    <a:pt x="1803095" y="6093206"/>
                  </a:lnTo>
                  <a:lnTo>
                    <a:pt x="1764385" y="6049416"/>
                  </a:lnTo>
                  <a:lnTo>
                    <a:pt x="1724609" y="6006604"/>
                  </a:lnTo>
                  <a:lnTo>
                    <a:pt x="1683791" y="5964771"/>
                  </a:lnTo>
                  <a:lnTo>
                    <a:pt x="1641957" y="5923953"/>
                  </a:lnTo>
                  <a:lnTo>
                    <a:pt x="1599145" y="5884176"/>
                  </a:lnTo>
                  <a:lnTo>
                    <a:pt x="1555356" y="5845467"/>
                  </a:lnTo>
                  <a:lnTo>
                    <a:pt x="1510639" y="5807837"/>
                  </a:lnTo>
                  <a:lnTo>
                    <a:pt x="1465008" y="5771312"/>
                  </a:lnTo>
                  <a:lnTo>
                    <a:pt x="1418501" y="5735929"/>
                  </a:lnTo>
                  <a:lnTo>
                    <a:pt x="1371130" y="5701690"/>
                  </a:lnTo>
                  <a:lnTo>
                    <a:pt x="1322946" y="5668632"/>
                  </a:lnTo>
                  <a:lnTo>
                    <a:pt x="1273962" y="5636755"/>
                  </a:lnTo>
                  <a:lnTo>
                    <a:pt x="1224203" y="5606097"/>
                  </a:lnTo>
                  <a:lnTo>
                    <a:pt x="1173708" y="5576671"/>
                  </a:lnTo>
                  <a:lnTo>
                    <a:pt x="1122502" y="5548490"/>
                  </a:lnTo>
                  <a:lnTo>
                    <a:pt x="1070635" y="5521579"/>
                  </a:lnTo>
                  <a:lnTo>
                    <a:pt x="1018108" y="5495937"/>
                  </a:lnTo>
                  <a:lnTo>
                    <a:pt x="964971" y="5471604"/>
                  </a:lnTo>
                  <a:lnTo>
                    <a:pt x="911263" y="5448579"/>
                  </a:lnTo>
                  <a:lnTo>
                    <a:pt x="856996" y="5426875"/>
                  </a:lnTo>
                  <a:lnTo>
                    <a:pt x="802208" y="5406517"/>
                  </a:lnTo>
                  <a:lnTo>
                    <a:pt x="746950" y="5387505"/>
                  </a:lnTo>
                  <a:lnTo>
                    <a:pt x="691235" y="5369852"/>
                  </a:lnTo>
                  <a:lnTo>
                    <a:pt x="635101" y="5353570"/>
                  </a:lnTo>
                  <a:lnTo>
                    <a:pt x="578586" y="5338686"/>
                  </a:lnTo>
                  <a:lnTo>
                    <a:pt x="521728" y="5325173"/>
                  </a:lnTo>
                  <a:lnTo>
                    <a:pt x="464553" y="5313070"/>
                  </a:lnTo>
                  <a:lnTo>
                    <a:pt x="407098" y="5302377"/>
                  </a:lnTo>
                  <a:lnTo>
                    <a:pt x="349389" y="5293093"/>
                  </a:lnTo>
                  <a:lnTo>
                    <a:pt x="291477" y="5285232"/>
                  </a:lnTo>
                  <a:lnTo>
                    <a:pt x="233400" y="5278780"/>
                  </a:lnTo>
                  <a:lnTo>
                    <a:pt x="175171" y="5273764"/>
                  </a:lnTo>
                  <a:lnTo>
                    <a:pt x="116840" y="5270182"/>
                  </a:lnTo>
                  <a:lnTo>
                    <a:pt x="58432" y="5268036"/>
                  </a:lnTo>
                  <a:lnTo>
                    <a:pt x="0" y="5267312"/>
                  </a:lnTo>
                  <a:lnTo>
                    <a:pt x="0" y="7648562"/>
                  </a:lnTo>
                  <a:lnTo>
                    <a:pt x="2381237" y="7648562"/>
                  </a:lnTo>
                  <a:close/>
                </a:path>
                <a:path w="12192000" h="7648575">
                  <a:moveTo>
                    <a:pt x="12191987" y="0"/>
                  </a:moveTo>
                  <a:lnTo>
                    <a:pt x="8858237" y="0"/>
                  </a:lnTo>
                  <a:lnTo>
                    <a:pt x="8858428" y="29222"/>
                  </a:lnTo>
                  <a:lnTo>
                    <a:pt x="8859850" y="87642"/>
                  </a:lnTo>
                  <a:lnTo>
                    <a:pt x="8862720" y="146011"/>
                  </a:lnTo>
                  <a:lnTo>
                    <a:pt x="8867026" y="204292"/>
                  </a:lnTo>
                  <a:lnTo>
                    <a:pt x="8872753" y="262458"/>
                  </a:lnTo>
                  <a:lnTo>
                    <a:pt x="8879903" y="320459"/>
                  </a:lnTo>
                  <a:lnTo>
                    <a:pt x="8888476" y="378282"/>
                  </a:lnTo>
                  <a:lnTo>
                    <a:pt x="8898471" y="435851"/>
                  </a:lnTo>
                  <a:lnTo>
                    <a:pt x="8909875" y="493179"/>
                  </a:lnTo>
                  <a:lnTo>
                    <a:pt x="8922677" y="550202"/>
                  </a:lnTo>
                  <a:lnTo>
                    <a:pt x="8936876" y="606894"/>
                  </a:lnTo>
                  <a:lnTo>
                    <a:pt x="8952471" y="663219"/>
                  </a:lnTo>
                  <a:lnTo>
                    <a:pt x="8969438" y="719150"/>
                  </a:lnTo>
                  <a:lnTo>
                    <a:pt x="8987765" y="774636"/>
                  </a:lnTo>
                  <a:lnTo>
                    <a:pt x="9007450" y="829665"/>
                  </a:lnTo>
                  <a:lnTo>
                    <a:pt x="9028481" y="884186"/>
                  </a:lnTo>
                  <a:lnTo>
                    <a:pt x="9050858" y="938187"/>
                  </a:lnTo>
                  <a:lnTo>
                    <a:pt x="9074531" y="991616"/>
                  </a:lnTo>
                  <a:lnTo>
                    <a:pt x="9099525" y="1044448"/>
                  </a:lnTo>
                  <a:lnTo>
                    <a:pt x="9125801" y="1096645"/>
                  </a:lnTo>
                  <a:lnTo>
                    <a:pt x="9153347" y="1148194"/>
                  </a:lnTo>
                  <a:lnTo>
                    <a:pt x="9182151" y="1199045"/>
                  </a:lnTo>
                  <a:lnTo>
                    <a:pt x="9212199" y="1249172"/>
                  </a:lnTo>
                  <a:lnTo>
                    <a:pt x="9243466" y="1298549"/>
                  </a:lnTo>
                  <a:lnTo>
                    <a:pt x="9275940" y="1347139"/>
                  </a:lnTo>
                  <a:lnTo>
                    <a:pt x="9309595" y="1394917"/>
                  </a:lnTo>
                  <a:lnTo>
                    <a:pt x="9344406" y="1441869"/>
                  </a:lnTo>
                  <a:lnTo>
                    <a:pt x="9380360" y="1487932"/>
                  </a:lnTo>
                  <a:lnTo>
                    <a:pt x="9417444" y="1533118"/>
                  </a:lnTo>
                  <a:lnTo>
                    <a:pt x="9455607" y="1577365"/>
                  </a:lnTo>
                  <a:lnTo>
                    <a:pt x="9494863" y="1620672"/>
                  </a:lnTo>
                  <a:lnTo>
                    <a:pt x="9535160" y="1663001"/>
                  </a:lnTo>
                  <a:lnTo>
                    <a:pt x="9576486" y="1704327"/>
                  </a:lnTo>
                  <a:lnTo>
                    <a:pt x="9618815" y="1744624"/>
                  </a:lnTo>
                  <a:lnTo>
                    <a:pt x="9662122" y="1783880"/>
                  </a:lnTo>
                  <a:lnTo>
                    <a:pt x="9706369" y="1822043"/>
                  </a:lnTo>
                  <a:lnTo>
                    <a:pt x="9751543" y="1859127"/>
                  </a:lnTo>
                  <a:lnTo>
                    <a:pt x="9797618" y="1895081"/>
                  </a:lnTo>
                  <a:lnTo>
                    <a:pt x="9844557" y="1929892"/>
                  </a:lnTo>
                  <a:lnTo>
                    <a:pt x="9892347" y="1963547"/>
                  </a:lnTo>
                  <a:lnTo>
                    <a:pt x="9940938" y="1996020"/>
                  </a:lnTo>
                  <a:lnTo>
                    <a:pt x="9990315" y="2027275"/>
                  </a:lnTo>
                  <a:lnTo>
                    <a:pt x="10040442" y="2057323"/>
                  </a:lnTo>
                  <a:lnTo>
                    <a:pt x="10091293" y="2086140"/>
                  </a:lnTo>
                  <a:lnTo>
                    <a:pt x="10142842" y="2113686"/>
                  </a:lnTo>
                  <a:lnTo>
                    <a:pt x="10195039" y="2139962"/>
                  </a:lnTo>
                  <a:lnTo>
                    <a:pt x="10247871" y="2164956"/>
                  </a:lnTo>
                  <a:lnTo>
                    <a:pt x="10301300" y="2188629"/>
                  </a:lnTo>
                  <a:lnTo>
                    <a:pt x="10355301" y="2210993"/>
                  </a:lnTo>
                  <a:lnTo>
                    <a:pt x="10409822" y="2232025"/>
                  </a:lnTo>
                  <a:lnTo>
                    <a:pt x="10464851" y="2251722"/>
                  </a:lnTo>
                  <a:lnTo>
                    <a:pt x="10520337" y="2270048"/>
                  </a:lnTo>
                  <a:lnTo>
                    <a:pt x="10576268" y="2287016"/>
                  </a:lnTo>
                  <a:lnTo>
                    <a:pt x="10632592" y="2302611"/>
                  </a:lnTo>
                  <a:lnTo>
                    <a:pt x="10689285" y="2316810"/>
                  </a:lnTo>
                  <a:lnTo>
                    <a:pt x="10746308" y="2329611"/>
                  </a:lnTo>
                  <a:lnTo>
                    <a:pt x="10803636" y="2341016"/>
                  </a:lnTo>
                  <a:lnTo>
                    <a:pt x="10861205" y="2350998"/>
                  </a:lnTo>
                  <a:lnTo>
                    <a:pt x="10919028" y="2359583"/>
                  </a:lnTo>
                  <a:lnTo>
                    <a:pt x="10977029" y="2366734"/>
                  </a:lnTo>
                  <a:lnTo>
                    <a:pt x="11035195" y="2372461"/>
                  </a:lnTo>
                  <a:lnTo>
                    <a:pt x="11093475" y="2376767"/>
                  </a:lnTo>
                  <a:lnTo>
                    <a:pt x="11151845" y="2379624"/>
                  </a:lnTo>
                  <a:lnTo>
                    <a:pt x="11210265" y="2381059"/>
                  </a:lnTo>
                  <a:lnTo>
                    <a:pt x="11239487" y="2381237"/>
                  </a:lnTo>
                  <a:lnTo>
                    <a:pt x="11268723" y="2381059"/>
                  </a:lnTo>
                  <a:lnTo>
                    <a:pt x="11327143" y="2379624"/>
                  </a:lnTo>
                  <a:lnTo>
                    <a:pt x="11385512" y="2376767"/>
                  </a:lnTo>
                  <a:lnTo>
                    <a:pt x="11443792" y="2372461"/>
                  </a:lnTo>
                  <a:lnTo>
                    <a:pt x="11501958" y="2366734"/>
                  </a:lnTo>
                  <a:lnTo>
                    <a:pt x="11559959" y="2359583"/>
                  </a:lnTo>
                  <a:lnTo>
                    <a:pt x="11617770" y="2350998"/>
                  </a:lnTo>
                  <a:lnTo>
                    <a:pt x="11675351" y="2341016"/>
                  </a:lnTo>
                  <a:lnTo>
                    <a:pt x="11732679" y="2329611"/>
                  </a:lnTo>
                  <a:lnTo>
                    <a:pt x="11789702" y="2316810"/>
                  </a:lnTo>
                  <a:lnTo>
                    <a:pt x="11846395" y="2302611"/>
                  </a:lnTo>
                  <a:lnTo>
                    <a:pt x="11902719" y="2287016"/>
                  </a:lnTo>
                  <a:lnTo>
                    <a:pt x="11958650" y="2270048"/>
                  </a:lnTo>
                  <a:lnTo>
                    <a:pt x="12014137" y="2251722"/>
                  </a:lnTo>
                  <a:lnTo>
                    <a:pt x="12069166" y="2232025"/>
                  </a:lnTo>
                  <a:lnTo>
                    <a:pt x="12123687" y="2210993"/>
                  </a:lnTo>
                  <a:lnTo>
                    <a:pt x="12177687" y="2188629"/>
                  </a:lnTo>
                  <a:lnTo>
                    <a:pt x="12191987" y="2182393"/>
                  </a:lnTo>
                  <a:lnTo>
                    <a:pt x="12191987" y="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09599" y="1104899"/>
              <a:ext cx="10972800" cy="5857875"/>
            </a:xfrm>
            <a:custGeom>
              <a:avLst/>
              <a:gdLst/>
              <a:ahLst/>
              <a:cxnLst/>
              <a:rect l="l" t="t" r="r" b="b"/>
              <a:pathLst>
                <a:path w="10972800" h="5857875">
                  <a:moveTo>
                    <a:pt x="10901602" y="5857873"/>
                  </a:moveTo>
                  <a:lnTo>
                    <a:pt x="71196" y="5857873"/>
                  </a:lnTo>
                  <a:lnTo>
                    <a:pt x="66241" y="5857385"/>
                  </a:lnTo>
                  <a:lnTo>
                    <a:pt x="29705" y="5842252"/>
                  </a:lnTo>
                  <a:lnTo>
                    <a:pt x="3885" y="5806211"/>
                  </a:lnTo>
                  <a:lnTo>
                    <a:pt x="0" y="5786677"/>
                  </a:lnTo>
                  <a:lnTo>
                    <a:pt x="0" y="578167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1"/>
                  </a:lnTo>
                  <a:lnTo>
                    <a:pt x="10968911" y="51661"/>
                  </a:lnTo>
                  <a:lnTo>
                    <a:pt x="10972798" y="71196"/>
                  </a:lnTo>
                  <a:lnTo>
                    <a:pt x="10972798" y="5786677"/>
                  </a:lnTo>
                  <a:lnTo>
                    <a:pt x="10957175" y="5828168"/>
                  </a:lnTo>
                  <a:lnTo>
                    <a:pt x="10921136" y="5853988"/>
                  </a:lnTo>
                  <a:lnTo>
                    <a:pt x="10906556" y="5857385"/>
                  </a:lnTo>
                  <a:lnTo>
                    <a:pt x="10901602" y="5857873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Li-Fi vs Wi-Fi: </a:t>
            </a:r>
            <a:r>
              <a:rPr spc="-10" dirty="0"/>
              <a:t>Comparison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38199" y="1328737"/>
          <a:ext cx="10506075" cy="3029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5025"/>
                <a:gridCol w="4200525"/>
                <a:gridCol w="4200525"/>
              </a:tblGrid>
              <a:tr h="461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Feature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33350" marB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18415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Li-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Fi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33350" marB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0078D4"/>
                    </a:solidFill>
                  </a:tcPr>
                </a:tc>
                <a:tc>
                  <a:txBody>
                    <a:bodyPr/>
                    <a:lstStyle/>
                    <a:p>
                      <a:pPr marL="264160"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Wi-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Segoe UI" panose="020B0502040204020203"/>
                          <a:cs typeface="Segoe UI" panose="020B0502040204020203"/>
                        </a:rPr>
                        <a:t>Fi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33350" marB="0"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0078D4"/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Transmission</a:t>
                      </a:r>
                      <a:r>
                        <a:rPr sz="1200" spc="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Medium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313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Light</a:t>
                      </a:r>
                      <a:r>
                        <a:rPr sz="1200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waves</a:t>
                      </a:r>
                      <a:r>
                        <a:rPr sz="1200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(Visible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light</a:t>
                      </a:r>
                      <a:r>
                        <a:rPr sz="1200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spectrum)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9951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Radio waves (RF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spectrum)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Speed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0287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Up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to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224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Gbps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(lab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conditions)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19824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Up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to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10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Gbps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(Wi-Fi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6/6E)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Coverage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886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10-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20</a:t>
                      </a:r>
                      <a:r>
                        <a:rPr sz="1200" spc="-2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meters</a:t>
                      </a:r>
                      <a:r>
                        <a:rPr sz="1200" spc="-2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(limited</a:t>
                      </a:r>
                      <a:r>
                        <a:rPr sz="1200" spc="-2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by</a:t>
                      </a:r>
                      <a:r>
                        <a:rPr sz="1200" spc="-2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light)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30-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100</a:t>
                      </a:r>
                      <a:r>
                        <a:rPr sz="1200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meters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(depending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on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obstacles)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Security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95250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Very</a:t>
                      </a:r>
                      <a:r>
                        <a:rPr sz="1200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high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(contained</a:t>
                      </a:r>
                      <a:r>
                        <a:rPr sz="1200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within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room)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0572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Moderate (can penetrate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walls)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Interference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617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Minimal</a:t>
                      </a:r>
                      <a:r>
                        <a:rPr sz="1200" spc="-1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(not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affected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by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spc="-25" dirty="0">
                          <a:latin typeface="Segoe UI" panose="020B0502040204020203"/>
                          <a:cs typeface="Segoe UI" panose="020B0502040204020203"/>
                        </a:rPr>
                        <a:t>RF)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3855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High (from other RF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devices)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Bandwidth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Virtually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unlimited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(visible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light</a:t>
                      </a:r>
                      <a:r>
                        <a:rPr sz="1200" spc="-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spectrum)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  <a:tc>
                  <a:txBody>
                    <a:bodyPr/>
                    <a:lstStyle/>
                    <a:p>
                      <a:pPr marL="1022985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Limited</a:t>
                      </a:r>
                      <a:r>
                        <a:rPr sz="1200" spc="-35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(regulated</a:t>
                      </a:r>
                      <a:r>
                        <a:rPr sz="1200" spc="-3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dirty="0">
                          <a:latin typeface="Segoe UI" panose="020B0502040204020203"/>
                          <a:cs typeface="Segoe UI" panose="020B0502040204020203"/>
                        </a:rPr>
                        <a:t>RF</a:t>
                      </a:r>
                      <a:r>
                        <a:rPr sz="1200" spc="-30" dirty="0">
                          <a:latin typeface="Segoe UI" panose="020B0502040204020203"/>
                          <a:cs typeface="Segoe UI" panose="020B0502040204020203"/>
                        </a:rPr>
                        <a:t> </a:t>
                      </a:r>
                      <a:r>
                        <a:rPr sz="1200" spc="-10" dirty="0">
                          <a:latin typeface="Segoe UI" panose="020B0502040204020203"/>
                          <a:cs typeface="Segoe UI" panose="020B0502040204020203"/>
                        </a:rPr>
                        <a:t>spectrum)</a:t>
                      </a:r>
                      <a:endParaRPr sz="1200">
                        <a:latin typeface="Segoe UI" panose="020B0502040204020203"/>
                        <a:cs typeface="Segoe UI" panose="020B0502040204020203"/>
                      </a:endParaRPr>
                    </a:p>
                  </a:txBody>
                  <a:tcPr marL="0" marR="0" marT="118745" marB="0">
                    <a:lnL w="9525">
                      <a:solidFill>
                        <a:srgbClr val="E2E7F0"/>
                      </a:solidFill>
                      <a:prstDash val="solid"/>
                    </a:lnL>
                    <a:lnR w="9525">
                      <a:solidFill>
                        <a:srgbClr val="E2E7F0"/>
                      </a:solidFill>
                      <a:prstDash val="solid"/>
                    </a:lnR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7FAFB"/>
                    </a:solidFill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5362" y="1485899"/>
            <a:ext cx="104768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3942" y="1495424"/>
            <a:ext cx="192434" cy="133349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838199" y="4752974"/>
            <a:ext cx="3505200" cy="1981200"/>
            <a:chOff x="838199" y="4752974"/>
            <a:chExt cx="3505200" cy="1981200"/>
          </a:xfrm>
        </p:grpSpPr>
        <p:sp>
          <p:nvSpPr>
            <p:cNvPr id="10" name="object 10"/>
            <p:cNvSpPr/>
            <p:nvPr/>
          </p:nvSpPr>
          <p:spPr>
            <a:xfrm>
              <a:off x="838199" y="4752974"/>
              <a:ext cx="3505200" cy="1981200"/>
            </a:xfrm>
            <a:custGeom>
              <a:avLst/>
              <a:gdLst/>
              <a:ahLst/>
              <a:cxnLst/>
              <a:rect l="l" t="t" r="r" b="b"/>
              <a:pathLst>
                <a:path w="3505200" h="1981200">
                  <a:moveTo>
                    <a:pt x="3434003" y="1981199"/>
                  </a:moveTo>
                  <a:lnTo>
                    <a:pt x="71196" y="1981199"/>
                  </a:lnTo>
                  <a:lnTo>
                    <a:pt x="66241" y="1980711"/>
                  </a:lnTo>
                  <a:lnTo>
                    <a:pt x="29705" y="1965577"/>
                  </a:lnTo>
                  <a:lnTo>
                    <a:pt x="3885" y="1929537"/>
                  </a:lnTo>
                  <a:lnTo>
                    <a:pt x="0" y="1910003"/>
                  </a:lnTo>
                  <a:lnTo>
                    <a:pt x="0" y="1904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4" y="15621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1910003"/>
                  </a:lnTo>
                  <a:lnTo>
                    <a:pt x="3489577" y="1951494"/>
                  </a:lnTo>
                  <a:lnTo>
                    <a:pt x="3453537" y="1977313"/>
                  </a:lnTo>
                  <a:lnTo>
                    <a:pt x="3438958" y="1980711"/>
                  </a:lnTo>
                  <a:lnTo>
                    <a:pt x="3434003" y="1981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2218" y="4972049"/>
              <a:ext cx="157153" cy="2286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766" y="5720145"/>
              <a:ext cx="118322" cy="8498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766" y="5948745"/>
              <a:ext cx="118322" cy="8498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766" y="6177345"/>
              <a:ext cx="118322" cy="8498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89766" y="6405945"/>
              <a:ext cx="118322" cy="84984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169209" y="5340349"/>
            <a:ext cx="1957705" cy="1195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789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Li-</a:t>
            </a:r>
            <a:r>
              <a:rPr sz="135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Fi </a:t>
            </a:r>
            <a:r>
              <a:rPr sz="1350" b="1" spc="-10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Benefits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2700" marR="596265">
              <a:lnSpc>
                <a:spcPct val="143000"/>
              </a:lnSpc>
              <a:spcBef>
                <a:spcPts val="390"/>
              </a:spcBef>
            </a:pPr>
            <a:r>
              <a:rPr sz="1050" spc="-10" dirty="0">
                <a:latin typeface="Segoe UI" panose="020B0502040204020203"/>
                <a:cs typeface="Segoe UI" panose="020B0502040204020203"/>
              </a:rPr>
              <a:t>Ultra-</a:t>
            </a:r>
            <a:r>
              <a:rPr sz="1050" dirty="0">
                <a:latin typeface="Segoe UI" panose="020B0502040204020203"/>
                <a:cs typeface="Segoe UI" panose="020B0502040204020203"/>
              </a:rPr>
              <a:t>high</a:t>
            </a:r>
            <a:r>
              <a:rPr sz="105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050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speeds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Enhanced</a:t>
            </a:r>
            <a:r>
              <a:rPr sz="1050" spc="-5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security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 marL="12700" marR="33655">
              <a:lnSpc>
                <a:spcPct val="143000"/>
              </a:lnSpc>
            </a:pPr>
            <a:r>
              <a:rPr sz="1050" dirty="0">
                <a:latin typeface="Segoe UI" panose="020B0502040204020203"/>
                <a:cs typeface="Segoe UI" panose="020B0502040204020203"/>
              </a:rPr>
              <a:t>No electromagnetic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interference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Ideal for RF-restricted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areas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67600" y="5180965"/>
            <a:ext cx="2795270" cy="96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5345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FF9800"/>
                </a:solidFill>
                <a:latin typeface="Segoe UI" panose="020B0502040204020203"/>
                <a:cs typeface="Segoe UI" panose="020B0502040204020203"/>
              </a:rPr>
              <a:t>Wi-</a:t>
            </a:r>
            <a:r>
              <a:rPr sz="1350" b="1" dirty="0">
                <a:solidFill>
                  <a:srgbClr val="FF9800"/>
                </a:solidFill>
                <a:latin typeface="Segoe UI" panose="020B0502040204020203"/>
                <a:cs typeface="Segoe UI" panose="020B0502040204020203"/>
              </a:rPr>
              <a:t>Fi</a:t>
            </a:r>
            <a:r>
              <a:rPr sz="1350" b="1" spc="-5" dirty="0">
                <a:solidFill>
                  <a:srgbClr val="FF98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b="1" spc="-10" dirty="0">
                <a:solidFill>
                  <a:srgbClr val="FF9800"/>
                </a:solidFill>
                <a:latin typeface="Segoe UI" panose="020B0502040204020203"/>
                <a:cs typeface="Segoe UI" panose="020B0502040204020203"/>
              </a:rPr>
              <a:t>Benefits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marL="12700" algn="just">
              <a:lnSpc>
                <a:spcPct val="100000"/>
              </a:lnSpc>
              <a:spcBef>
                <a:spcPts val="930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Wide coverage 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area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 marL="12700" marR="496570" algn="just">
              <a:lnSpc>
                <a:spcPct val="143000"/>
              </a:lnSpc>
            </a:pPr>
            <a:r>
              <a:rPr sz="1050" spc="-10" dirty="0">
                <a:latin typeface="Segoe UI" panose="020B0502040204020203"/>
                <a:cs typeface="Segoe UI" panose="020B0502040204020203"/>
              </a:rPr>
              <a:t>Penetrates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through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walls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Established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infrastructure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Device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compatibility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00800" y="0"/>
            <a:ext cx="5791200" cy="7081520"/>
            <a:chOff x="6400798" y="0"/>
            <a:chExt cx="5791200" cy="7353300"/>
          </a:xfrm>
        </p:grpSpPr>
        <p:sp>
          <p:nvSpPr>
            <p:cNvPr id="3" name="object 3"/>
            <p:cNvSpPr/>
            <p:nvPr/>
          </p:nvSpPr>
          <p:spPr>
            <a:xfrm>
              <a:off x="8858249" y="0"/>
              <a:ext cx="3333750" cy="2381250"/>
            </a:xfrm>
            <a:custGeom>
              <a:avLst/>
              <a:gdLst/>
              <a:ahLst/>
              <a:cxnLst/>
              <a:rect l="l" t="t" r="r" b="b"/>
              <a:pathLst>
                <a:path w="3333750" h="2381250">
                  <a:moveTo>
                    <a:pt x="2381249" y="2381249"/>
                  </a:moveTo>
                  <a:lnTo>
                    <a:pt x="2322810" y="2380532"/>
                  </a:lnTo>
                  <a:lnTo>
                    <a:pt x="2264406" y="2378381"/>
                  </a:lnTo>
                  <a:lnTo>
                    <a:pt x="2206073" y="2374797"/>
                  </a:lnTo>
                  <a:lnTo>
                    <a:pt x="2147846" y="2369783"/>
                  </a:lnTo>
                  <a:lnTo>
                    <a:pt x="2089760" y="2363341"/>
                  </a:lnTo>
                  <a:lnTo>
                    <a:pt x="2031849" y="2355476"/>
                  </a:lnTo>
                  <a:lnTo>
                    <a:pt x="1974146" y="2346192"/>
                  </a:lnTo>
                  <a:lnTo>
                    <a:pt x="1916689" y="2335494"/>
                  </a:lnTo>
                  <a:lnTo>
                    <a:pt x="1859514" y="2323390"/>
                  </a:lnTo>
                  <a:lnTo>
                    <a:pt x="1802652" y="2309886"/>
                  </a:lnTo>
                  <a:lnTo>
                    <a:pt x="1746140" y="2294991"/>
                  </a:lnTo>
                  <a:lnTo>
                    <a:pt x="1690009" y="2278713"/>
                  </a:lnTo>
                  <a:lnTo>
                    <a:pt x="1634294" y="2261063"/>
                  </a:lnTo>
                  <a:lnTo>
                    <a:pt x="1579029" y="2242051"/>
                  </a:lnTo>
                  <a:lnTo>
                    <a:pt x="1524248" y="2221688"/>
                  </a:lnTo>
                  <a:lnTo>
                    <a:pt x="1469984" y="2199987"/>
                  </a:lnTo>
                  <a:lnTo>
                    <a:pt x="1416268" y="2176961"/>
                  </a:lnTo>
                  <a:lnTo>
                    <a:pt x="1363132" y="2152623"/>
                  </a:lnTo>
                  <a:lnTo>
                    <a:pt x="1310612" y="2126989"/>
                  </a:lnTo>
                  <a:lnTo>
                    <a:pt x="1258737" y="2100074"/>
                  </a:lnTo>
                  <a:lnTo>
                    <a:pt x="1207536" y="2071894"/>
                  </a:lnTo>
                  <a:lnTo>
                    <a:pt x="1157043" y="2042465"/>
                  </a:lnTo>
                  <a:lnTo>
                    <a:pt x="1107286" y="2011806"/>
                  </a:lnTo>
                  <a:lnTo>
                    <a:pt x="1058298" y="1979936"/>
                  </a:lnTo>
                  <a:lnTo>
                    <a:pt x="1010106" y="1946873"/>
                  </a:lnTo>
                  <a:lnTo>
                    <a:pt x="962741" y="1912637"/>
                  </a:lnTo>
                  <a:lnTo>
                    <a:pt x="916230" y="1877249"/>
                  </a:lnTo>
                  <a:lnTo>
                    <a:pt x="870601" y="1840730"/>
                  </a:lnTo>
                  <a:lnTo>
                    <a:pt x="825881" y="1803103"/>
                  </a:lnTo>
                  <a:lnTo>
                    <a:pt x="782100" y="1764389"/>
                  </a:lnTo>
                  <a:lnTo>
                    <a:pt x="739281" y="1724612"/>
                  </a:lnTo>
                  <a:lnTo>
                    <a:pt x="697451" y="1683797"/>
                  </a:lnTo>
                  <a:lnTo>
                    <a:pt x="656635" y="1641968"/>
                  </a:lnTo>
                  <a:lnTo>
                    <a:pt x="616859" y="1599149"/>
                  </a:lnTo>
                  <a:lnTo>
                    <a:pt x="578146" y="1555367"/>
                  </a:lnTo>
                  <a:lnTo>
                    <a:pt x="540519" y="1510648"/>
                  </a:lnTo>
                  <a:lnTo>
                    <a:pt x="503999" y="1465019"/>
                  </a:lnTo>
                  <a:lnTo>
                    <a:pt x="468611" y="1418508"/>
                  </a:lnTo>
                  <a:lnTo>
                    <a:pt x="434375" y="1371142"/>
                  </a:lnTo>
                  <a:lnTo>
                    <a:pt x="401312" y="1322951"/>
                  </a:lnTo>
                  <a:lnTo>
                    <a:pt x="369441" y="1273962"/>
                  </a:lnTo>
                  <a:lnTo>
                    <a:pt x="338782" y="1224206"/>
                  </a:lnTo>
                  <a:lnTo>
                    <a:pt x="309354" y="1173713"/>
                  </a:lnTo>
                  <a:lnTo>
                    <a:pt x="281174" y="1122513"/>
                  </a:lnTo>
                  <a:lnTo>
                    <a:pt x="254259" y="1070636"/>
                  </a:lnTo>
                  <a:lnTo>
                    <a:pt x="228624" y="1018115"/>
                  </a:lnTo>
                  <a:lnTo>
                    <a:pt x="204287" y="964980"/>
                  </a:lnTo>
                  <a:lnTo>
                    <a:pt x="181261" y="911264"/>
                  </a:lnTo>
                  <a:lnTo>
                    <a:pt x="159559" y="856999"/>
                  </a:lnTo>
                  <a:lnTo>
                    <a:pt x="139197" y="802218"/>
                  </a:lnTo>
                  <a:lnTo>
                    <a:pt x="120185" y="746954"/>
                  </a:lnTo>
                  <a:lnTo>
                    <a:pt x="102534" y="691240"/>
                  </a:lnTo>
                  <a:lnTo>
                    <a:pt x="86257" y="635109"/>
                  </a:lnTo>
                  <a:lnTo>
                    <a:pt x="71361" y="578596"/>
                  </a:lnTo>
                  <a:lnTo>
                    <a:pt x="57858" y="521734"/>
                  </a:lnTo>
                  <a:lnTo>
                    <a:pt x="45754" y="464558"/>
                  </a:lnTo>
                  <a:lnTo>
                    <a:pt x="35056" y="407102"/>
                  </a:lnTo>
                  <a:lnTo>
                    <a:pt x="25772" y="349401"/>
                  </a:lnTo>
                  <a:lnTo>
                    <a:pt x="17907" y="291490"/>
                  </a:lnTo>
                  <a:lnTo>
                    <a:pt x="11466" y="233403"/>
                  </a:lnTo>
                  <a:lnTo>
                    <a:pt x="6451" y="175175"/>
                  </a:lnTo>
                  <a:lnTo>
                    <a:pt x="2867" y="116842"/>
                  </a:lnTo>
                  <a:lnTo>
                    <a:pt x="716" y="58438"/>
                  </a:lnTo>
                  <a:lnTo>
                    <a:pt x="0" y="0"/>
                  </a:lnTo>
                  <a:lnTo>
                    <a:pt x="3333750" y="0"/>
                  </a:lnTo>
                  <a:lnTo>
                    <a:pt x="3333750" y="2182401"/>
                  </a:lnTo>
                  <a:lnTo>
                    <a:pt x="3319443" y="2188638"/>
                  </a:lnTo>
                  <a:lnTo>
                    <a:pt x="3265445" y="2211005"/>
                  </a:lnTo>
                  <a:lnTo>
                    <a:pt x="3210922" y="2232037"/>
                  </a:lnTo>
                  <a:lnTo>
                    <a:pt x="3155891" y="2251727"/>
                  </a:lnTo>
                  <a:lnTo>
                    <a:pt x="3100402" y="2270058"/>
                  </a:lnTo>
                  <a:lnTo>
                    <a:pt x="3044471" y="2287025"/>
                  </a:lnTo>
                  <a:lnTo>
                    <a:pt x="2988149" y="2302611"/>
                  </a:lnTo>
                  <a:lnTo>
                    <a:pt x="2931453" y="2316813"/>
                  </a:lnTo>
                  <a:lnTo>
                    <a:pt x="2874434" y="2329617"/>
                  </a:lnTo>
                  <a:lnTo>
                    <a:pt x="2817110" y="2341019"/>
                  </a:lnTo>
                  <a:lnTo>
                    <a:pt x="2759532" y="2351010"/>
                  </a:lnTo>
                  <a:lnTo>
                    <a:pt x="2701718" y="2359586"/>
                  </a:lnTo>
                  <a:lnTo>
                    <a:pt x="2643718" y="2366740"/>
                  </a:lnTo>
                  <a:lnTo>
                    <a:pt x="2585552" y="2372469"/>
                  </a:lnTo>
                  <a:lnTo>
                    <a:pt x="2527272" y="2376768"/>
                  </a:lnTo>
                  <a:lnTo>
                    <a:pt x="2468896" y="2379636"/>
                  </a:lnTo>
                  <a:lnTo>
                    <a:pt x="2410474" y="2381070"/>
                  </a:lnTo>
                  <a:lnTo>
                    <a:pt x="2381249" y="238124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00798" y="1104899"/>
              <a:ext cx="5181600" cy="6248400"/>
            </a:xfrm>
            <a:custGeom>
              <a:avLst/>
              <a:gdLst/>
              <a:ahLst/>
              <a:cxnLst/>
              <a:rect l="l" t="t" r="r" b="b"/>
              <a:pathLst>
                <a:path w="5181600" h="6248400">
                  <a:moveTo>
                    <a:pt x="5110403" y="6248399"/>
                  </a:moveTo>
                  <a:lnTo>
                    <a:pt x="71197" y="6248399"/>
                  </a:lnTo>
                  <a:lnTo>
                    <a:pt x="66241" y="6247911"/>
                  </a:lnTo>
                  <a:lnTo>
                    <a:pt x="29705" y="6232777"/>
                  </a:lnTo>
                  <a:lnTo>
                    <a:pt x="3885" y="6196736"/>
                  </a:lnTo>
                  <a:lnTo>
                    <a:pt x="0" y="6177202"/>
                  </a:lnTo>
                  <a:lnTo>
                    <a:pt x="0" y="6172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6177202"/>
                  </a:lnTo>
                  <a:lnTo>
                    <a:pt x="5165976" y="6218693"/>
                  </a:lnTo>
                  <a:lnTo>
                    <a:pt x="5129937" y="6244513"/>
                  </a:lnTo>
                  <a:lnTo>
                    <a:pt x="5115357" y="6247911"/>
                  </a:lnTo>
                  <a:lnTo>
                    <a:pt x="5110403" y="62483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48449" y="1333499"/>
              <a:ext cx="4705350" cy="1371600"/>
            </a:xfrm>
            <a:custGeom>
              <a:avLst/>
              <a:gdLst/>
              <a:ahLst/>
              <a:cxnLst/>
              <a:rect l="l" t="t" r="r" b="b"/>
              <a:pathLst>
                <a:path w="4705350" h="1371600">
                  <a:moveTo>
                    <a:pt x="467230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4672301" y="0"/>
                  </a:lnTo>
                  <a:lnTo>
                    <a:pt x="4677160" y="966"/>
                  </a:lnTo>
                  <a:lnTo>
                    <a:pt x="4704382" y="28187"/>
                  </a:lnTo>
                  <a:lnTo>
                    <a:pt x="4705348" y="33047"/>
                  </a:lnTo>
                  <a:lnTo>
                    <a:pt x="4705348" y="1338552"/>
                  </a:lnTo>
                  <a:lnTo>
                    <a:pt x="4677160" y="1370632"/>
                  </a:lnTo>
                  <a:lnTo>
                    <a:pt x="4672301" y="13715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29399" y="1333499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48449" y="2781299"/>
              <a:ext cx="4705350" cy="1371600"/>
            </a:xfrm>
            <a:custGeom>
              <a:avLst/>
              <a:gdLst/>
              <a:ahLst/>
              <a:cxnLst/>
              <a:rect l="l" t="t" r="r" b="b"/>
              <a:pathLst>
                <a:path w="4705350" h="1371600">
                  <a:moveTo>
                    <a:pt x="467230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4672301" y="0"/>
                  </a:lnTo>
                  <a:lnTo>
                    <a:pt x="4677160" y="966"/>
                  </a:lnTo>
                  <a:lnTo>
                    <a:pt x="4704382" y="28187"/>
                  </a:lnTo>
                  <a:lnTo>
                    <a:pt x="4705348" y="33047"/>
                  </a:lnTo>
                  <a:lnTo>
                    <a:pt x="4705348" y="1338552"/>
                  </a:lnTo>
                  <a:lnTo>
                    <a:pt x="4677160" y="1370633"/>
                  </a:lnTo>
                  <a:lnTo>
                    <a:pt x="4672301" y="13715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29399" y="2781299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48449" y="4229099"/>
              <a:ext cx="4705350" cy="1371600"/>
            </a:xfrm>
            <a:custGeom>
              <a:avLst/>
              <a:gdLst/>
              <a:ahLst/>
              <a:cxnLst/>
              <a:rect l="l" t="t" r="r" b="b"/>
              <a:pathLst>
                <a:path w="4705350" h="1371600">
                  <a:moveTo>
                    <a:pt x="467230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4672301" y="0"/>
                  </a:lnTo>
                  <a:lnTo>
                    <a:pt x="4677160" y="966"/>
                  </a:lnTo>
                  <a:lnTo>
                    <a:pt x="4704382" y="28187"/>
                  </a:lnTo>
                  <a:lnTo>
                    <a:pt x="4705348" y="33047"/>
                  </a:lnTo>
                  <a:lnTo>
                    <a:pt x="4705348" y="1338551"/>
                  </a:lnTo>
                  <a:lnTo>
                    <a:pt x="4677160" y="1370633"/>
                  </a:lnTo>
                  <a:lnTo>
                    <a:pt x="4672301" y="13715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9399" y="4229099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48449" y="5676899"/>
              <a:ext cx="4705350" cy="1371600"/>
            </a:xfrm>
            <a:custGeom>
              <a:avLst/>
              <a:gdLst/>
              <a:ahLst/>
              <a:cxnLst/>
              <a:rect l="l" t="t" r="r" b="b"/>
              <a:pathLst>
                <a:path w="4705350" h="1371600">
                  <a:moveTo>
                    <a:pt x="467230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4672301" y="0"/>
                  </a:lnTo>
                  <a:lnTo>
                    <a:pt x="4677160" y="966"/>
                  </a:lnTo>
                  <a:lnTo>
                    <a:pt x="4704382" y="28187"/>
                  </a:lnTo>
                  <a:lnTo>
                    <a:pt x="4705348" y="33047"/>
                  </a:lnTo>
                  <a:lnTo>
                    <a:pt x="4705348" y="1338551"/>
                  </a:lnTo>
                  <a:lnTo>
                    <a:pt x="4677160" y="1370632"/>
                  </a:lnTo>
                  <a:lnTo>
                    <a:pt x="4672301" y="13715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29387" y="1447799"/>
              <a:ext cx="533400" cy="5600700"/>
            </a:xfrm>
            <a:custGeom>
              <a:avLst/>
              <a:gdLst/>
              <a:ahLst/>
              <a:cxnLst/>
              <a:rect l="l" t="t" r="r" b="b"/>
              <a:pathLst>
                <a:path w="533400" h="5600700">
                  <a:moveTo>
                    <a:pt x="38100" y="4229100"/>
                  </a:moveTo>
                  <a:lnTo>
                    <a:pt x="0" y="4229100"/>
                  </a:lnTo>
                  <a:lnTo>
                    <a:pt x="0" y="5600700"/>
                  </a:lnTo>
                  <a:lnTo>
                    <a:pt x="38100" y="5600700"/>
                  </a:lnTo>
                  <a:lnTo>
                    <a:pt x="38100" y="4229100"/>
                  </a:lnTo>
                  <a:close/>
                </a:path>
                <a:path w="533400" h="5600700">
                  <a:moveTo>
                    <a:pt x="533400" y="190500"/>
                  </a:moveTo>
                  <a:lnTo>
                    <a:pt x="527697" y="144208"/>
                  </a:lnTo>
                  <a:lnTo>
                    <a:pt x="510908" y="100698"/>
                  </a:lnTo>
                  <a:lnTo>
                    <a:pt x="484060" y="62585"/>
                  </a:lnTo>
                  <a:lnTo>
                    <a:pt x="448741" y="32105"/>
                  </a:lnTo>
                  <a:lnTo>
                    <a:pt x="407073" y="11137"/>
                  </a:lnTo>
                  <a:lnTo>
                    <a:pt x="361581" y="927"/>
                  </a:lnTo>
                  <a:lnTo>
                    <a:pt x="342900" y="0"/>
                  </a:lnTo>
                  <a:lnTo>
                    <a:pt x="333552" y="241"/>
                  </a:lnTo>
                  <a:lnTo>
                    <a:pt x="287604" y="8204"/>
                  </a:lnTo>
                  <a:lnTo>
                    <a:pt x="244983" y="27101"/>
                  </a:lnTo>
                  <a:lnTo>
                    <a:pt x="208203" y="55803"/>
                  </a:lnTo>
                  <a:lnTo>
                    <a:pt x="179501" y="92583"/>
                  </a:lnTo>
                  <a:lnTo>
                    <a:pt x="160604" y="135204"/>
                  </a:lnTo>
                  <a:lnTo>
                    <a:pt x="152628" y="181152"/>
                  </a:lnTo>
                  <a:lnTo>
                    <a:pt x="152400" y="190500"/>
                  </a:lnTo>
                  <a:lnTo>
                    <a:pt x="152628" y="199859"/>
                  </a:lnTo>
                  <a:lnTo>
                    <a:pt x="160604" y="245808"/>
                  </a:lnTo>
                  <a:lnTo>
                    <a:pt x="179501" y="288429"/>
                  </a:lnTo>
                  <a:lnTo>
                    <a:pt x="208203" y="325208"/>
                  </a:lnTo>
                  <a:lnTo>
                    <a:pt x="244983" y="353910"/>
                  </a:lnTo>
                  <a:lnTo>
                    <a:pt x="287604" y="372808"/>
                  </a:lnTo>
                  <a:lnTo>
                    <a:pt x="333552" y="380771"/>
                  </a:lnTo>
                  <a:lnTo>
                    <a:pt x="342900" y="381000"/>
                  </a:lnTo>
                  <a:lnTo>
                    <a:pt x="352259" y="380771"/>
                  </a:lnTo>
                  <a:lnTo>
                    <a:pt x="398208" y="372808"/>
                  </a:lnTo>
                  <a:lnTo>
                    <a:pt x="440829" y="353910"/>
                  </a:lnTo>
                  <a:lnTo>
                    <a:pt x="477608" y="325208"/>
                  </a:lnTo>
                  <a:lnTo>
                    <a:pt x="506310" y="288429"/>
                  </a:lnTo>
                  <a:lnTo>
                    <a:pt x="525208" y="245808"/>
                  </a:lnTo>
                  <a:lnTo>
                    <a:pt x="533171" y="199859"/>
                  </a:lnTo>
                  <a:lnTo>
                    <a:pt x="533400" y="190500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00832" y="1562099"/>
              <a:ext cx="142934" cy="152161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81799" y="2895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6"/>
                  </a:lnTo>
                  <a:lnTo>
                    <a:pt x="11129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1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6781" y="3019424"/>
              <a:ext cx="190767" cy="13355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781799" y="4343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5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7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86574" y="4457699"/>
              <a:ext cx="171688" cy="1523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81799" y="5791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6"/>
                  </a:lnTo>
                  <a:lnTo>
                    <a:pt x="62574" y="331658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1"/>
                  </a:lnTo>
                  <a:lnTo>
                    <a:pt x="55795" y="55795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2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85670" y="5923775"/>
              <a:ext cx="173276" cy="115996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0" y="913764"/>
            <a:ext cx="6096000" cy="7086600"/>
            <a:chOff x="0" y="1104899"/>
            <a:chExt cx="6096000" cy="7086600"/>
          </a:xfrm>
        </p:grpSpPr>
        <p:sp>
          <p:nvSpPr>
            <p:cNvPr id="21" name="object 21"/>
            <p:cNvSpPr/>
            <p:nvPr/>
          </p:nvSpPr>
          <p:spPr>
            <a:xfrm>
              <a:off x="0" y="58102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6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4"/>
                  </a:lnTo>
                  <a:lnTo>
                    <a:pt x="521734" y="57858"/>
                  </a:lnTo>
                  <a:lnTo>
                    <a:pt x="578596" y="71362"/>
                  </a:lnTo>
                  <a:lnTo>
                    <a:pt x="635109" y="86257"/>
                  </a:lnTo>
                  <a:lnTo>
                    <a:pt x="691240" y="102535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5"/>
                  </a:lnTo>
                  <a:lnTo>
                    <a:pt x="1070636" y="254259"/>
                  </a:lnTo>
                  <a:lnTo>
                    <a:pt x="1122513" y="281175"/>
                  </a:lnTo>
                  <a:lnTo>
                    <a:pt x="1173713" y="309355"/>
                  </a:lnTo>
                  <a:lnTo>
                    <a:pt x="1224206" y="338783"/>
                  </a:lnTo>
                  <a:lnTo>
                    <a:pt x="1273962" y="369442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1"/>
                  </a:lnTo>
                  <a:lnTo>
                    <a:pt x="1465019" y="503999"/>
                  </a:lnTo>
                  <a:lnTo>
                    <a:pt x="1510648" y="540519"/>
                  </a:lnTo>
                  <a:lnTo>
                    <a:pt x="1555367" y="578146"/>
                  </a:lnTo>
                  <a:lnTo>
                    <a:pt x="1599149" y="616860"/>
                  </a:lnTo>
                  <a:lnTo>
                    <a:pt x="1641968" y="656636"/>
                  </a:lnTo>
                  <a:lnTo>
                    <a:pt x="1683797" y="697452"/>
                  </a:lnTo>
                  <a:lnTo>
                    <a:pt x="1724612" y="739281"/>
                  </a:lnTo>
                  <a:lnTo>
                    <a:pt x="1764389" y="782100"/>
                  </a:lnTo>
                  <a:lnTo>
                    <a:pt x="1803103" y="825882"/>
                  </a:lnTo>
                  <a:lnTo>
                    <a:pt x="1840730" y="870601"/>
                  </a:lnTo>
                  <a:lnTo>
                    <a:pt x="1877249" y="916229"/>
                  </a:lnTo>
                  <a:lnTo>
                    <a:pt x="1912637" y="962740"/>
                  </a:lnTo>
                  <a:lnTo>
                    <a:pt x="1946873" y="1010106"/>
                  </a:lnTo>
                  <a:lnTo>
                    <a:pt x="1979936" y="1058298"/>
                  </a:lnTo>
                  <a:lnTo>
                    <a:pt x="2011807" y="1107286"/>
                  </a:lnTo>
                  <a:lnTo>
                    <a:pt x="2042465" y="1157043"/>
                  </a:lnTo>
                  <a:lnTo>
                    <a:pt x="2071894" y="1207535"/>
                  </a:lnTo>
                  <a:lnTo>
                    <a:pt x="2100074" y="1258736"/>
                  </a:lnTo>
                  <a:lnTo>
                    <a:pt x="2126989" y="1310612"/>
                  </a:lnTo>
                  <a:lnTo>
                    <a:pt x="2152623" y="1363133"/>
                  </a:lnTo>
                  <a:lnTo>
                    <a:pt x="2176961" y="1416268"/>
                  </a:lnTo>
                  <a:lnTo>
                    <a:pt x="2199987" y="1469983"/>
                  </a:lnTo>
                  <a:lnTo>
                    <a:pt x="2221688" y="1524249"/>
                  </a:lnTo>
                  <a:lnTo>
                    <a:pt x="2242051" y="1579030"/>
                  </a:lnTo>
                  <a:lnTo>
                    <a:pt x="2261063" y="1634294"/>
                  </a:lnTo>
                  <a:lnTo>
                    <a:pt x="2278713" y="1690008"/>
                  </a:lnTo>
                  <a:lnTo>
                    <a:pt x="2294991" y="1746139"/>
                  </a:lnTo>
                  <a:lnTo>
                    <a:pt x="2309886" y="1802651"/>
                  </a:lnTo>
                  <a:lnTo>
                    <a:pt x="2323390" y="1859513"/>
                  </a:lnTo>
                  <a:lnTo>
                    <a:pt x="2335494" y="1916690"/>
                  </a:lnTo>
                  <a:lnTo>
                    <a:pt x="2346192" y="1974146"/>
                  </a:lnTo>
                  <a:lnTo>
                    <a:pt x="2355476" y="2031846"/>
                  </a:lnTo>
                  <a:lnTo>
                    <a:pt x="2363341" y="2089758"/>
                  </a:lnTo>
                  <a:lnTo>
                    <a:pt x="2369783" y="2147846"/>
                  </a:lnTo>
                  <a:lnTo>
                    <a:pt x="2374797" y="2206073"/>
                  </a:lnTo>
                  <a:lnTo>
                    <a:pt x="2378381" y="2264407"/>
                  </a:lnTo>
                  <a:lnTo>
                    <a:pt x="2380532" y="2322810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9600" y="1104899"/>
              <a:ext cx="5486400" cy="6184900"/>
            </a:xfrm>
            <a:custGeom>
              <a:avLst/>
              <a:gdLst/>
              <a:ahLst/>
              <a:cxnLst/>
              <a:rect l="l" t="t" r="r" b="b"/>
              <a:pathLst>
                <a:path w="5486400" h="6400800">
                  <a:moveTo>
                    <a:pt x="5415202" y="6400798"/>
                  </a:moveTo>
                  <a:lnTo>
                    <a:pt x="71196" y="6400798"/>
                  </a:lnTo>
                  <a:lnTo>
                    <a:pt x="66241" y="6400310"/>
                  </a:lnTo>
                  <a:lnTo>
                    <a:pt x="29705" y="6385177"/>
                  </a:lnTo>
                  <a:lnTo>
                    <a:pt x="3885" y="6349136"/>
                  </a:lnTo>
                  <a:lnTo>
                    <a:pt x="0" y="6329602"/>
                  </a:lnTo>
                  <a:lnTo>
                    <a:pt x="0" y="6324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6329602"/>
                  </a:lnTo>
                  <a:lnTo>
                    <a:pt x="5470777" y="6371094"/>
                  </a:lnTo>
                  <a:lnTo>
                    <a:pt x="5434737" y="6396913"/>
                  </a:lnTo>
                  <a:lnTo>
                    <a:pt x="5420158" y="6400310"/>
                  </a:lnTo>
                  <a:lnTo>
                    <a:pt x="5415202" y="640079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57249" y="1333499"/>
              <a:ext cx="4933950" cy="1371600"/>
            </a:xfrm>
            <a:custGeom>
              <a:avLst/>
              <a:gdLst/>
              <a:ahLst/>
              <a:cxnLst/>
              <a:rect l="l" t="t" r="r" b="b"/>
              <a:pathLst>
                <a:path w="4933950" h="1371600">
                  <a:moveTo>
                    <a:pt x="490090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1338552"/>
                  </a:lnTo>
                  <a:lnTo>
                    <a:pt x="4905761" y="1370632"/>
                  </a:lnTo>
                  <a:lnTo>
                    <a:pt x="4900901" y="13715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8199" y="1333499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7249" y="2781299"/>
              <a:ext cx="4933950" cy="1371600"/>
            </a:xfrm>
            <a:custGeom>
              <a:avLst/>
              <a:gdLst/>
              <a:ahLst/>
              <a:cxnLst/>
              <a:rect l="l" t="t" r="r" b="b"/>
              <a:pathLst>
                <a:path w="4933950" h="1371600">
                  <a:moveTo>
                    <a:pt x="490090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1338552"/>
                  </a:lnTo>
                  <a:lnTo>
                    <a:pt x="4905761" y="1370633"/>
                  </a:lnTo>
                  <a:lnTo>
                    <a:pt x="4900901" y="13715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38199" y="2781299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57249" y="4229099"/>
              <a:ext cx="4933950" cy="1371600"/>
            </a:xfrm>
            <a:custGeom>
              <a:avLst/>
              <a:gdLst/>
              <a:ahLst/>
              <a:cxnLst/>
              <a:rect l="l" t="t" r="r" b="b"/>
              <a:pathLst>
                <a:path w="4933950" h="1371600">
                  <a:moveTo>
                    <a:pt x="490090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1338551"/>
                  </a:lnTo>
                  <a:lnTo>
                    <a:pt x="4905761" y="1370633"/>
                  </a:lnTo>
                  <a:lnTo>
                    <a:pt x="4900901" y="13715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38199" y="4229099"/>
              <a:ext cx="38100" cy="1371600"/>
            </a:xfrm>
            <a:custGeom>
              <a:avLst/>
              <a:gdLst/>
              <a:ahLst/>
              <a:cxnLst/>
              <a:rect l="l" t="t" r="r" b="b"/>
              <a:pathLst>
                <a:path w="38100" h="1371600">
                  <a:moveTo>
                    <a:pt x="38099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3715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7249" y="5676899"/>
              <a:ext cx="4933950" cy="1371600"/>
            </a:xfrm>
            <a:custGeom>
              <a:avLst/>
              <a:gdLst/>
              <a:ahLst/>
              <a:cxnLst/>
              <a:rect l="l" t="t" r="r" b="b"/>
              <a:pathLst>
                <a:path w="4933950" h="1371600">
                  <a:moveTo>
                    <a:pt x="4900901" y="1371599"/>
                  </a:moveTo>
                  <a:lnTo>
                    <a:pt x="0" y="13715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1338551"/>
                  </a:lnTo>
                  <a:lnTo>
                    <a:pt x="4905761" y="1370632"/>
                  </a:lnTo>
                  <a:lnTo>
                    <a:pt x="4900901" y="1371599"/>
                  </a:lnTo>
                  <a:close/>
                </a:path>
              </a:pathLst>
            </a:custGeom>
            <a:solidFill>
              <a:srgbClr val="E6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8187" y="1447799"/>
              <a:ext cx="533400" cy="5600700"/>
            </a:xfrm>
            <a:custGeom>
              <a:avLst/>
              <a:gdLst/>
              <a:ahLst/>
              <a:cxnLst/>
              <a:rect l="l" t="t" r="r" b="b"/>
              <a:pathLst>
                <a:path w="533400" h="5600700">
                  <a:moveTo>
                    <a:pt x="38100" y="4229100"/>
                  </a:moveTo>
                  <a:lnTo>
                    <a:pt x="0" y="4229100"/>
                  </a:lnTo>
                  <a:lnTo>
                    <a:pt x="0" y="5600700"/>
                  </a:lnTo>
                  <a:lnTo>
                    <a:pt x="38100" y="5600700"/>
                  </a:lnTo>
                  <a:lnTo>
                    <a:pt x="38100" y="4229100"/>
                  </a:lnTo>
                  <a:close/>
                </a:path>
                <a:path w="533400" h="5600700">
                  <a:moveTo>
                    <a:pt x="533400" y="190500"/>
                  </a:moveTo>
                  <a:lnTo>
                    <a:pt x="527697" y="144208"/>
                  </a:lnTo>
                  <a:lnTo>
                    <a:pt x="510908" y="100698"/>
                  </a:lnTo>
                  <a:lnTo>
                    <a:pt x="484060" y="62585"/>
                  </a:lnTo>
                  <a:lnTo>
                    <a:pt x="448741" y="32105"/>
                  </a:lnTo>
                  <a:lnTo>
                    <a:pt x="407073" y="11137"/>
                  </a:lnTo>
                  <a:lnTo>
                    <a:pt x="361581" y="927"/>
                  </a:lnTo>
                  <a:lnTo>
                    <a:pt x="342900" y="0"/>
                  </a:lnTo>
                  <a:lnTo>
                    <a:pt x="333552" y="241"/>
                  </a:lnTo>
                  <a:lnTo>
                    <a:pt x="287604" y="8204"/>
                  </a:lnTo>
                  <a:lnTo>
                    <a:pt x="244983" y="27101"/>
                  </a:lnTo>
                  <a:lnTo>
                    <a:pt x="208203" y="55803"/>
                  </a:lnTo>
                  <a:lnTo>
                    <a:pt x="179501" y="92583"/>
                  </a:lnTo>
                  <a:lnTo>
                    <a:pt x="160604" y="135204"/>
                  </a:lnTo>
                  <a:lnTo>
                    <a:pt x="152641" y="181152"/>
                  </a:lnTo>
                  <a:lnTo>
                    <a:pt x="152400" y="190500"/>
                  </a:lnTo>
                  <a:lnTo>
                    <a:pt x="152641" y="199859"/>
                  </a:lnTo>
                  <a:lnTo>
                    <a:pt x="160604" y="245808"/>
                  </a:lnTo>
                  <a:lnTo>
                    <a:pt x="179501" y="288429"/>
                  </a:lnTo>
                  <a:lnTo>
                    <a:pt x="208203" y="325208"/>
                  </a:lnTo>
                  <a:lnTo>
                    <a:pt x="244983" y="353910"/>
                  </a:lnTo>
                  <a:lnTo>
                    <a:pt x="287604" y="372808"/>
                  </a:lnTo>
                  <a:lnTo>
                    <a:pt x="333552" y="380771"/>
                  </a:lnTo>
                  <a:lnTo>
                    <a:pt x="342900" y="381000"/>
                  </a:lnTo>
                  <a:lnTo>
                    <a:pt x="352259" y="380771"/>
                  </a:lnTo>
                  <a:lnTo>
                    <a:pt x="398208" y="372808"/>
                  </a:lnTo>
                  <a:lnTo>
                    <a:pt x="440829" y="353910"/>
                  </a:lnTo>
                  <a:lnTo>
                    <a:pt x="477608" y="325208"/>
                  </a:lnTo>
                  <a:lnTo>
                    <a:pt x="506310" y="288429"/>
                  </a:lnTo>
                  <a:lnTo>
                    <a:pt x="525208" y="245808"/>
                  </a:lnTo>
                  <a:lnTo>
                    <a:pt x="533171" y="199859"/>
                  </a:lnTo>
                  <a:lnTo>
                    <a:pt x="533400" y="190500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5850" y="1562099"/>
              <a:ext cx="190499" cy="152399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990599" y="2895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3950" y="3009899"/>
              <a:ext cx="114299" cy="1523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90599" y="4343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5375" y="4457699"/>
              <a:ext cx="171449" cy="1523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90599" y="5791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6"/>
                  </a:lnTo>
                  <a:lnTo>
                    <a:pt x="62575" y="331658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2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4900" y="5915024"/>
              <a:ext cx="152399" cy="133349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Applications</a:t>
            </a:r>
            <a:r>
              <a:rPr spc="-10" dirty="0"/>
              <a:t> </a:t>
            </a:r>
            <a:r>
              <a:rPr dirty="0"/>
              <a:t>&amp;</a:t>
            </a:r>
            <a:r>
              <a:rPr spc="-10" dirty="0"/>
              <a:t> </a:t>
            </a:r>
            <a:r>
              <a:rPr dirty="0"/>
              <a:t>Use</a:t>
            </a:r>
            <a:r>
              <a:rPr spc="-5" dirty="0"/>
              <a:t> </a:t>
            </a:r>
            <a:r>
              <a:rPr spc="-10" dirty="0"/>
              <a:t>Cases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sz="half" idx="2"/>
          </p:nvPr>
        </p:nvSpPr>
        <p:spPr>
          <a:xfrm>
            <a:off x="990600" y="1370965"/>
            <a:ext cx="4632960" cy="5399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Healthcare</a:t>
            </a: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Safe communication in RF-sensitive environments,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avoiding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45085">
              <a:lnSpc>
                <a:spcPct val="125000"/>
              </a:lnSpc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interference with medical equipment. Operating rooms benefit </a:t>
            </a:r>
            <a:r>
              <a:rPr sz="1200" b="0" spc="-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from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secure,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high-speed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data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transmission.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507365">
              <a:lnSpc>
                <a:spcPct val="100000"/>
              </a:lnSpc>
            </a:pPr>
            <a:r>
              <a:rPr dirty="0"/>
              <a:t>Secure</a:t>
            </a:r>
            <a:r>
              <a:rPr spc="-10" dirty="0"/>
              <a:t> Offices</a:t>
            </a: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Confidential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corporate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environments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where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data cannot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spc="-2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be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intercepted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outside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room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boundaries.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Financial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institutions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spc="-2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R&amp;D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facilities benefit from enhanced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security.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507365">
              <a:lnSpc>
                <a:spcPct val="100000"/>
              </a:lnSpc>
            </a:pPr>
            <a:r>
              <a:rPr spc="-10" dirty="0"/>
              <a:t>Aerospace</a:t>
            </a:r>
          </a:p>
          <a:p>
            <a:pPr marL="12700" marR="217805">
              <a:lnSpc>
                <a:spcPct val="125000"/>
              </a:lnSpc>
              <a:spcBef>
                <a:spcPts val="1095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In-flight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entertainment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systems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secure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data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communication.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Cabin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lighting doubles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as communication infrastructure,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reducing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aircraft weight from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cabling.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507365">
              <a:lnSpc>
                <a:spcPct val="100000"/>
              </a:lnSpc>
            </a:pPr>
            <a:r>
              <a:rPr dirty="0"/>
              <a:t>Industrial</a:t>
            </a:r>
            <a:r>
              <a:rPr spc="-10" dirty="0"/>
              <a:t> Environments</a:t>
            </a:r>
          </a:p>
          <a:p>
            <a:pPr marL="12700" marR="80645" algn="just">
              <a:lnSpc>
                <a:spcPct val="125000"/>
              </a:lnSpc>
              <a:spcBef>
                <a:spcPts val="1095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Factory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floors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hazardous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areas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where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RF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can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cause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interference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or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pose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safety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risks.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Real-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time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machine-to-machine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communication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with minimal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latency.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00"/>
              </a:spcBef>
            </a:pPr>
            <a:r>
              <a:rPr dirty="0"/>
              <a:t>Defense</a:t>
            </a:r>
            <a:r>
              <a:rPr spc="-10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10" dirty="0"/>
              <a:t>Military</a:t>
            </a: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Secure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tactical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communications</a:t>
            </a:r>
            <a:r>
              <a:rPr sz="1200" b="0" spc="-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that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can't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be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detected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spc="-2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or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64135">
              <a:lnSpc>
                <a:spcPct val="125000"/>
              </a:lnSpc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intercepted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outside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deployment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area.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Successfully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tested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spc="-2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 </a:t>
            </a:r>
            <a:r>
              <a:rPr sz="1200" b="0" spc="-3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NATO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exercises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for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field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communications.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507365">
              <a:lnSpc>
                <a:spcPct val="100000"/>
              </a:lnSpc>
            </a:pPr>
            <a:r>
              <a:rPr spc="-10" dirty="0"/>
              <a:t>Education</a:t>
            </a:r>
          </a:p>
          <a:p>
            <a:pPr marL="12700" marR="367030" algn="just">
              <a:lnSpc>
                <a:spcPct val="125000"/>
              </a:lnSpc>
              <a:spcBef>
                <a:spcPts val="1095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High-speed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connectivity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 classrooms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campuses </a:t>
            </a:r>
            <a:r>
              <a:rPr sz="1200" b="0" spc="-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with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improved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security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and reduced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RF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pollution. Cost-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effective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networking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using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existing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lighting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infrastructure.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507365">
              <a:lnSpc>
                <a:spcPct val="100000"/>
              </a:lnSpc>
            </a:pPr>
            <a:r>
              <a:rPr dirty="0"/>
              <a:t>Smart</a:t>
            </a:r>
            <a:r>
              <a:rPr spc="-20" dirty="0"/>
              <a:t> </a:t>
            </a:r>
            <a:r>
              <a:rPr dirty="0"/>
              <a:t>Homes</a:t>
            </a:r>
            <a:r>
              <a:rPr spc="-20" dirty="0"/>
              <a:t> </a:t>
            </a:r>
            <a:r>
              <a:rPr dirty="0"/>
              <a:t>&amp;</a:t>
            </a:r>
            <a:r>
              <a:rPr spc="-15" dirty="0"/>
              <a:t> </a:t>
            </a:r>
            <a:r>
              <a:rPr spc="-25" dirty="0"/>
              <a:t>IoT</a:t>
            </a:r>
          </a:p>
          <a:p>
            <a:pPr marL="12700" marR="5080">
              <a:lnSpc>
                <a:spcPct val="125000"/>
              </a:lnSpc>
              <a:spcBef>
                <a:spcPts val="1095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Integration</a:t>
            </a:r>
            <a:r>
              <a:rPr sz="1200" b="0" spc="-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with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smart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home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devices</a:t>
            </a:r>
            <a:r>
              <a:rPr sz="1200" b="0" spc="-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using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existing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LED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lighting.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Secure, high-bandwidth connectivity for numerous IoT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devices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without spectrum 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congestion.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507365">
              <a:lnSpc>
                <a:spcPct val="100000"/>
              </a:lnSpc>
            </a:pPr>
            <a:r>
              <a:rPr dirty="0"/>
              <a:t>Underwater</a:t>
            </a:r>
            <a:r>
              <a:rPr spc="25" dirty="0"/>
              <a:t> </a:t>
            </a:r>
            <a:r>
              <a:rPr spc="-10" dirty="0"/>
              <a:t>Communications</a:t>
            </a:r>
          </a:p>
          <a:p>
            <a:pPr marL="12700" marR="9525">
              <a:lnSpc>
                <a:spcPct val="125000"/>
              </a:lnSpc>
              <a:spcBef>
                <a:spcPts val="1095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Where radio waves can't penetrate effectively, Li-Fi enables </a:t>
            </a:r>
            <a:r>
              <a:rPr sz="1200" b="0" spc="-2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data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transmission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for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underwater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vehicles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200" b="0" spc="-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systems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using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blue-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green</a:t>
            </a:r>
            <a:r>
              <a:rPr sz="1200" b="0" spc="-15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light</a:t>
            </a:r>
            <a:r>
              <a:rPr sz="1200" b="0" spc="-10" dirty="0">
                <a:solidFill>
                  <a:srgbClr val="000000"/>
                </a:solidFill>
                <a:latin typeface="Segoe UI" panose="020B0502040204020203"/>
                <a:cs typeface="Segoe UI" panose="020B0502040204020203"/>
              </a:rPr>
              <a:t> spectrum.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>
            <p:custDataLst>
              <p:tags r:id="rId1"/>
            </p:custDataLst>
          </p:nvPr>
        </p:nvGrpSpPr>
        <p:grpSpPr>
          <a:xfrm>
            <a:off x="6400798" y="1523999"/>
            <a:ext cx="5181600" cy="800100"/>
            <a:chOff x="6400798" y="1523999"/>
            <a:chExt cx="5181600" cy="800100"/>
          </a:xfrm>
        </p:grpSpPr>
        <p:sp>
          <p:nvSpPr>
            <p:cNvPr id="3" name="object 3"/>
            <p:cNvSpPr/>
            <p:nvPr>
              <p:custDataLst>
                <p:tags r:id="rId29"/>
              </p:custDataLst>
            </p:nvPr>
          </p:nvSpPr>
          <p:spPr>
            <a:xfrm>
              <a:off x="6400798" y="1523999"/>
              <a:ext cx="5181600" cy="800100"/>
            </a:xfrm>
            <a:custGeom>
              <a:avLst/>
              <a:gdLst/>
              <a:ahLst/>
              <a:cxnLst/>
              <a:rect l="l" t="t" r="r" b="b"/>
              <a:pathLst>
                <a:path w="5181600" h="800100">
                  <a:moveTo>
                    <a:pt x="51104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8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728903"/>
                  </a:lnTo>
                  <a:lnTo>
                    <a:pt x="5165976" y="770394"/>
                  </a:lnTo>
                  <a:lnTo>
                    <a:pt x="5129937" y="796214"/>
                  </a:lnTo>
                  <a:lnTo>
                    <a:pt x="5115357" y="799611"/>
                  </a:lnTo>
                  <a:lnTo>
                    <a:pt x="5110403" y="8000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>
              <p:custDataLst>
                <p:tags r:id="rId30"/>
              </p:custDataLst>
            </p:nvPr>
          </p:nvSpPr>
          <p:spPr>
            <a:xfrm>
              <a:off x="6496049" y="1733549"/>
              <a:ext cx="276225" cy="381000"/>
            </a:xfrm>
            <a:custGeom>
              <a:avLst/>
              <a:gdLst/>
              <a:ahLst/>
              <a:cxnLst/>
              <a:rect l="l" t="t" r="r" b="b"/>
              <a:pathLst>
                <a:path w="276225" h="381000">
                  <a:moveTo>
                    <a:pt x="138112" y="380999"/>
                  </a:moveTo>
                  <a:lnTo>
                    <a:pt x="98019" y="372821"/>
                  </a:lnTo>
                  <a:lnTo>
                    <a:pt x="61380" y="348981"/>
                  </a:lnTo>
                  <a:lnTo>
                    <a:pt x="35770" y="318592"/>
                  </a:lnTo>
                  <a:lnTo>
                    <a:pt x="16305" y="280572"/>
                  </a:lnTo>
                  <a:lnTo>
                    <a:pt x="4139" y="237186"/>
                  </a:lnTo>
                  <a:lnTo>
                    <a:pt x="0" y="191011"/>
                  </a:lnTo>
                  <a:lnTo>
                    <a:pt x="165" y="180654"/>
                  </a:lnTo>
                  <a:lnTo>
                    <a:pt x="5944" y="134836"/>
                  </a:lnTo>
                  <a:lnTo>
                    <a:pt x="19643" y="92323"/>
                  </a:lnTo>
                  <a:lnTo>
                    <a:pt x="40451" y="55646"/>
                  </a:lnTo>
                  <a:lnTo>
                    <a:pt x="67114" y="27022"/>
                  </a:lnTo>
                  <a:lnTo>
                    <a:pt x="104544" y="5695"/>
                  </a:lnTo>
                  <a:lnTo>
                    <a:pt x="138112" y="0"/>
                  </a:lnTo>
                  <a:lnTo>
                    <a:pt x="144897" y="228"/>
                  </a:lnTo>
                  <a:lnTo>
                    <a:pt x="184632" y="11100"/>
                  </a:lnTo>
                  <a:lnTo>
                    <a:pt x="220392" y="37393"/>
                  </a:lnTo>
                  <a:lnTo>
                    <a:pt x="244875" y="69459"/>
                  </a:lnTo>
                  <a:lnTo>
                    <a:pt x="262960" y="108746"/>
                  </a:lnTo>
                  <a:lnTo>
                    <a:pt x="273570" y="152923"/>
                  </a:lnTo>
                  <a:lnTo>
                    <a:pt x="276224" y="191011"/>
                  </a:lnTo>
                  <a:lnTo>
                    <a:pt x="276059" y="200345"/>
                  </a:lnTo>
                  <a:lnTo>
                    <a:pt x="270278" y="246163"/>
                  </a:lnTo>
                  <a:lnTo>
                    <a:pt x="256579" y="288676"/>
                  </a:lnTo>
                  <a:lnTo>
                    <a:pt x="235772" y="325353"/>
                  </a:lnTo>
                  <a:lnTo>
                    <a:pt x="209108" y="353976"/>
                  </a:lnTo>
                  <a:lnTo>
                    <a:pt x="171678" y="375304"/>
                  </a:lnTo>
                  <a:lnTo>
                    <a:pt x="138112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>
              <p:custDataLst>
                <p:tags r:id="rId31"/>
              </p:custDataLst>
            </p:nvPr>
          </p:nvPicPr>
          <p:blipFill>
            <a:blip r:embed="rId33" cstate="print"/>
            <a:stretch>
              <a:fillRect/>
            </a:stretch>
          </p:blipFill>
          <p:spPr>
            <a:xfrm>
              <a:off x="6558523" y="1838324"/>
              <a:ext cx="160801" cy="171182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>
            <p:custDataLst>
              <p:tags r:id="rId2"/>
            </p:custDataLst>
          </p:nvPr>
        </p:nvGrpSpPr>
        <p:grpSpPr>
          <a:xfrm>
            <a:off x="6400798" y="2438399"/>
            <a:ext cx="5181600" cy="800100"/>
            <a:chOff x="6400798" y="2438399"/>
            <a:chExt cx="5181600" cy="800100"/>
          </a:xfrm>
        </p:grpSpPr>
        <p:sp>
          <p:nvSpPr>
            <p:cNvPr id="7" name="object 7"/>
            <p:cNvSpPr/>
            <p:nvPr>
              <p:custDataLst>
                <p:tags r:id="rId26"/>
              </p:custDataLst>
            </p:nvPr>
          </p:nvSpPr>
          <p:spPr>
            <a:xfrm>
              <a:off x="6400798" y="2438399"/>
              <a:ext cx="5181600" cy="800100"/>
            </a:xfrm>
            <a:custGeom>
              <a:avLst/>
              <a:gdLst/>
              <a:ahLst/>
              <a:cxnLst/>
              <a:rect l="l" t="t" r="r" b="b"/>
              <a:pathLst>
                <a:path w="5181600" h="800100">
                  <a:moveTo>
                    <a:pt x="51104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728903"/>
                  </a:lnTo>
                  <a:lnTo>
                    <a:pt x="5165976" y="770393"/>
                  </a:lnTo>
                  <a:lnTo>
                    <a:pt x="5129937" y="796213"/>
                  </a:lnTo>
                  <a:lnTo>
                    <a:pt x="5115357" y="799611"/>
                  </a:lnTo>
                  <a:lnTo>
                    <a:pt x="5110403" y="8000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>
              <p:custDataLst>
                <p:tags r:id="rId27"/>
              </p:custDataLst>
            </p:nvPr>
          </p:nvSpPr>
          <p:spPr>
            <a:xfrm>
              <a:off x="6496049" y="2647949"/>
              <a:ext cx="247650" cy="381000"/>
            </a:xfrm>
            <a:custGeom>
              <a:avLst/>
              <a:gdLst/>
              <a:ahLst/>
              <a:cxnLst/>
              <a:rect l="l" t="t" r="r" b="b"/>
              <a:pathLst>
                <a:path w="247650" h="381000">
                  <a:moveTo>
                    <a:pt x="132998" y="380999"/>
                  </a:moveTo>
                  <a:lnTo>
                    <a:pt x="114650" y="380999"/>
                  </a:lnTo>
                  <a:lnTo>
                    <a:pt x="106670" y="379779"/>
                  </a:lnTo>
                  <a:lnTo>
                    <a:pt x="70236" y="362706"/>
                  </a:lnTo>
                  <a:lnTo>
                    <a:pt x="40307" y="331659"/>
                  </a:lnTo>
                  <a:lnTo>
                    <a:pt x="20679" y="296335"/>
                  </a:lnTo>
                  <a:lnTo>
                    <a:pt x="7168" y="254667"/>
                  </a:lnTo>
                  <a:lnTo>
                    <a:pt x="588" y="209172"/>
                  </a:lnTo>
                  <a:lnTo>
                    <a:pt x="0" y="190499"/>
                  </a:lnTo>
                  <a:lnTo>
                    <a:pt x="147" y="181141"/>
                  </a:lnTo>
                  <a:lnTo>
                    <a:pt x="5281" y="135199"/>
                  </a:lnTo>
                  <a:lnTo>
                    <a:pt x="17452" y="92572"/>
                  </a:lnTo>
                  <a:lnTo>
                    <a:pt x="35940" y="55796"/>
                  </a:lnTo>
                  <a:lnTo>
                    <a:pt x="64862" y="22491"/>
                  </a:lnTo>
                  <a:lnTo>
                    <a:pt x="98769" y="3660"/>
                  </a:lnTo>
                  <a:lnTo>
                    <a:pt x="114650" y="0"/>
                  </a:lnTo>
                  <a:lnTo>
                    <a:pt x="132998" y="0"/>
                  </a:lnTo>
                  <a:lnTo>
                    <a:pt x="171899" y="14500"/>
                  </a:lnTo>
                  <a:lnTo>
                    <a:pt x="202787" y="43239"/>
                  </a:lnTo>
                  <a:lnTo>
                    <a:pt x="223497" y="77009"/>
                  </a:lnTo>
                  <a:lnTo>
                    <a:pt x="238308" y="117598"/>
                  </a:lnTo>
                  <a:lnTo>
                    <a:pt x="246323" y="162558"/>
                  </a:lnTo>
                  <a:lnTo>
                    <a:pt x="247649" y="190499"/>
                  </a:lnTo>
                  <a:lnTo>
                    <a:pt x="247502" y="199858"/>
                  </a:lnTo>
                  <a:lnTo>
                    <a:pt x="242366" y="245799"/>
                  </a:lnTo>
                  <a:lnTo>
                    <a:pt x="230195" y="288427"/>
                  </a:lnTo>
                  <a:lnTo>
                    <a:pt x="211709" y="325203"/>
                  </a:lnTo>
                  <a:lnTo>
                    <a:pt x="182785" y="358507"/>
                  </a:lnTo>
                  <a:lnTo>
                    <a:pt x="148879" y="377339"/>
                  </a:lnTo>
                  <a:lnTo>
                    <a:pt x="132998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>
              <p:custDataLst>
                <p:tags r:id="rId28"/>
              </p:custDataLst>
            </p:nvPr>
          </p:nvPicPr>
          <p:blipFill>
            <a:blip r:embed="rId34" cstate="print"/>
            <a:stretch>
              <a:fillRect/>
            </a:stretch>
          </p:blipFill>
          <p:spPr>
            <a:xfrm>
              <a:off x="6524624" y="2752724"/>
              <a:ext cx="192881" cy="17144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>
            <p:custDataLst>
              <p:tags r:id="rId3"/>
            </p:custDataLst>
          </p:nvPr>
        </p:nvGrpSpPr>
        <p:grpSpPr>
          <a:xfrm>
            <a:off x="6400798" y="3352799"/>
            <a:ext cx="5181600" cy="800100"/>
            <a:chOff x="6400798" y="3352799"/>
            <a:chExt cx="5181600" cy="800100"/>
          </a:xfrm>
        </p:grpSpPr>
        <p:sp>
          <p:nvSpPr>
            <p:cNvPr id="11" name="object 11"/>
            <p:cNvSpPr/>
            <p:nvPr>
              <p:custDataLst>
                <p:tags r:id="rId23"/>
              </p:custDataLst>
            </p:nvPr>
          </p:nvSpPr>
          <p:spPr>
            <a:xfrm>
              <a:off x="6400798" y="3352799"/>
              <a:ext cx="5181600" cy="800100"/>
            </a:xfrm>
            <a:custGeom>
              <a:avLst/>
              <a:gdLst/>
              <a:ahLst/>
              <a:cxnLst/>
              <a:rect l="l" t="t" r="r" b="b"/>
              <a:pathLst>
                <a:path w="5181600" h="800100">
                  <a:moveTo>
                    <a:pt x="51104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728903"/>
                  </a:lnTo>
                  <a:lnTo>
                    <a:pt x="5165976" y="770394"/>
                  </a:lnTo>
                  <a:lnTo>
                    <a:pt x="5129937" y="796214"/>
                  </a:lnTo>
                  <a:lnTo>
                    <a:pt x="5115357" y="799611"/>
                  </a:lnTo>
                  <a:lnTo>
                    <a:pt x="5110403" y="8000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>
              <p:custDataLst>
                <p:tags r:id="rId24"/>
              </p:custDataLst>
            </p:nvPr>
          </p:nvSpPr>
          <p:spPr>
            <a:xfrm>
              <a:off x="6496049" y="3562349"/>
              <a:ext cx="257175" cy="381000"/>
            </a:xfrm>
            <a:custGeom>
              <a:avLst/>
              <a:gdLst/>
              <a:ahLst/>
              <a:cxnLst/>
              <a:rect l="l" t="t" r="r" b="b"/>
              <a:pathLst>
                <a:path w="257175" h="381000">
                  <a:moveTo>
                    <a:pt x="139116" y="380999"/>
                  </a:moveTo>
                  <a:lnTo>
                    <a:pt x="118058" y="380999"/>
                  </a:lnTo>
                  <a:lnTo>
                    <a:pt x="109841" y="379779"/>
                  </a:lnTo>
                  <a:lnTo>
                    <a:pt x="72322" y="362705"/>
                  </a:lnTo>
                  <a:lnTo>
                    <a:pt x="41504" y="331659"/>
                  </a:lnTo>
                  <a:lnTo>
                    <a:pt x="21293" y="296335"/>
                  </a:lnTo>
                  <a:lnTo>
                    <a:pt x="7382" y="254667"/>
                  </a:lnTo>
                  <a:lnTo>
                    <a:pt x="606" y="209172"/>
                  </a:lnTo>
                  <a:lnTo>
                    <a:pt x="0" y="190499"/>
                  </a:lnTo>
                  <a:lnTo>
                    <a:pt x="151" y="181141"/>
                  </a:lnTo>
                  <a:lnTo>
                    <a:pt x="5439" y="135199"/>
                  </a:lnTo>
                  <a:lnTo>
                    <a:pt x="17971" y="92572"/>
                  </a:lnTo>
                  <a:lnTo>
                    <a:pt x="37008" y="55796"/>
                  </a:lnTo>
                  <a:lnTo>
                    <a:pt x="66789" y="22491"/>
                  </a:lnTo>
                  <a:lnTo>
                    <a:pt x="101704" y="3660"/>
                  </a:lnTo>
                  <a:lnTo>
                    <a:pt x="118058" y="0"/>
                  </a:lnTo>
                  <a:lnTo>
                    <a:pt x="139116" y="0"/>
                  </a:lnTo>
                  <a:lnTo>
                    <a:pt x="179172" y="14500"/>
                  </a:lnTo>
                  <a:lnTo>
                    <a:pt x="210978" y="43239"/>
                  </a:lnTo>
                  <a:lnTo>
                    <a:pt x="232304" y="77009"/>
                  </a:lnTo>
                  <a:lnTo>
                    <a:pt x="247555" y="117598"/>
                  </a:lnTo>
                  <a:lnTo>
                    <a:pt x="255808" y="162558"/>
                  </a:lnTo>
                  <a:lnTo>
                    <a:pt x="257174" y="190499"/>
                  </a:lnTo>
                  <a:lnTo>
                    <a:pt x="257022" y="199858"/>
                  </a:lnTo>
                  <a:lnTo>
                    <a:pt x="251734" y="245799"/>
                  </a:lnTo>
                  <a:lnTo>
                    <a:pt x="239201" y="288426"/>
                  </a:lnTo>
                  <a:lnTo>
                    <a:pt x="220165" y="325203"/>
                  </a:lnTo>
                  <a:lnTo>
                    <a:pt x="190382" y="358507"/>
                  </a:lnTo>
                  <a:lnTo>
                    <a:pt x="155470" y="377339"/>
                  </a:lnTo>
                  <a:lnTo>
                    <a:pt x="139116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>
              <p:custDataLst>
                <p:tags r:id="rId25"/>
              </p:custDataLst>
            </p:nvPr>
          </p:nvPicPr>
          <p:blipFill>
            <a:blip r:embed="rId35" cstate="print"/>
            <a:stretch>
              <a:fillRect/>
            </a:stretch>
          </p:blipFill>
          <p:spPr>
            <a:xfrm>
              <a:off x="6533747" y="3667146"/>
              <a:ext cx="171753" cy="171796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>
            <p:custDataLst>
              <p:tags r:id="rId4"/>
            </p:custDataLst>
          </p:nvPr>
        </p:nvGrpSpPr>
        <p:grpSpPr>
          <a:xfrm>
            <a:off x="6400798" y="4267199"/>
            <a:ext cx="5181600" cy="800100"/>
            <a:chOff x="6400798" y="4267199"/>
            <a:chExt cx="5181600" cy="800100"/>
          </a:xfrm>
        </p:grpSpPr>
        <p:sp>
          <p:nvSpPr>
            <p:cNvPr id="15" name="object 15"/>
            <p:cNvSpPr/>
            <p:nvPr>
              <p:custDataLst>
                <p:tags r:id="rId20"/>
              </p:custDataLst>
            </p:nvPr>
          </p:nvSpPr>
          <p:spPr>
            <a:xfrm>
              <a:off x="6400798" y="4267199"/>
              <a:ext cx="5181600" cy="800100"/>
            </a:xfrm>
            <a:custGeom>
              <a:avLst/>
              <a:gdLst/>
              <a:ahLst/>
              <a:cxnLst/>
              <a:rect l="l" t="t" r="r" b="b"/>
              <a:pathLst>
                <a:path w="5181600" h="800100">
                  <a:moveTo>
                    <a:pt x="5110403" y="800099"/>
                  </a:moveTo>
                  <a:lnTo>
                    <a:pt x="71197" y="800099"/>
                  </a:lnTo>
                  <a:lnTo>
                    <a:pt x="66241" y="799611"/>
                  </a:lnTo>
                  <a:lnTo>
                    <a:pt x="29705" y="784477"/>
                  </a:lnTo>
                  <a:lnTo>
                    <a:pt x="3885" y="748437"/>
                  </a:lnTo>
                  <a:lnTo>
                    <a:pt x="0" y="728903"/>
                  </a:lnTo>
                  <a:lnTo>
                    <a:pt x="0" y="7238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728903"/>
                  </a:lnTo>
                  <a:lnTo>
                    <a:pt x="5165976" y="770393"/>
                  </a:lnTo>
                  <a:lnTo>
                    <a:pt x="5129937" y="796213"/>
                  </a:lnTo>
                  <a:lnTo>
                    <a:pt x="5115357" y="799611"/>
                  </a:lnTo>
                  <a:lnTo>
                    <a:pt x="5110403" y="8000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>
              <p:custDataLst>
                <p:tags r:id="rId21"/>
              </p:custDataLst>
            </p:nvPr>
          </p:nvSpPr>
          <p:spPr>
            <a:xfrm>
              <a:off x="6496049" y="4476749"/>
              <a:ext cx="266700" cy="381000"/>
            </a:xfrm>
            <a:custGeom>
              <a:avLst/>
              <a:gdLst/>
              <a:ahLst/>
              <a:cxnLst/>
              <a:rect l="l" t="t" r="r" b="b"/>
              <a:pathLst>
                <a:path w="266700" h="381000">
                  <a:moveTo>
                    <a:pt x="133349" y="380999"/>
                  </a:moveTo>
                  <a:lnTo>
                    <a:pt x="94639" y="372902"/>
                  </a:lnTo>
                  <a:lnTo>
                    <a:pt x="59264" y="349301"/>
                  </a:lnTo>
                  <a:lnTo>
                    <a:pt x="34537" y="319216"/>
                  </a:lnTo>
                  <a:lnTo>
                    <a:pt x="15743" y="281577"/>
                  </a:lnTo>
                  <a:lnTo>
                    <a:pt x="3996" y="238625"/>
                  </a:lnTo>
                  <a:lnTo>
                    <a:pt x="0" y="192914"/>
                  </a:lnTo>
                  <a:lnTo>
                    <a:pt x="159" y="178845"/>
                  </a:lnTo>
                  <a:lnTo>
                    <a:pt x="5739" y="133485"/>
                  </a:lnTo>
                  <a:lnTo>
                    <a:pt x="18966" y="91398"/>
                  </a:lnTo>
                  <a:lnTo>
                    <a:pt x="39056" y="55088"/>
                  </a:lnTo>
                  <a:lnTo>
                    <a:pt x="64800" y="26751"/>
                  </a:lnTo>
                  <a:lnTo>
                    <a:pt x="100940" y="5637"/>
                  </a:lnTo>
                  <a:lnTo>
                    <a:pt x="133349" y="0"/>
                  </a:lnTo>
                  <a:lnTo>
                    <a:pt x="139900" y="225"/>
                  </a:lnTo>
                  <a:lnTo>
                    <a:pt x="178266" y="10989"/>
                  </a:lnTo>
                  <a:lnTo>
                    <a:pt x="212792" y="37019"/>
                  </a:lnTo>
                  <a:lnTo>
                    <a:pt x="236430" y="68763"/>
                  </a:lnTo>
                  <a:lnTo>
                    <a:pt x="253892" y="107657"/>
                  </a:lnTo>
                  <a:lnTo>
                    <a:pt x="264136" y="151391"/>
                  </a:lnTo>
                  <a:lnTo>
                    <a:pt x="266699" y="192914"/>
                  </a:lnTo>
                  <a:lnTo>
                    <a:pt x="266539" y="202154"/>
                  </a:lnTo>
                  <a:lnTo>
                    <a:pt x="260957" y="247512"/>
                  </a:lnTo>
                  <a:lnTo>
                    <a:pt x="247731" y="289600"/>
                  </a:lnTo>
                  <a:lnTo>
                    <a:pt x="227641" y="325910"/>
                  </a:lnTo>
                  <a:lnTo>
                    <a:pt x="201898" y="354246"/>
                  </a:lnTo>
                  <a:lnTo>
                    <a:pt x="165758" y="375361"/>
                  </a:lnTo>
                  <a:lnTo>
                    <a:pt x="133349" y="380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>
              <p:custDataLst>
                <p:tags r:id="rId22"/>
              </p:custDataLst>
            </p:nvPr>
          </p:nvPicPr>
          <p:blipFill>
            <a:blip r:embed="rId36" cstate="print"/>
            <a:stretch>
              <a:fillRect/>
            </a:stretch>
          </p:blipFill>
          <p:spPr>
            <a:xfrm>
              <a:off x="6524624" y="4581524"/>
              <a:ext cx="214312" cy="1714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>
            <p:custDataLst>
              <p:tags r:id="rId5"/>
            </p:custDataLst>
          </p:nvPr>
        </p:nvSpPr>
        <p:spPr>
          <a:xfrm>
            <a:off x="6388099" y="1111250"/>
            <a:ext cx="5066030" cy="385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Real-</a:t>
            </a:r>
            <a:r>
              <a:rPr sz="1500" b="1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World</a:t>
            </a:r>
            <a:r>
              <a:rPr sz="1500" b="1" spc="-3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500" b="1" spc="-1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Implementations</a:t>
            </a:r>
            <a:endParaRPr sz="15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500">
              <a:latin typeface="Segoe UI" panose="020B0502040204020203"/>
              <a:cs typeface="Segoe UI" panose="020B0502040204020203"/>
            </a:endParaRPr>
          </a:p>
          <a:p>
            <a:pPr marL="49911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Military</a:t>
            </a:r>
            <a:r>
              <a:rPr sz="1200" b="1" spc="-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&amp;</a:t>
            </a:r>
            <a:r>
              <a:rPr sz="1200" b="1" spc="-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Defense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499110" marR="133985">
              <a:lnSpc>
                <a:spcPct val="119000"/>
              </a:lnSpc>
              <a:spcBef>
                <a:spcPts val="45"/>
              </a:spcBef>
            </a:pPr>
            <a:r>
              <a:rPr sz="1050" spc="-20" dirty="0">
                <a:latin typeface="Segoe UI" panose="020B0502040204020203"/>
                <a:cs typeface="Segoe UI" panose="020B0502040204020203"/>
              </a:rPr>
              <a:t>NATO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tested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Oledcomm's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LiFi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during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NOBLE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JUMP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exercise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Sardegna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for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secure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tactical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communications.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L="467360">
              <a:lnSpc>
                <a:spcPct val="100000"/>
              </a:lnSpc>
            </a:pP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Aviation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467360" marR="46355">
              <a:lnSpc>
                <a:spcPct val="119000"/>
              </a:lnSpc>
              <a:spcBef>
                <a:spcPts val="50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Air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France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Latcore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collaborated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Oledcomm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in-flight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Li-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Fi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internet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connectivity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demonstration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on A321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aircraft.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L="474345">
              <a:lnSpc>
                <a:spcPct val="100000"/>
              </a:lnSpc>
            </a:pP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Aerospace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474345" marR="27940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INSPIRE-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SAT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7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nanosatellite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launched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2024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equipped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Oledcomm's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LiFi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technology for internal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communications.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L="492125">
              <a:lnSpc>
                <a:spcPct val="100000"/>
              </a:lnSpc>
            </a:pP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Healthcare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492125" marR="5080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Hospitals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implementing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Li-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Fi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operating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rooms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sensitive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areas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where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RF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interference must be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eliminated.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9" name="object 19"/>
          <p:cNvSpPr/>
          <p:nvPr>
            <p:custDataLst>
              <p:tags r:id="rId6"/>
            </p:custDataLst>
          </p:nvPr>
        </p:nvSpPr>
        <p:spPr>
          <a:xfrm>
            <a:off x="8858249" y="0"/>
            <a:ext cx="3333750" cy="2381250"/>
          </a:xfrm>
          <a:custGeom>
            <a:avLst/>
            <a:gdLst/>
            <a:ahLst/>
            <a:cxnLst/>
            <a:rect l="l" t="t" r="r" b="b"/>
            <a:pathLst>
              <a:path w="3333750" h="2381250">
                <a:moveTo>
                  <a:pt x="2381249" y="2381249"/>
                </a:moveTo>
                <a:lnTo>
                  <a:pt x="2322810" y="2380532"/>
                </a:lnTo>
                <a:lnTo>
                  <a:pt x="2264406" y="2378381"/>
                </a:lnTo>
                <a:lnTo>
                  <a:pt x="2206073" y="2374797"/>
                </a:lnTo>
                <a:lnTo>
                  <a:pt x="2147846" y="2369783"/>
                </a:lnTo>
                <a:lnTo>
                  <a:pt x="2089760" y="2363341"/>
                </a:lnTo>
                <a:lnTo>
                  <a:pt x="2031849" y="2355476"/>
                </a:lnTo>
                <a:lnTo>
                  <a:pt x="1974146" y="2346192"/>
                </a:lnTo>
                <a:lnTo>
                  <a:pt x="1916689" y="2335494"/>
                </a:lnTo>
                <a:lnTo>
                  <a:pt x="1859514" y="2323390"/>
                </a:lnTo>
                <a:lnTo>
                  <a:pt x="1802652" y="2309886"/>
                </a:lnTo>
                <a:lnTo>
                  <a:pt x="1746140" y="2294991"/>
                </a:lnTo>
                <a:lnTo>
                  <a:pt x="1690009" y="2278713"/>
                </a:lnTo>
                <a:lnTo>
                  <a:pt x="1634294" y="2261063"/>
                </a:lnTo>
                <a:lnTo>
                  <a:pt x="1579029" y="2242051"/>
                </a:lnTo>
                <a:lnTo>
                  <a:pt x="1524248" y="2221688"/>
                </a:lnTo>
                <a:lnTo>
                  <a:pt x="1469984" y="2199987"/>
                </a:lnTo>
                <a:lnTo>
                  <a:pt x="1416268" y="2176961"/>
                </a:lnTo>
                <a:lnTo>
                  <a:pt x="1363132" y="2152623"/>
                </a:lnTo>
                <a:lnTo>
                  <a:pt x="1310612" y="2126989"/>
                </a:lnTo>
                <a:lnTo>
                  <a:pt x="1258737" y="2100074"/>
                </a:lnTo>
                <a:lnTo>
                  <a:pt x="1207536" y="2071894"/>
                </a:lnTo>
                <a:lnTo>
                  <a:pt x="1157043" y="2042465"/>
                </a:lnTo>
                <a:lnTo>
                  <a:pt x="1107286" y="2011806"/>
                </a:lnTo>
                <a:lnTo>
                  <a:pt x="1058298" y="1979936"/>
                </a:lnTo>
                <a:lnTo>
                  <a:pt x="1010106" y="1946873"/>
                </a:lnTo>
                <a:lnTo>
                  <a:pt x="962741" y="1912637"/>
                </a:lnTo>
                <a:lnTo>
                  <a:pt x="916230" y="1877249"/>
                </a:lnTo>
                <a:lnTo>
                  <a:pt x="870601" y="1840730"/>
                </a:lnTo>
                <a:lnTo>
                  <a:pt x="825881" y="1803103"/>
                </a:lnTo>
                <a:lnTo>
                  <a:pt x="782100" y="1764389"/>
                </a:lnTo>
                <a:lnTo>
                  <a:pt x="739281" y="1724612"/>
                </a:lnTo>
                <a:lnTo>
                  <a:pt x="697451" y="1683797"/>
                </a:lnTo>
                <a:lnTo>
                  <a:pt x="656635" y="1641968"/>
                </a:lnTo>
                <a:lnTo>
                  <a:pt x="616859" y="1599149"/>
                </a:lnTo>
                <a:lnTo>
                  <a:pt x="578146" y="1555367"/>
                </a:lnTo>
                <a:lnTo>
                  <a:pt x="540519" y="1510648"/>
                </a:lnTo>
                <a:lnTo>
                  <a:pt x="503999" y="1465019"/>
                </a:lnTo>
                <a:lnTo>
                  <a:pt x="468611" y="1418508"/>
                </a:lnTo>
                <a:lnTo>
                  <a:pt x="434375" y="1371142"/>
                </a:lnTo>
                <a:lnTo>
                  <a:pt x="401312" y="1322951"/>
                </a:lnTo>
                <a:lnTo>
                  <a:pt x="369441" y="1273962"/>
                </a:lnTo>
                <a:lnTo>
                  <a:pt x="338782" y="1224206"/>
                </a:lnTo>
                <a:lnTo>
                  <a:pt x="309354" y="1173713"/>
                </a:lnTo>
                <a:lnTo>
                  <a:pt x="281174" y="1122513"/>
                </a:lnTo>
                <a:lnTo>
                  <a:pt x="254259" y="1070636"/>
                </a:lnTo>
                <a:lnTo>
                  <a:pt x="228624" y="1018115"/>
                </a:lnTo>
                <a:lnTo>
                  <a:pt x="204287" y="964980"/>
                </a:lnTo>
                <a:lnTo>
                  <a:pt x="181261" y="911264"/>
                </a:lnTo>
                <a:lnTo>
                  <a:pt x="159559" y="856999"/>
                </a:lnTo>
                <a:lnTo>
                  <a:pt x="139197" y="802218"/>
                </a:lnTo>
                <a:lnTo>
                  <a:pt x="120185" y="746954"/>
                </a:lnTo>
                <a:lnTo>
                  <a:pt x="102534" y="691240"/>
                </a:lnTo>
                <a:lnTo>
                  <a:pt x="86257" y="635109"/>
                </a:lnTo>
                <a:lnTo>
                  <a:pt x="71361" y="578596"/>
                </a:lnTo>
                <a:lnTo>
                  <a:pt x="57858" y="521734"/>
                </a:lnTo>
                <a:lnTo>
                  <a:pt x="45754" y="464558"/>
                </a:lnTo>
                <a:lnTo>
                  <a:pt x="35056" y="407102"/>
                </a:lnTo>
                <a:lnTo>
                  <a:pt x="25772" y="349401"/>
                </a:lnTo>
                <a:lnTo>
                  <a:pt x="17907" y="291490"/>
                </a:lnTo>
                <a:lnTo>
                  <a:pt x="11466" y="233403"/>
                </a:lnTo>
                <a:lnTo>
                  <a:pt x="6451" y="175175"/>
                </a:lnTo>
                <a:lnTo>
                  <a:pt x="2867" y="116842"/>
                </a:lnTo>
                <a:lnTo>
                  <a:pt x="716" y="58438"/>
                </a:lnTo>
                <a:lnTo>
                  <a:pt x="0" y="0"/>
                </a:lnTo>
                <a:lnTo>
                  <a:pt x="3333750" y="0"/>
                </a:lnTo>
                <a:lnTo>
                  <a:pt x="3333750" y="2182401"/>
                </a:lnTo>
                <a:lnTo>
                  <a:pt x="3319443" y="2188638"/>
                </a:lnTo>
                <a:lnTo>
                  <a:pt x="3265445" y="2211005"/>
                </a:lnTo>
                <a:lnTo>
                  <a:pt x="3210922" y="2232037"/>
                </a:lnTo>
                <a:lnTo>
                  <a:pt x="3155891" y="2251727"/>
                </a:lnTo>
                <a:lnTo>
                  <a:pt x="3100402" y="2270058"/>
                </a:lnTo>
                <a:lnTo>
                  <a:pt x="3044471" y="2287025"/>
                </a:lnTo>
                <a:lnTo>
                  <a:pt x="2988149" y="2302611"/>
                </a:lnTo>
                <a:lnTo>
                  <a:pt x="2931453" y="2316813"/>
                </a:lnTo>
                <a:lnTo>
                  <a:pt x="2874434" y="2329617"/>
                </a:lnTo>
                <a:lnTo>
                  <a:pt x="2817110" y="2341019"/>
                </a:lnTo>
                <a:lnTo>
                  <a:pt x="2759532" y="2351010"/>
                </a:lnTo>
                <a:lnTo>
                  <a:pt x="2701718" y="2359586"/>
                </a:lnTo>
                <a:lnTo>
                  <a:pt x="2643718" y="2366740"/>
                </a:lnTo>
                <a:lnTo>
                  <a:pt x="2585552" y="2372469"/>
                </a:lnTo>
                <a:lnTo>
                  <a:pt x="2527272" y="2376768"/>
                </a:lnTo>
                <a:lnTo>
                  <a:pt x="2468896" y="2379636"/>
                </a:lnTo>
                <a:lnTo>
                  <a:pt x="2410474" y="2381070"/>
                </a:lnTo>
                <a:lnTo>
                  <a:pt x="2381249" y="2381249"/>
                </a:lnTo>
                <a:close/>
              </a:path>
            </a:pathLst>
          </a:custGeom>
          <a:solidFill>
            <a:srgbClr val="F0F6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>
            <p:custDataLst>
              <p:tags r:id="rId7"/>
            </p:custDataLst>
          </p:nvPr>
        </p:nvGrpSpPr>
        <p:grpSpPr>
          <a:xfrm>
            <a:off x="0" y="1104899"/>
            <a:ext cx="6096000" cy="6172200"/>
            <a:chOff x="0" y="1104899"/>
            <a:chExt cx="6096000" cy="6172200"/>
          </a:xfrm>
        </p:grpSpPr>
        <p:sp>
          <p:nvSpPr>
            <p:cNvPr id="21" name="object 21"/>
            <p:cNvSpPr/>
            <p:nvPr>
              <p:custDataLst>
                <p:tags r:id="rId10"/>
              </p:custDataLst>
            </p:nvPr>
          </p:nvSpPr>
          <p:spPr>
            <a:xfrm>
              <a:off x="0" y="48958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6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4"/>
                  </a:lnTo>
                  <a:lnTo>
                    <a:pt x="521734" y="57858"/>
                  </a:lnTo>
                  <a:lnTo>
                    <a:pt x="578596" y="71363"/>
                  </a:lnTo>
                  <a:lnTo>
                    <a:pt x="635109" y="86258"/>
                  </a:lnTo>
                  <a:lnTo>
                    <a:pt x="691240" y="102536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5"/>
                  </a:lnTo>
                  <a:lnTo>
                    <a:pt x="1070636" y="254259"/>
                  </a:lnTo>
                  <a:lnTo>
                    <a:pt x="1122513" y="281175"/>
                  </a:lnTo>
                  <a:lnTo>
                    <a:pt x="1173713" y="309355"/>
                  </a:lnTo>
                  <a:lnTo>
                    <a:pt x="1224206" y="338783"/>
                  </a:lnTo>
                  <a:lnTo>
                    <a:pt x="1273962" y="369441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0"/>
                  </a:lnTo>
                  <a:lnTo>
                    <a:pt x="1465019" y="503999"/>
                  </a:lnTo>
                  <a:lnTo>
                    <a:pt x="1510648" y="540518"/>
                  </a:lnTo>
                  <a:lnTo>
                    <a:pt x="1555367" y="578146"/>
                  </a:lnTo>
                  <a:lnTo>
                    <a:pt x="1599149" y="616859"/>
                  </a:lnTo>
                  <a:lnTo>
                    <a:pt x="1641968" y="656635"/>
                  </a:lnTo>
                  <a:lnTo>
                    <a:pt x="1683797" y="697451"/>
                  </a:lnTo>
                  <a:lnTo>
                    <a:pt x="1724612" y="739281"/>
                  </a:lnTo>
                  <a:lnTo>
                    <a:pt x="1764389" y="782099"/>
                  </a:lnTo>
                  <a:lnTo>
                    <a:pt x="1803103" y="825881"/>
                  </a:lnTo>
                  <a:lnTo>
                    <a:pt x="1840730" y="870600"/>
                  </a:lnTo>
                  <a:lnTo>
                    <a:pt x="1877249" y="916229"/>
                  </a:lnTo>
                  <a:lnTo>
                    <a:pt x="1912637" y="962740"/>
                  </a:lnTo>
                  <a:lnTo>
                    <a:pt x="1946873" y="1010105"/>
                  </a:lnTo>
                  <a:lnTo>
                    <a:pt x="1979936" y="1058297"/>
                  </a:lnTo>
                  <a:lnTo>
                    <a:pt x="2011807" y="1107286"/>
                  </a:lnTo>
                  <a:lnTo>
                    <a:pt x="2042465" y="1157042"/>
                  </a:lnTo>
                  <a:lnTo>
                    <a:pt x="2071894" y="1207535"/>
                  </a:lnTo>
                  <a:lnTo>
                    <a:pt x="2100074" y="1258735"/>
                  </a:lnTo>
                  <a:lnTo>
                    <a:pt x="2126989" y="1310611"/>
                  </a:lnTo>
                  <a:lnTo>
                    <a:pt x="2152623" y="1363133"/>
                  </a:lnTo>
                  <a:lnTo>
                    <a:pt x="2176961" y="1416268"/>
                  </a:lnTo>
                  <a:lnTo>
                    <a:pt x="2199987" y="1469983"/>
                  </a:lnTo>
                  <a:lnTo>
                    <a:pt x="2221688" y="1524248"/>
                  </a:lnTo>
                  <a:lnTo>
                    <a:pt x="2242051" y="1579029"/>
                  </a:lnTo>
                  <a:lnTo>
                    <a:pt x="2261063" y="1634293"/>
                  </a:lnTo>
                  <a:lnTo>
                    <a:pt x="2278713" y="1690008"/>
                  </a:lnTo>
                  <a:lnTo>
                    <a:pt x="2294991" y="1746139"/>
                  </a:lnTo>
                  <a:lnTo>
                    <a:pt x="2309886" y="1802653"/>
                  </a:lnTo>
                  <a:lnTo>
                    <a:pt x="2323390" y="1859514"/>
                  </a:lnTo>
                  <a:lnTo>
                    <a:pt x="2335494" y="1916691"/>
                  </a:lnTo>
                  <a:lnTo>
                    <a:pt x="2346192" y="1974146"/>
                  </a:lnTo>
                  <a:lnTo>
                    <a:pt x="2355476" y="2031847"/>
                  </a:lnTo>
                  <a:lnTo>
                    <a:pt x="2363341" y="2089759"/>
                  </a:lnTo>
                  <a:lnTo>
                    <a:pt x="2369783" y="2147846"/>
                  </a:lnTo>
                  <a:lnTo>
                    <a:pt x="2374797" y="2206074"/>
                  </a:lnTo>
                  <a:lnTo>
                    <a:pt x="2378381" y="2264407"/>
                  </a:lnTo>
                  <a:lnTo>
                    <a:pt x="2380532" y="2322811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>
              <p:custDataLst>
                <p:tags r:id="rId11"/>
              </p:custDataLst>
            </p:nvPr>
          </p:nvSpPr>
          <p:spPr>
            <a:xfrm>
              <a:off x="609599" y="1104899"/>
              <a:ext cx="5486400" cy="5486400"/>
            </a:xfrm>
            <a:custGeom>
              <a:avLst/>
              <a:gdLst/>
              <a:ahLst/>
              <a:cxnLst/>
              <a:rect l="l" t="t" r="r" b="b"/>
              <a:pathLst>
                <a:path w="5486400" h="5486400">
                  <a:moveTo>
                    <a:pt x="5415202" y="5486398"/>
                  </a:moveTo>
                  <a:lnTo>
                    <a:pt x="71196" y="5486398"/>
                  </a:lnTo>
                  <a:lnTo>
                    <a:pt x="66241" y="5485910"/>
                  </a:lnTo>
                  <a:lnTo>
                    <a:pt x="29705" y="5470777"/>
                  </a:lnTo>
                  <a:lnTo>
                    <a:pt x="3885" y="5434737"/>
                  </a:lnTo>
                  <a:lnTo>
                    <a:pt x="0" y="5415202"/>
                  </a:lnTo>
                  <a:lnTo>
                    <a:pt x="0" y="5410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5415202"/>
                  </a:lnTo>
                  <a:lnTo>
                    <a:pt x="5470777" y="5456693"/>
                  </a:lnTo>
                  <a:lnTo>
                    <a:pt x="5434737" y="5482512"/>
                  </a:lnTo>
                  <a:lnTo>
                    <a:pt x="5420158" y="5485910"/>
                  </a:lnTo>
                  <a:lnTo>
                    <a:pt x="5415202" y="5486398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>
              <p:custDataLst>
                <p:tags r:id="rId12"/>
              </p:custDataLst>
            </p:nvPr>
          </p:nvSpPr>
          <p:spPr>
            <a:xfrm>
              <a:off x="857249" y="1752599"/>
              <a:ext cx="4933950" cy="762000"/>
            </a:xfrm>
            <a:custGeom>
              <a:avLst/>
              <a:gdLst/>
              <a:ahLst/>
              <a:cxnLst/>
              <a:rect l="l" t="t" r="r" b="b"/>
              <a:pathLst>
                <a:path w="4933950" h="762000">
                  <a:moveTo>
                    <a:pt x="49009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4900901" y="0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728952"/>
                  </a:lnTo>
                  <a:lnTo>
                    <a:pt x="4905761" y="761032"/>
                  </a:lnTo>
                  <a:lnTo>
                    <a:pt x="4900901" y="7619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>
              <p:custDataLst>
                <p:tags r:id="rId13"/>
              </p:custDataLst>
            </p:nvPr>
          </p:nvSpPr>
          <p:spPr>
            <a:xfrm>
              <a:off x="838199" y="17525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100" y="761999"/>
                  </a:moveTo>
                  <a:lnTo>
                    <a:pt x="2789" y="738525"/>
                  </a:lnTo>
                  <a:lnTo>
                    <a:pt x="0" y="7239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38100" y="761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>
              <p:custDataLst>
                <p:tags r:id="rId14"/>
              </p:custDataLst>
            </p:nvPr>
          </p:nvSpPr>
          <p:spPr>
            <a:xfrm>
              <a:off x="857249" y="2628899"/>
              <a:ext cx="4933950" cy="762000"/>
            </a:xfrm>
            <a:custGeom>
              <a:avLst/>
              <a:gdLst/>
              <a:ahLst/>
              <a:cxnLst/>
              <a:rect l="l" t="t" r="r" b="b"/>
              <a:pathLst>
                <a:path w="4933950" h="762000">
                  <a:moveTo>
                    <a:pt x="49009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4900901" y="0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728952"/>
                  </a:lnTo>
                  <a:lnTo>
                    <a:pt x="4905761" y="761032"/>
                  </a:lnTo>
                  <a:lnTo>
                    <a:pt x="4900901" y="7619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>
              <p:custDataLst>
                <p:tags r:id="rId15"/>
              </p:custDataLst>
            </p:nvPr>
          </p:nvSpPr>
          <p:spPr>
            <a:xfrm>
              <a:off x="838199" y="26288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100" y="761999"/>
                  </a:moveTo>
                  <a:lnTo>
                    <a:pt x="2789" y="738525"/>
                  </a:lnTo>
                  <a:lnTo>
                    <a:pt x="0" y="7239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38100" y="761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>
              <p:custDataLst>
                <p:tags r:id="rId16"/>
              </p:custDataLst>
            </p:nvPr>
          </p:nvSpPr>
          <p:spPr>
            <a:xfrm>
              <a:off x="857249" y="3505199"/>
              <a:ext cx="4933950" cy="762000"/>
            </a:xfrm>
            <a:custGeom>
              <a:avLst/>
              <a:gdLst/>
              <a:ahLst/>
              <a:cxnLst/>
              <a:rect l="l" t="t" r="r" b="b"/>
              <a:pathLst>
                <a:path w="4933950" h="762000">
                  <a:moveTo>
                    <a:pt x="49009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4900901" y="0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728952"/>
                  </a:lnTo>
                  <a:lnTo>
                    <a:pt x="4905761" y="761032"/>
                  </a:lnTo>
                  <a:lnTo>
                    <a:pt x="4900901" y="7619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>
              <p:custDataLst>
                <p:tags r:id="rId17"/>
              </p:custDataLst>
            </p:nvPr>
          </p:nvSpPr>
          <p:spPr>
            <a:xfrm>
              <a:off x="838199" y="35051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100" y="761999"/>
                  </a:moveTo>
                  <a:lnTo>
                    <a:pt x="2789" y="738525"/>
                  </a:lnTo>
                  <a:lnTo>
                    <a:pt x="0" y="7239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38100" y="761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>
              <p:custDataLst>
                <p:tags r:id="rId18"/>
              </p:custDataLst>
            </p:nvPr>
          </p:nvSpPr>
          <p:spPr>
            <a:xfrm>
              <a:off x="857249" y="4381499"/>
              <a:ext cx="4933950" cy="762000"/>
            </a:xfrm>
            <a:custGeom>
              <a:avLst/>
              <a:gdLst/>
              <a:ahLst/>
              <a:cxnLst/>
              <a:rect l="l" t="t" r="r" b="b"/>
              <a:pathLst>
                <a:path w="4933950" h="762000">
                  <a:moveTo>
                    <a:pt x="4900901" y="761999"/>
                  </a:moveTo>
                  <a:lnTo>
                    <a:pt x="16523" y="761999"/>
                  </a:lnTo>
                  <a:lnTo>
                    <a:pt x="14093" y="761032"/>
                  </a:lnTo>
                  <a:lnTo>
                    <a:pt x="0" y="728952"/>
                  </a:lnTo>
                  <a:lnTo>
                    <a:pt x="0" y="7238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4900901" y="0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728952"/>
                  </a:lnTo>
                  <a:lnTo>
                    <a:pt x="4905761" y="761032"/>
                  </a:lnTo>
                  <a:lnTo>
                    <a:pt x="4900901" y="7619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>
              <p:custDataLst>
                <p:tags r:id="rId19"/>
              </p:custDataLst>
            </p:nvPr>
          </p:nvSpPr>
          <p:spPr>
            <a:xfrm>
              <a:off x="838199" y="43814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100" y="761999"/>
                  </a:moveTo>
                  <a:lnTo>
                    <a:pt x="2789" y="738525"/>
                  </a:lnTo>
                  <a:lnTo>
                    <a:pt x="0" y="7239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38100" y="761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Current</a:t>
            </a:r>
            <a:r>
              <a:rPr spc="-45" dirty="0"/>
              <a:t> </a:t>
            </a:r>
            <a:r>
              <a:rPr dirty="0"/>
              <a:t>Deployments</a:t>
            </a:r>
            <a:r>
              <a:rPr spc="-45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Companies</a:t>
            </a:r>
          </a:p>
        </p:txBody>
      </p:sp>
      <p:sp>
        <p:nvSpPr>
          <p:cNvPr id="32" name="object 32"/>
          <p:cNvSpPr txBox="1"/>
          <p:nvPr>
            <p:custDataLst>
              <p:tags r:id="rId8"/>
            </p:custDataLst>
          </p:nvPr>
        </p:nvSpPr>
        <p:spPr>
          <a:xfrm>
            <a:off x="825500" y="1339850"/>
            <a:ext cx="4832350" cy="3719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Leading Li-Fi </a:t>
            </a:r>
            <a:r>
              <a:rPr sz="1500" b="1" spc="-1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Companies</a:t>
            </a:r>
            <a:endParaRPr sz="15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500">
              <a:latin typeface="Segoe UI" panose="020B0502040204020203"/>
              <a:cs typeface="Segoe UI" panose="020B0502040204020203"/>
            </a:endParaRPr>
          </a:p>
          <a:p>
            <a:pPr marL="164465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latin typeface="Segoe UI" panose="020B0502040204020203"/>
                <a:cs typeface="Segoe UI" panose="020B0502040204020203"/>
              </a:rPr>
              <a:t>pureLiFi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64465" marR="43815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Founded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by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Prof.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Harald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Haas,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offers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LiFi-</a:t>
            </a:r>
            <a:r>
              <a:rPr sz="1050" dirty="0">
                <a:latin typeface="Segoe UI" panose="020B0502040204020203"/>
                <a:cs typeface="Segoe UI" panose="020B0502040204020203"/>
              </a:rPr>
              <a:t>XC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LiFi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Cube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products.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Launched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LINXC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Bridge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system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2025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telecom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companies.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L="164465">
              <a:lnSpc>
                <a:spcPct val="100000"/>
              </a:lnSpc>
            </a:pPr>
            <a:r>
              <a:rPr sz="1200" b="1" spc="-10" dirty="0">
                <a:latin typeface="Segoe UI" panose="020B0502040204020203"/>
                <a:cs typeface="Segoe UI" panose="020B0502040204020203"/>
              </a:rPr>
              <a:t>Oledcomm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64465" marR="408305">
              <a:lnSpc>
                <a:spcPct val="119000"/>
              </a:lnSpc>
              <a:spcBef>
                <a:spcPts val="50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French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company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specializing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LiFiMAX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products.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Partnered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French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Ministry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of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Armed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Forces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tactical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deployments.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L="164465">
              <a:lnSpc>
                <a:spcPct val="100000"/>
              </a:lnSpc>
            </a:pPr>
            <a:r>
              <a:rPr sz="1200" b="1" dirty="0">
                <a:latin typeface="Segoe UI" panose="020B0502040204020203"/>
                <a:cs typeface="Segoe UI" panose="020B0502040204020203"/>
              </a:rPr>
              <a:t>Signify (formerly</a:t>
            </a:r>
            <a:r>
              <a:rPr sz="1200" b="1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latin typeface="Segoe UI" panose="020B0502040204020203"/>
                <a:cs typeface="Segoe UI" panose="020B0502040204020203"/>
              </a:rPr>
              <a:t>Philips</a:t>
            </a:r>
            <a:r>
              <a:rPr sz="1200" b="1" spc="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latin typeface="Segoe UI" panose="020B0502040204020203"/>
                <a:cs typeface="Segoe UI" panose="020B0502040204020203"/>
              </a:rPr>
              <a:t>Lighting)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64465" marR="5080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Commercial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Trulifi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solutions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offices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industrial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spaces.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Focusing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on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smart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lighting integrated with Li-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Fi.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20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L="164465">
              <a:lnSpc>
                <a:spcPct val="100000"/>
              </a:lnSpc>
            </a:pPr>
            <a:r>
              <a:rPr sz="1200" b="1" dirty="0">
                <a:latin typeface="Segoe UI" panose="020B0502040204020203"/>
                <a:cs typeface="Segoe UI" panose="020B0502040204020203"/>
              </a:rPr>
              <a:t>Other</a:t>
            </a:r>
            <a:r>
              <a:rPr sz="12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latin typeface="Segoe UI" panose="020B0502040204020203"/>
                <a:cs typeface="Segoe UI" panose="020B0502040204020203"/>
              </a:rPr>
              <a:t>Key</a:t>
            </a:r>
            <a:r>
              <a:rPr sz="1200" b="1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latin typeface="Segoe UI" panose="020B0502040204020203"/>
                <a:cs typeface="Segoe UI" panose="020B0502040204020203"/>
              </a:rPr>
              <a:t>Players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64465" marR="23495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VLNComm,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Panasonic,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General Electric,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Lightbee developing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Li-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Fi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solutions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various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markets.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33" name="object 33"/>
          <p:cNvPicPr/>
          <p:nvPr>
            <p:custDataLst>
              <p:tags r:id="rId9"/>
            </p:custDataLst>
          </p:nvPr>
        </p:nvPicPr>
        <p:blipFill>
          <a:blip r:embed="rId37" cstate="print"/>
          <a:stretch>
            <a:fillRect/>
          </a:stretch>
        </p:blipFill>
        <p:spPr>
          <a:xfrm>
            <a:off x="9906000" y="5104606"/>
            <a:ext cx="1695449" cy="1333499"/>
          </a:xfrm>
          <a:prstGeom prst="rect">
            <a:avLst/>
          </a:prstGeom>
        </p:spPr>
      </p:pic>
      <p:pic>
        <p:nvPicPr>
          <p:cNvPr id="4097" name="Picture 1" descr="C:\Users\Third Year-2025-2026\Downloads\images.png"/>
          <p:cNvPicPr>
            <a:picLocks noChangeAspect="1" noChangeArrowheads="1"/>
          </p:cNvPicPr>
          <p:nvPr/>
        </p:nvPicPr>
        <p:blipFill>
          <a:blip r:embed="rId38"/>
          <a:srcRect/>
          <a:stretch>
            <a:fillRect/>
          </a:stretch>
        </p:blipFill>
        <p:spPr bwMode="auto">
          <a:xfrm>
            <a:off x="685800" y="5561806"/>
            <a:ext cx="1941513" cy="1139728"/>
          </a:xfrm>
          <a:prstGeom prst="rect">
            <a:avLst/>
          </a:prstGeom>
          <a:noFill/>
        </p:spPr>
      </p:pic>
      <p:pic>
        <p:nvPicPr>
          <p:cNvPr id="4098" name="Picture 2" descr="C:\Users\Third Year-2025-2026\Downloads\images (1).png"/>
          <p:cNvPicPr>
            <a:picLocks noChangeAspect="1" noChangeArrowheads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3124200" y="5180806"/>
            <a:ext cx="3028950" cy="1514475"/>
          </a:xfrm>
          <a:prstGeom prst="rect">
            <a:avLst/>
          </a:prstGeom>
          <a:noFill/>
        </p:spPr>
      </p:pic>
      <p:pic>
        <p:nvPicPr>
          <p:cNvPr id="4099" name="Picture 3" descr="C:\Users\Third Year-2025-2026\Downloads\images (2).png"/>
          <p:cNvPicPr>
            <a:picLocks noChangeAspect="1" noChangeArrowheads="1"/>
          </p:cNvPicPr>
          <p:nvPr/>
        </p:nvPicPr>
        <p:blipFill>
          <a:blip r:embed="rId40"/>
          <a:srcRect/>
          <a:stretch>
            <a:fillRect/>
          </a:stretch>
        </p:blipFill>
        <p:spPr bwMode="auto">
          <a:xfrm>
            <a:off x="6400800" y="5180806"/>
            <a:ext cx="3028950" cy="151447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object 10"/>
          <p:cNvGrpSpPr/>
          <p:nvPr/>
        </p:nvGrpSpPr>
        <p:grpSpPr>
          <a:xfrm>
            <a:off x="0" y="1104899"/>
            <a:ext cx="6096000" cy="5867400"/>
            <a:chOff x="0" y="1104899"/>
            <a:chExt cx="6096000" cy="5867400"/>
          </a:xfrm>
        </p:grpSpPr>
        <p:sp>
          <p:nvSpPr>
            <p:cNvPr id="11" name="object 11"/>
            <p:cNvSpPr/>
            <p:nvPr/>
          </p:nvSpPr>
          <p:spPr>
            <a:xfrm>
              <a:off x="0" y="45910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7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4"/>
                  </a:lnTo>
                  <a:lnTo>
                    <a:pt x="521734" y="57858"/>
                  </a:lnTo>
                  <a:lnTo>
                    <a:pt x="578596" y="71363"/>
                  </a:lnTo>
                  <a:lnTo>
                    <a:pt x="635109" y="86257"/>
                  </a:lnTo>
                  <a:lnTo>
                    <a:pt x="691240" y="102535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4"/>
                  </a:lnTo>
                  <a:lnTo>
                    <a:pt x="1070636" y="254258"/>
                  </a:lnTo>
                  <a:lnTo>
                    <a:pt x="1122513" y="281174"/>
                  </a:lnTo>
                  <a:lnTo>
                    <a:pt x="1173713" y="309355"/>
                  </a:lnTo>
                  <a:lnTo>
                    <a:pt x="1224206" y="338783"/>
                  </a:lnTo>
                  <a:lnTo>
                    <a:pt x="1273962" y="369442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1"/>
                  </a:lnTo>
                  <a:lnTo>
                    <a:pt x="1465019" y="503999"/>
                  </a:lnTo>
                  <a:lnTo>
                    <a:pt x="1510648" y="540518"/>
                  </a:lnTo>
                  <a:lnTo>
                    <a:pt x="1555367" y="578145"/>
                  </a:lnTo>
                  <a:lnTo>
                    <a:pt x="1599149" y="616859"/>
                  </a:lnTo>
                  <a:lnTo>
                    <a:pt x="1641968" y="656636"/>
                  </a:lnTo>
                  <a:lnTo>
                    <a:pt x="1683797" y="697451"/>
                  </a:lnTo>
                  <a:lnTo>
                    <a:pt x="1724612" y="739281"/>
                  </a:lnTo>
                  <a:lnTo>
                    <a:pt x="1764389" y="782099"/>
                  </a:lnTo>
                  <a:lnTo>
                    <a:pt x="1803103" y="825881"/>
                  </a:lnTo>
                  <a:lnTo>
                    <a:pt x="1840730" y="870600"/>
                  </a:lnTo>
                  <a:lnTo>
                    <a:pt x="1877249" y="916228"/>
                  </a:lnTo>
                  <a:lnTo>
                    <a:pt x="1912637" y="962739"/>
                  </a:lnTo>
                  <a:lnTo>
                    <a:pt x="1946873" y="1010105"/>
                  </a:lnTo>
                  <a:lnTo>
                    <a:pt x="1979936" y="1058297"/>
                  </a:lnTo>
                  <a:lnTo>
                    <a:pt x="2011807" y="1107285"/>
                  </a:lnTo>
                  <a:lnTo>
                    <a:pt x="2042465" y="1157041"/>
                  </a:lnTo>
                  <a:lnTo>
                    <a:pt x="2071894" y="1207534"/>
                  </a:lnTo>
                  <a:lnTo>
                    <a:pt x="2100074" y="1258735"/>
                  </a:lnTo>
                  <a:lnTo>
                    <a:pt x="2126989" y="1310611"/>
                  </a:lnTo>
                  <a:lnTo>
                    <a:pt x="2152623" y="1363132"/>
                  </a:lnTo>
                  <a:lnTo>
                    <a:pt x="2176961" y="1416267"/>
                  </a:lnTo>
                  <a:lnTo>
                    <a:pt x="2199987" y="1469983"/>
                  </a:lnTo>
                  <a:lnTo>
                    <a:pt x="2221688" y="1524248"/>
                  </a:lnTo>
                  <a:lnTo>
                    <a:pt x="2242051" y="1579029"/>
                  </a:lnTo>
                  <a:lnTo>
                    <a:pt x="2261063" y="1634294"/>
                  </a:lnTo>
                  <a:lnTo>
                    <a:pt x="2278713" y="1690008"/>
                  </a:lnTo>
                  <a:lnTo>
                    <a:pt x="2294991" y="1746139"/>
                  </a:lnTo>
                  <a:lnTo>
                    <a:pt x="2309886" y="1802652"/>
                  </a:lnTo>
                  <a:lnTo>
                    <a:pt x="2323390" y="1859514"/>
                  </a:lnTo>
                  <a:lnTo>
                    <a:pt x="2335494" y="1916690"/>
                  </a:lnTo>
                  <a:lnTo>
                    <a:pt x="2346192" y="1974146"/>
                  </a:lnTo>
                  <a:lnTo>
                    <a:pt x="2355476" y="2031847"/>
                  </a:lnTo>
                  <a:lnTo>
                    <a:pt x="2363341" y="2089759"/>
                  </a:lnTo>
                  <a:lnTo>
                    <a:pt x="2369783" y="2147846"/>
                  </a:lnTo>
                  <a:lnTo>
                    <a:pt x="2374797" y="2206074"/>
                  </a:lnTo>
                  <a:lnTo>
                    <a:pt x="2378381" y="2264407"/>
                  </a:lnTo>
                  <a:lnTo>
                    <a:pt x="2380532" y="2322810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09599" y="1104899"/>
              <a:ext cx="5486400" cy="5181600"/>
            </a:xfrm>
            <a:custGeom>
              <a:avLst/>
              <a:gdLst/>
              <a:ahLst/>
              <a:cxnLst/>
              <a:rect l="l" t="t" r="r" b="b"/>
              <a:pathLst>
                <a:path w="5486400" h="5181600">
                  <a:moveTo>
                    <a:pt x="5415202" y="5181599"/>
                  </a:moveTo>
                  <a:lnTo>
                    <a:pt x="71196" y="5181599"/>
                  </a:lnTo>
                  <a:lnTo>
                    <a:pt x="66241" y="5181110"/>
                  </a:lnTo>
                  <a:lnTo>
                    <a:pt x="29705" y="5165977"/>
                  </a:lnTo>
                  <a:lnTo>
                    <a:pt x="3885" y="5129937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5110402"/>
                  </a:lnTo>
                  <a:lnTo>
                    <a:pt x="5470777" y="5151893"/>
                  </a:lnTo>
                  <a:lnTo>
                    <a:pt x="5434737" y="5177713"/>
                  </a:lnTo>
                  <a:lnTo>
                    <a:pt x="5420158" y="5181110"/>
                  </a:lnTo>
                  <a:lnTo>
                    <a:pt x="5415202" y="51815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47724" y="4162424"/>
              <a:ext cx="4933950" cy="1200150"/>
            </a:xfrm>
            <a:custGeom>
              <a:avLst/>
              <a:gdLst/>
              <a:ahLst/>
              <a:cxnLst/>
              <a:rect l="l" t="t" r="r" b="b"/>
              <a:pathLst>
                <a:path w="4933950" h="1200150">
                  <a:moveTo>
                    <a:pt x="4853853" y="1200149"/>
                  </a:moveTo>
                  <a:lnTo>
                    <a:pt x="80096" y="1200149"/>
                  </a:lnTo>
                  <a:lnTo>
                    <a:pt x="74521" y="1199600"/>
                  </a:lnTo>
                  <a:lnTo>
                    <a:pt x="33418" y="1182574"/>
                  </a:lnTo>
                  <a:lnTo>
                    <a:pt x="8679" y="1152429"/>
                  </a:lnTo>
                  <a:lnTo>
                    <a:pt x="0" y="1120053"/>
                  </a:lnTo>
                  <a:lnTo>
                    <a:pt x="0" y="111442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4853853" y="0"/>
                  </a:lnTo>
                  <a:lnTo>
                    <a:pt x="4891170" y="11319"/>
                  </a:lnTo>
                  <a:lnTo>
                    <a:pt x="4922629" y="42778"/>
                  </a:lnTo>
                  <a:lnTo>
                    <a:pt x="4933949" y="80096"/>
                  </a:lnTo>
                  <a:lnTo>
                    <a:pt x="4933949" y="1120053"/>
                  </a:lnTo>
                  <a:lnTo>
                    <a:pt x="4922629" y="1157369"/>
                  </a:lnTo>
                  <a:lnTo>
                    <a:pt x="4891170" y="1188829"/>
                  </a:lnTo>
                  <a:lnTo>
                    <a:pt x="4859428" y="1199600"/>
                  </a:lnTo>
                  <a:lnTo>
                    <a:pt x="4853853" y="1200149"/>
                  </a:lnTo>
                  <a:close/>
                </a:path>
              </a:pathLst>
            </a:custGeom>
            <a:solidFill>
              <a:srgbClr val="F0F6FF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724" y="4162424"/>
              <a:ext cx="4933950" cy="1200150"/>
            </a:xfrm>
            <a:custGeom>
              <a:avLst/>
              <a:gdLst/>
              <a:ahLst/>
              <a:cxnLst/>
              <a:rect l="l" t="t" r="r" b="b"/>
              <a:pathLst>
                <a:path w="4933950" h="1200150">
                  <a:moveTo>
                    <a:pt x="0" y="11144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4447" y="38097"/>
                  </a:lnTo>
                  <a:lnTo>
                    <a:pt x="17574" y="33417"/>
                  </a:lnTo>
                  <a:lnTo>
                    <a:pt x="21128" y="29088"/>
                  </a:lnTo>
                  <a:lnTo>
                    <a:pt x="25108" y="25107"/>
                  </a:lnTo>
                  <a:lnTo>
                    <a:pt x="29088" y="21127"/>
                  </a:lnTo>
                  <a:lnTo>
                    <a:pt x="52919" y="6524"/>
                  </a:lnTo>
                  <a:lnTo>
                    <a:pt x="58119" y="4370"/>
                  </a:lnTo>
                  <a:lnTo>
                    <a:pt x="63480" y="2744"/>
                  </a:lnTo>
                  <a:lnTo>
                    <a:pt x="69000" y="1646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4848224" y="0"/>
                  </a:lnTo>
                  <a:lnTo>
                    <a:pt x="4853853" y="0"/>
                  </a:lnTo>
                  <a:lnTo>
                    <a:pt x="4859428" y="549"/>
                  </a:lnTo>
                  <a:lnTo>
                    <a:pt x="4864948" y="1646"/>
                  </a:lnTo>
                  <a:lnTo>
                    <a:pt x="4870468" y="2744"/>
                  </a:lnTo>
                  <a:lnTo>
                    <a:pt x="4875829" y="4370"/>
                  </a:lnTo>
                  <a:lnTo>
                    <a:pt x="4881029" y="6524"/>
                  </a:lnTo>
                  <a:lnTo>
                    <a:pt x="4886229" y="8678"/>
                  </a:lnTo>
                  <a:lnTo>
                    <a:pt x="4891170" y="11319"/>
                  </a:lnTo>
                  <a:lnTo>
                    <a:pt x="4895850" y="14446"/>
                  </a:lnTo>
                  <a:lnTo>
                    <a:pt x="4900530" y="17573"/>
                  </a:lnTo>
                  <a:lnTo>
                    <a:pt x="4904860" y="21127"/>
                  </a:lnTo>
                  <a:lnTo>
                    <a:pt x="4908841" y="25107"/>
                  </a:lnTo>
                  <a:lnTo>
                    <a:pt x="4912821" y="29088"/>
                  </a:lnTo>
                  <a:lnTo>
                    <a:pt x="4927423" y="52918"/>
                  </a:lnTo>
                  <a:lnTo>
                    <a:pt x="4929577" y="58119"/>
                  </a:lnTo>
                  <a:lnTo>
                    <a:pt x="4931204" y="63479"/>
                  </a:lnTo>
                  <a:lnTo>
                    <a:pt x="4932302" y="69000"/>
                  </a:lnTo>
                  <a:lnTo>
                    <a:pt x="4933400" y="74521"/>
                  </a:lnTo>
                  <a:lnTo>
                    <a:pt x="4933949" y="80096"/>
                  </a:lnTo>
                  <a:lnTo>
                    <a:pt x="4933949" y="85724"/>
                  </a:lnTo>
                  <a:lnTo>
                    <a:pt x="4933949" y="1114424"/>
                  </a:lnTo>
                  <a:lnTo>
                    <a:pt x="4933949" y="1120053"/>
                  </a:lnTo>
                  <a:lnTo>
                    <a:pt x="4933400" y="1125628"/>
                  </a:lnTo>
                  <a:lnTo>
                    <a:pt x="4919502" y="1162049"/>
                  </a:lnTo>
                  <a:lnTo>
                    <a:pt x="4908841" y="1175040"/>
                  </a:lnTo>
                  <a:lnTo>
                    <a:pt x="4904860" y="1179021"/>
                  </a:lnTo>
                  <a:lnTo>
                    <a:pt x="4900530" y="1182574"/>
                  </a:lnTo>
                  <a:lnTo>
                    <a:pt x="4895850" y="1185701"/>
                  </a:lnTo>
                  <a:lnTo>
                    <a:pt x="4891170" y="1188829"/>
                  </a:lnTo>
                  <a:lnTo>
                    <a:pt x="4886229" y="1191470"/>
                  </a:lnTo>
                  <a:lnTo>
                    <a:pt x="4881029" y="1193624"/>
                  </a:lnTo>
                  <a:lnTo>
                    <a:pt x="4875829" y="1195778"/>
                  </a:lnTo>
                  <a:lnTo>
                    <a:pt x="4870468" y="1197404"/>
                  </a:lnTo>
                  <a:lnTo>
                    <a:pt x="4864948" y="1198502"/>
                  </a:lnTo>
                  <a:lnTo>
                    <a:pt x="4859428" y="1199600"/>
                  </a:lnTo>
                  <a:lnTo>
                    <a:pt x="4853853" y="1200149"/>
                  </a:lnTo>
                  <a:lnTo>
                    <a:pt x="4848224" y="1200149"/>
                  </a:lnTo>
                  <a:lnTo>
                    <a:pt x="85724" y="1200149"/>
                  </a:lnTo>
                  <a:lnTo>
                    <a:pt x="80096" y="1200149"/>
                  </a:lnTo>
                  <a:lnTo>
                    <a:pt x="74521" y="1199600"/>
                  </a:lnTo>
                  <a:lnTo>
                    <a:pt x="69000" y="1198502"/>
                  </a:lnTo>
                  <a:lnTo>
                    <a:pt x="63480" y="1197404"/>
                  </a:lnTo>
                  <a:lnTo>
                    <a:pt x="58119" y="1195778"/>
                  </a:lnTo>
                  <a:lnTo>
                    <a:pt x="52919" y="1193624"/>
                  </a:lnTo>
                  <a:lnTo>
                    <a:pt x="47718" y="1191470"/>
                  </a:lnTo>
                  <a:lnTo>
                    <a:pt x="42778" y="1188829"/>
                  </a:lnTo>
                  <a:lnTo>
                    <a:pt x="38098" y="1185701"/>
                  </a:lnTo>
                  <a:lnTo>
                    <a:pt x="33418" y="1182574"/>
                  </a:lnTo>
                  <a:lnTo>
                    <a:pt x="29088" y="1179021"/>
                  </a:lnTo>
                  <a:lnTo>
                    <a:pt x="25108" y="1175040"/>
                  </a:lnTo>
                  <a:lnTo>
                    <a:pt x="21128" y="1171060"/>
                  </a:lnTo>
                  <a:lnTo>
                    <a:pt x="2745" y="1136669"/>
                  </a:lnTo>
                  <a:lnTo>
                    <a:pt x="0" y="1120053"/>
                  </a:lnTo>
                  <a:lnTo>
                    <a:pt x="0" y="1114424"/>
                  </a:lnTo>
                  <a:close/>
                </a:path>
              </a:pathLst>
            </a:custGeom>
            <a:ln w="19049">
              <a:solidFill>
                <a:srgbClr val="0078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1837134"/>
              <a:ext cx="133350" cy="11668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2400299"/>
              <a:ext cx="100012" cy="13335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2971799"/>
              <a:ext cx="116681" cy="13335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3543299"/>
              <a:ext cx="100012" cy="1333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5603" y="4343399"/>
              <a:ext cx="130961" cy="19049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/>
              <a:t>Future</a:t>
            </a:r>
            <a:r>
              <a:rPr spc="-75"/>
              <a:t> </a:t>
            </a:r>
            <a:r>
              <a:rPr smtClean="0"/>
              <a:t>Outlook</a:t>
            </a:r>
            <a:endParaRPr spc="-10" dirty="0"/>
          </a:p>
        </p:txBody>
      </p:sp>
      <p:sp>
        <p:nvSpPr>
          <p:cNvPr id="21" name="object 21"/>
          <p:cNvSpPr txBox="1"/>
          <p:nvPr/>
        </p:nvSpPr>
        <p:spPr>
          <a:xfrm>
            <a:off x="825500" y="1339850"/>
            <a:ext cx="4724400" cy="3199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Future</a:t>
            </a:r>
            <a:r>
              <a:rPr sz="1800" b="1" spc="-30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Prospects</a:t>
            </a:r>
            <a:endParaRPr sz="1800">
              <a:latin typeface="Segoe UI Semibold" panose="020B0702040204020203"/>
              <a:cs typeface="Segoe UI Semibold" panose="020B0702040204020203"/>
            </a:endParaRPr>
          </a:p>
          <a:p>
            <a:pPr marL="259715" marR="334010">
              <a:lnSpc>
                <a:spcPct val="125000"/>
              </a:lnSpc>
              <a:spcBef>
                <a:spcPts val="108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Market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Growth:</a:t>
            </a:r>
            <a:r>
              <a:rPr sz="1200" b="1" spc="-3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Expected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reach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USD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32.14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billion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by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2033,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growing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CAGR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62.90%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from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2025-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2033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26695" marR="5080">
              <a:lnSpc>
                <a:spcPct val="125000"/>
              </a:lnSpc>
              <a:spcBef>
                <a:spcPts val="900"/>
              </a:spcBef>
            </a:pP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Standardization: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IEEE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802.11bb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standard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approved,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enabling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wider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industry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adoption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43205" marR="560705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Research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Focus: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Improved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range,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ambient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resistance,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miniaturization of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receivers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26695" marR="47371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Integration: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Li-Fi/Wi-Fi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hybrid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networks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likely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emerge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for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complementary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coverage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440690">
              <a:lnSpc>
                <a:spcPct val="100000"/>
              </a:lnSpc>
            </a:pPr>
            <a:r>
              <a:rPr sz="1200" b="1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Major</a:t>
            </a:r>
            <a:r>
              <a:rPr sz="1200" b="1" spc="-3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Companies</a:t>
            </a:r>
            <a:r>
              <a:rPr sz="1200" b="1" spc="-3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Driving</a:t>
            </a:r>
            <a:r>
              <a:rPr sz="1200" b="1" spc="-3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Adoption: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313497" y="4733002"/>
            <a:ext cx="2326005" cy="401955"/>
            <a:chOff x="1313497" y="4733002"/>
            <a:chExt cx="2326005" cy="40195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497" y="4733002"/>
              <a:ext cx="135225" cy="9712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4247" y="4733002"/>
              <a:ext cx="135225" cy="971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3497" y="5037802"/>
              <a:ext cx="135225" cy="971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04247" y="5037802"/>
              <a:ext cx="135225" cy="97125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511299" y="4673600"/>
            <a:ext cx="10483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Segoe UI" panose="020B0502040204020203"/>
                <a:cs typeface="Segoe UI" panose="020B0502040204020203"/>
              </a:rPr>
              <a:t>pureLiFi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Signify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(Philips)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2050" y="4673600"/>
            <a:ext cx="768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Segoe UI" panose="020B0502040204020203"/>
                <a:cs typeface="Segoe UI" panose="020B0502040204020203"/>
              </a:rPr>
              <a:t>Oledcomm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200" spc="-10" dirty="0">
                <a:latin typeface="Segoe UI" panose="020B0502040204020203"/>
                <a:cs typeface="Segoe UI" panose="020B0502040204020203"/>
              </a:rPr>
              <a:t>VLNComm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3078" name="Picture 6" descr="C:\Users\Third Year-2025-2026\AppData\Local\Packages\Microsoft.Windows.Photos_8wekyb3d8bbwe\TempState\ShareServiceTempFolder\Business_team_2-scaled-1 (2).jpe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151606"/>
            <a:ext cx="2133600" cy="1371600"/>
          </a:xfrm>
          <a:prstGeom prst="rect">
            <a:avLst/>
          </a:prstGeom>
          <a:noFill/>
        </p:spPr>
      </p:pic>
      <p:pic>
        <p:nvPicPr>
          <p:cNvPr id="3081" name="Picture 9" descr="C:\Users\Third Year-2025-2026\AppData\Local\Packages\Microsoft.Windows.Photos_8wekyb3d8bbwe\TempState\ShareServiceTempFolder\lif.jpe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541294" y="532606"/>
            <a:ext cx="5193506" cy="5181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00798" y="0"/>
            <a:ext cx="5791200" cy="6286500"/>
            <a:chOff x="6400798" y="0"/>
            <a:chExt cx="5791200" cy="6286500"/>
          </a:xfrm>
        </p:grpSpPr>
        <p:sp>
          <p:nvSpPr>
            <p:cNvPr id="3" name="object 3"/>
            <p:cNvSpPr/>
            <p:nvPr/>
          </p:nvSpPr>
          <p:spPr>
            <a:xfrm>
              <a:off x="8858249" y="0"/>
              <a:ext cx="3333750" cy="2381250"/>
            </a:xfrm>
            <a:custGeom>
              <a:avLst/>
              <a:gdLst/>
              <a:ahLst/>
              <a:cxnLst/>
              <a:rect l="l" t="t" r="r" b="b"/>
              <a:pathLst>
                <a:path w="3333750" h="2381250">
                  <a:moveTo>
                    <a:pt x="2381249" y="2381249"/>
                  </a:moveTo>
                  <a:lnTo>
                    <a:pt x="2322810" y="2380532"/>
                  </a:lnTo>
                  <a:lnTo>
                    <a:pt x="2264406" y="2378381"/>
                  </a:lnTo>
                  <a:lnTo>
                    <a:pt x="2206073" y="2374797"/>
                  </a:lnTo>
                  <a:lnTo>
                    <a:pt x="2147846" y="2369783"/>
                  </a:lnTo>
                  <a:lnTo>
                    <a:pt x="2089760" y="2363341"/>
                  </a:lnTo>
                  <a:lnTo>
                    <a:pt x="2031849" y="2355476"/>
                  </a:lnTo>
                  <a:lnTo>
                    <a:pt x="1974146" y="2346192"/>
                  </a:lnTo>
                  <a:lnTo>
                    <a:pt x="1916689" y="2335494"/>
                  </a:lnTo>
                  <a:lnTo>
                    <a:pt x="1859514" y="2323390"/>
                  </a:lnTo>
                  <a:lnTo>
                    <a:pt x="1802652" y="2309886"/>
                  </a:lnTo>
                  <a:lnTo>
                    <a:pt x="1746140" y="2294991"/>
                  </a:lnTo>
                  <a:lnTo>
                    <a:pt x="1690009" y="2278713"/>
                  </a:lnTo>
                  <a:lnTo>
                    <a:pt x="1634294" y="2261063"/>
                  </a:lnTo>
                  <a:lnTo>
                    <a:pt x="1579029" y="2242051"/>
                  </a:lnTo>
                  <a:lnTo>
                    <a:pt x="1524248" y="2221688"/>
                  </a:lnTo>
                  <a:lnTo>
                    <a:pt x="1469984" y="2199987"/>
                  </a:lnTo>
                  <a:lnTo>
                    <a:pt x="1416268" y="2176961"/>
                  </a:lnTo>
                  <a:lnTo>
                    <a:pt x="1363132" y="2152623"/>
                  </a:lnTo>
                  <a:lnTo>
                    <a:pt x="1310612" y="2126989"/>
                  </a:lnTo>
                  <a:lnTo>
                    <a:pt x="1258737" y="2100074"/>
                  </a:lnTo>
                  <a:lnTo>
                    <a:pt x="1207536" y="2071894"/>
                  </a:lnTo>
                  <a:lnTo>
                    <a:pt x="1157043" y="2042465"/>
                  </a:lnTo>
                  <a:lnTo>
                    <a:pt x="1107286" y="2011806"/>
                  </a:lnTo>
                  <a:lnTo>
                    <a:pt x="1058298" y="1979936"/>
                  </a:lnTo>
                  <a:lnTo>
                    <a:pt x="1010106" y="1946873"/>
                  </a:lnTo>
                  <a:lnTo>
                    <a:pt x="962741" y="1912637"/>
                  </a:lnTo>
                  <a:lnTo>
                    <a:pt x="916230" y="1877249"/>
                  </a:lnTo>
                  <a:lnTo>
                    <a:pt x="870601" y="1840730"/>
                  </a:lnTo>
                  <a:lnTo>
                    <a:pt x="825881" y="1803103"/>
                  </a:lnTo>
                  <a:lnTo>
                    <a:pt x="782100" y="1764389"/>
                  </a:lnTo>
                  <a:lnTo>
                    <a:pt x="739281" y="1724612"/>
                  </a:lnTo>
                  <a:lnTo>
                    <a:pt x="697451" y="1683797"/>
                  </a:lnTo>
                  <a:lnTo>
                    <a:pt x="656635" y="1641968"/>
                  </a:lnTo>
                  <a:lnTo>
                    <a:pt x="616859" y="1599149"/>
                  </a:lnTo>
                  <a:lnTo>
                    <a:pt x="578146" y="1555367"/>
                  </a:lnTo>
                  <a:lnTo>
                    <a:pt x="540519" y="1510648"/>
                  </a:lnTo>
                  <a:lnTo>
                    <a:pt x="503999" y="1465019"/>
                  </a:lnTo>
                  <a:lnTo>
                    <a:pt x="468611" y="1418508"/>
                  </a:lnTo>
                  <a:lnTo>
                    <a:pt x="434375" y="1371142"/>
                  </a:lnTo>
                  <a:lnTo>
                    <a:pt x="401312" y="1322951"/>
                  </a:lnTo>
                  <a:lnTo>
                    <a:pt x="369441" y="1273962"/>
                  </a:lnTo>
                  <a:lnTo>
                    <a:pt x="338782" y="1224206"/>
                  </a:lnTo>
                  <a:lnTo>
                    <a:pt x="309354" y="1173713"/>
                  </a:lnTo>
                  <a:lnTo>
                    <a:pt x="281174" y="1122513"/>
                  </a:lnTo>
                  <a:lnTo>
                    <a:pt x="254259" y="1070636"/>
                  </a:lnTo>
                  <a:lnTo>
                    <a:pt x="228624" y="1018115"/>
                  </a:lnTo>
                  <a:lnTo>
                    <a:pt x="204287" y="964980"/>
                  </a:lnTo>
                  <a:lnTo>
                    <a:pt x="181261" y="911264"/>
                  </a:lnTo>
                  <a:lnTo>
                    <a:pt x="159559" y="856999"/>
                  </a:lnTo>
                  <a:lnTo>
                    <a:pt x="139197" y="802218"/>
                  </a:lnTo>
                  <a:lnTo>
                    <a:pt x="120185" y="746954"/>
                  </a:lnTo>
                  <a:lnTo>
                    <a:pt x="102534" y="691240"/>
                  </a:lnTo>
                  <a:lnTo>
                    <a:pt x="86257" y="635109"/>
                  </a:lnTo>
                  <a:lnTo>
                    <a:pt x="71361" y="578596"/>
                  </a:lnTo>
                  <a:lnTo>
                    <a:pt x="57858" y="521734"/>
                  </a:lnTo>
                  <a:lnTo>
                    <a:pt x="45754" y="464558"/>
                  </a:lnTo>
                  <a:lnTo>
                    <a:pt x="35056" y="407102"/>
                  </a:lnTo>
                  <a:lnTo>
                    <a:pt x="25772" y="349401"/>
                  </a:lnTo>
                  <a:lnTo>
                    <a:pt x="17907" y="291490"/>
                  </a:lnTo>
                  <a:lnTo>
                    <a:pt x="11466" y="233403"/>
                  </a:lnTo>
                  <a:lnTo>
                    <a:pt x="6451" y="175175"/>
                  </a:lnTo>
                  <a:lnTo>
                    <a:pt x="2867" y="116842"/>
                  </a:lnTo>
                  <a:lnTo>
                    <a:pt x="716" y="58438"/>
                  </a:lnTo>
                  <a:lnTo>
                    <a:pt x="0" y="0"/>
                  </a:lnTo>
                  <a:lnTo>
                    <a:pt x="3333750" y="0"/>
                  </a:lnTo>
                  <a:lnTo>
                    <a:pt x="3333750" y="2182401"/>
                  </a:lnTo>
                  <a:lnTo>
                    <a:pt x="3319443" y="2188638"/>
                  </a:lnTo>
                  <a:lnTo>
                    <a:pt x="3265445" y="2211005"/>
                  </a:lnTo>
                  <a:lnTo>
                    <a:pt x="3210922" y="2232037"/>
                  </a:lnTo>
                  <a:lnTo>
                    <a:pt x="3155891" y="2251727"/>
                  </a:lnTo>
                  <a:lnTo>
                    <a:pt x="3100402" y="2270058"/>
                  </a:lnTo>
                  <a:lnTo>
                    <a:pt x="3044471" y="2287025"/>
                  </a:lnTo>
                  <a:lnTo>
                    <a:pt x="2988149" y="2302611"/>
                  </a:lnTo>
                  <a:lnTo>
                    <a:pt x="2931453" y="2316813"/>
                  </a:lnTo>
                  <a:lnTo>
                    <a:pt x="2874434" y="2329617"/>
                  </a:lnTo>
                  <a:lnTo>
                    <a:pt x="2817110" y="2341019"/>
                  </a:lnTo>
                  <a:lnTo>
                    <a:pt x="2759532" y="2351010"/>
                  </a:lnTo>
                  <a:lnTo>
                    <a:pt x="2701718" y="2359586"/>
                  </a:lnTo>
                  <a:lnTo>
                    <a:pt x="2643718" y="2366740"/>
                  </a:lnTo>
                  <a:lnTo>
                    <a:pt x="2585552" y="2372469"/>
                  </a:lnTo>
                  <a:lnTo>
                    <a:pt x="2527272" y="2376768"/>
                  </a:lnTo>
                  <a:lnTo>
                    <a:pt x="2468896" y="2379636"/>
                  </a:lnTo>
                  <a:lnTo>
                    <a:pt x="2410474" y="2381070"/>
                  </a:lnTo>
                  <a:lnTo>
                    <a:pt x="2381249" y="238124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00798" y="1104899"/>
              <a:ext cx="5181600" cy="5181600"/>
            </a:xfrm>
            <a:custGeom>
              <a:avLst/>
              <a:gdLst/>
              <a:ahLst/>
              <a:cxnLst/>
              <a:rect l="l" t="t" r="r" b="b"/>
              <a:pathLst>
                <a:path w="5181600" h="5181600">
                  <a:moveTo>
                    <a:pt x="5110403" y="5181599"/>
                  </a:moveTo>
                  <a:lnTo>
                    <a:pt x="71197" y="5181599"/>
                  </a:lnTo>
                  <a:lnTo>
                    <a:pt x="66241" y="5181110"/>
                  </a:lnTo>
                  <a:lnTo>
                    <a:pt x="29705" y="5165977"/>
                  </a:lnTo>
                  <a:lnTo>
                    <a:pt x="3885" y="5129937"/>
                  </a:lnTo>
                  <a:lnTo>
                    <a:pt x="0" y="5110402"/>
                  </a:lnTo>
                  <a:lnTo>
                    <a:pt x="0" y="5105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5110402"/>
                  </a:lnTo>
                  <a:lnTo>
                    <a:pt x="5165976" y="5151893"/>
                  </a:lnTo>
                  <a:lnTo>
                    <a:pt x="5129937" y="5177713"/>
                  </a:lnTo>
                  <a:lnTo>
                    <a:pt x="5115357" y="5181110"/>
                  </a:lnTo>
                  <a:lnTo>
                    <a:pt x="5110403" y="51815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629398" y="4152899"/>
              <a:ext cx="4724400" cy="1905000"/>
            </a:xfrm>
            <a:custGeom>
              <a:avLst/>
              <a:gdLst/>
              <a:ahLst/>
              <a:cxnLst/>
              <a:rect l="l" t="t" r="r" b="b"/>
              <a:pathLst>
                <a:path w="4724400" h="1905000">
                  <a:moveTo>
                    <a:pt x="4635404" y="1904999"/>
                  </a:moveTo>
                  <a:lnTo>
                    <a:pt x="88995" y="1904999"/>
                  </a:lnTo>
                  <a:lnTo>
                    <a:pt x="82801" y="1904389"/>
                  </a:lnTo>
                  <a:lnTo>
                    <a:pt x="37130" y="1885471"/>
                  </a:lnTo>
                  <a:lnTo>
                    <a:pt x="9644" y="1851977"/>
                  </a:lnTo>
                  <a:lnTo>
                    <a:pt x="0" y="1816004"/>
                  </a:lnTo>
                  <a:lnTo>
                    <a:pt x="0" y="180974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0" y="12577"/>
                  </a:lnTo>
                  <a:lnTo>
                    <a:pt x="88995" y="0"/>
                  </a:lnTo>
                  <a:lnTo>
                    <a:pt x="4635404" y="0"/>
                  </a:lnTo>
                  <a:lnTo>
                    <a:pt x="4676865" y="12577"/>
                  </a:lnTo>
                  <a:lnTo>
                    <a:pt x="4711820" y="47531"/>
                  </a:lnTo>
                  <a:lnTo>
                    <a:pt x="4724399" y="88995"/>
                  </a:lnTo>
                  <a:lnTo>
                    <a:pt x="4724399" y="1816004"/>
                  </a:lnTo>
                  <a:lnTo>
                    <a:pt x="4711820" y="1857466"/>
                  </a:lnTo>
                  <a:lnTo>
                    <a:pt x="4676865" y="1892421"/>
                  </a:lnTo>
                  <a:lnTo>
                    <a:pt x="4641598" y="1904389"/>
                  </a:lnTo>
                  <a:lnTo>
                    <a:pt x="4635404" y="19049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399" y="1828799"/>
              <a:ext cx="133349" cy="13334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399" y="2400299"/>
              <a:ext cx="133349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9399" y="2971799"/>
              <a:ext cx="133349" cy="1333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29399" y="3543299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smtClean="0"/>
              <a:t>Conclusion</a:t>
            </a:r>
            <a:endParaRPr spc="-10" dirty="0"/>
          </a:p>
        </p:txBody>
      </p:sp>
      <p:sp>
        <p:nvSpPr>
          <p:cNvPr id="29" name="object 29"/>
          <p:cNvSpPr txBox="1"/>
          <p:nvPr/>
        </p:nvSpPr>
        <p:spPr>
          <a:xfrm>
            <a:off x="6616700" y="1339850"/>
            <a:ext cx="4727575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Key</a:t>
            </a:r>
            <a:r>
              <a:rPr sz="1800" b="1" spc="-55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800" b="1" spc="-10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Conclusions</a:t>
            </a:r>
            <a:endParaRPr sz="1800">
              <a:latin typeface="Segoe UI Semibold" panose="020B0702040204020203"/>
              <a:cs typeface="Segoe UI Semibold" panose="020B0702040204020203"/>
            </a:endParaRPr>
          </a:p>
          <a:p>
            <a:pPr marL="259715" marR="5080">
              <a:lnSpc>
                <a:spcPct val="125000"/>
              </a:lnSpc>
              <a:spcBef>
                <a:spcPts val="108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Speed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Revolution: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Li-Fi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offers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unprecedented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rates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up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224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Gbps, potentially transforming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connectivity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59715" marR="33909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Security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Enhancement: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Containment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signals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provides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inherently more secure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networks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59715" marR="10668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Specialized Applications:</a:t>
            </a:r>
            <a:r>
              <a:rPr sz="1200" b="1" spc="-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Optimal for RF-sensitive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environments,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high-security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settings,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dense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deployments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59715" marR="172085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Complementary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Technology: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Will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coexist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Wi-Fi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rather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than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replace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it,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addressing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specific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use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cases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06953" y="4343399"/>
            <a:ext cx="130961" cy="19049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875065" y="4311650"/>
            <a:ext cx="4233545" cy="158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 algn="ctr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50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50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Future</a:t>
            </a:r>
            <a:r>
              <a:rPr sz="1500" b="1" spc="-2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50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is</a:t>
            </a:r>
            <a:r>
              <a:rPr sz="150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Bright</a:t>
            </a:r>
            <a:endParaRPr sz="1500">
              <a:latin typeface="Segoe UI" panose="020B0502040204020203"/>
              <a:cs typeface="Segoe UI" panose="020B0502040204020203"/>
            </a:endParaRPr>
          </a:p>
          <a:p>
            <a:pPr marL="12065" marR="5080" indent="-635" algn="ctr">
              <a:lnSpc>
                <a:spcPct val="125000"/>
              </a:lnSpc>
              <a:spcBef>
                <a:spcPts val="840"/>
              </a:spcBef>
            </a:pP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Li-Fi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represents a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promising solution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to bandwidth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limitations,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security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concerns,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electromagnetic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interference </a:t>
            </a:r>
            <a:r>
              <a:rPr sz="12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challenges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faced</a:t>
            </a:r>
            <a:r>
              <a:rPr sz="12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by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conventional</a:t>
            </a:r>
            <a:r>
              <a:rPr sz="12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wireless</a:t>
            </a:r>
            <a:r>
              <a:rPr sz="1200" spc="-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technologies.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81610" marR="174625" algn="ctr">
              <a:lnSpc>
                <a:spcPct val="125000"/>
              </a:lnSpc>
              <a:spcBef>
                <a:spcPts val="600"/>
              </a:spcBef>
            </a:pP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"As</a:t>
            </a:r>
            <a:r>
              <a:rPr sz="1200" i="1" spc="5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we</a:t>
            </a:r>
            <a:r>
              <a:rPr sz="1200" i="1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illuminate</a:t>
            </a:r>
            <a:r>
              <a:rPr sz="1200" i="1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our</a:t>
            </a:r>
            <a:r>
              <a:rPr sz="1200" i="1" spc="5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spaces,</a:t>
            </a:r>
            <a:r>
              <a:rPr sz="1200" i="1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we'll</a:t>
            </a:r>
            <a:r>
              <a:rPr sz="1200" i="1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also</a:t>
            </a:r>
            <a:r>
              <a:rPr sz="1200" i="1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be</a:t>
            </a:r>
            <a:r>
              <a:rPr sz="1200" i="1" spc="5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connecting</a:t>
            </a:r>
            <a:r>
              <a:rPr sz="1200" i="1" spc="6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our </a:t>
            </a:r>
            <a:r>
              <a:rPr sz="1200" i="1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devices."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1507" name="Picture 3" descr="C:\Users\Third Year-2025-2026\Downloads\images (1).jfif"/>
          <p:cNvPicPr>
            <a:picLocks noChangeAspect="1" noChangeArrowheads="1"/>
          </p:cNvPicPr>
          <p:nvPr/>
        </p:nvPicPr>
        <p:blipFill>
          <a:blip r:embed="rId5">
            <a:lum contrast="61000"/>
          </a:blip>
          <a:srcRect/>
          <a:stretch>
            <a:fillRect/>
          </a:stretch>
        </p:blipFill>
        <p:spPr bwMode="auto">
          <a:xfrm>
            <a:off x="457200" y="2437606"/>
            <a:ext cx="5334000" cy="3048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810000"/>
            <a:chOff x="0" y="0"/>
            <a:chExt cx="12192000" cy="3810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1999" y="0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2857499" y="3809999"/>
                  </a:moveTo>
                  <a:lnTo>
                    <a:pt x="2787372" y="3809139"/>
                  </a:lnTo>
                  <a:lnTo>
                    <a:pt x="2717288" y="3806557"/>
                  </a:lnTo>
                  <a:lnTo>
                    <a:pt x="2647287" y="3802257"/>
                  </a:lnTo>
                  <a:lnTo>
                    <a:pt x="2577414" y="3796240"/>
                  </a:lnTo>
                  <a:lnTo>
                    <a:pt x="2507709" y="3788510"/>
                  </a:lnTo>
                  <a:lnTo>
                    <a:pt x="2438215" y="3779071"/>
                  </a:lnTo>
                  <a:lnTo>
                    <a:pt x="2368974" y="3767930"/>
                  </a:lnTo>
                  <a:lnTo>
                    <a:pt x="2300028" y="3755093"/>
                  </a:lnTo>
                  <a:lnTo>
                    <a:pt x="2231417" y="3740568"/>
                  </a:lnTo>
                  <a:lnTo>
                    <a:pt x="2163183" y="3724363"/>
                  </a:lnTo>
                  <a:lnTo>
                    <a:pt x="2095367" y="3706489"/>
                  </a:lnTo>
                  <a:lnTo>
                    <a:pt x="2028011" y="3686956"/>
                  </a:lnTo>
                  <a:lnTo>
                    <a:pt x="1961153" y="3665776"/>
                  </a:lnTo>
                  <a:lnTo>
                    <a:pt x="1894836" y="3642961"/>
                  </a:lnTo>
                  <a:lnTo>
                    <a:pt x="1829098" y="3618526"/>
                  </a:lnTo>
                  <a:lnTo>
                    <a:pt x="1763980" y="3592485"/>
                  </a:lnTo>
                  <a:lnTo>
                    <a:pt x="1699520" y="3564853"/>
                  </a:lnTo>
                  <a:lnTo>
                    <a:pt x="1635759" y="3535649"/>
                  </a:lnTo>
                  <a:lnTo>
                    <a:pt x="1572733" y="3504888"/>
                  </a:lnTo>
                  <a:lnTo>
                    <a:pt x="1510481" y="3472589"/>
                  </a:lnTo>
                  <a:lnTo>
                    <a:pt x="1449041" y="3438773"/>
                  </a:lnTo>
                  <a:lnTo>
                    <a:pt x="1388449" y="3403459"/>
                  </a:lnTo>
                  <a:lnTo>
                    <a:pt x="1328742" y="3366668"/>
                  </a:lnTo>
                  <a:lnTo>
                    <a:pt x="1269956" y="3328424"/>
                  </a:lnTo>
                  <a:lnTo>
                    <a:pt x="1212126" y="3288748"/>
                  </a:lnTo>
                  <a:lnTo>
                    <a:pt x="1155287" y="3247665"/>
                  </a:lnTo>
                  <a:lnTo>
                    <a:pt x="1099473" y="3205199"/>
                  </a:lnTo>
                  <a:lnTo>
                    <a:pt x="1044720" y="3161377"/>
                  </a:lnTo>
                  <a:lnTo>
                    <a:pt x="991056" y="3116223"/>
                  </a:lnTo>
                  <a:lnTo>
                    <a:pt x="938518" y="3069767"/>
                  </a:lnTo>
                  <a:lnTo>
                    <a:pt x="887136" y="3022035"/>
                  </a:lnTo>
                  <a:lnTo>
                    <a:pt x="836940" y="2973057"/>
                  </a:lnTo>
                  <a:lnTo>
                    <a:pt x="787962" y="2922861"/>
                  </a:lnTo>
                  <a:lnTo>
                    <a:pt x="740230" y="2871479"/>
                  </a:lnTo>
                  <a:lnTo>
                    <a:pt x="693773" y="2818941"/>
                  </a:lnTo>
                  <a:lnTo>
                    <a:pt x="648621" y="2765278"/>
                  </a:lnTo>
                  <a:lnTo>
                    <a:pt x="604798" y="2710524"/>
                  </a:lnTo>
                  <a:lnTo>
                    <a:pt x="562332" y="2654710"/>
                  </a:lnTo>
                  <a:lnTo>
                    <a:pt x="521249" y="2597871"/>
                  </a:lnTo>
                  <a:lnTo>
                    <a:pt x="481573" y="2540041"/>
                  </a:lnTo>
                  <a:lnTo>
                    <a:pt x="443328" y="2481255"/>
                  </a:lnTo>
                  <a:lnTo>
                    <a:pt x="406538" y="2421548"/>
                  </a:lnTo>
                  <a:lnTo>
                    <a:pt x="371224" y="2360956"/>
                  </a:lnTo>
                  <a:lnTo>
                    <a:pt x="337408" y="2299515"/>
                  </a:lnTo>
                  <a:lnTo>
                    <a:pt x="305109" y="2237263"/>
                  </a:lnTo>
                  <a:lnTo>
                    <a:pt x="274348" y="2174238"/>
                  </a:lnTo>
                  <a:lnTo>
                    <a:pt x="245143" y="2110476"/>
                  </a:lnTo>
                  <a:lnTo>
                    <a:pt x="217512" y="2046017"/>
                  </a:lnTo>
                  <a:lnTo>
                    <a:pt x="191471" y="1980899"/>
                  </a:lnTo>
                  <a:lnTo>
                    <a:pt x="167035" y="1915162"/>
                  </a:lnTo>
                  <a:lnTo>
                    <a:pt x="144221" y="1848845"/>
                  </a:lnTo>
                  <a:lnTo>
                    <a:pt x="123042" y="1781988"/>
                  </a:lnTo>
                  <a:lnTo>
                    <a:pt x="103508" y="1714631"/>
                  </a:lnTo>
                  <a:lnTo>
                    <a:pt x="85633" y="1646815"/>
                  </a:lnTo>
                  <a:lnTo>
                    <a:pt x="69429" y="1578581"/>
                  </a:lnTo>
                  <a:lnTo>
                    <a:pt x="54904" y="1509970"/>
                  </a:lnTo>
                  <a:lnTo>
                    <a:pt x="42067" y="1441023"/>
                  </a:lnTo>
                  <a:lnTo>
                    <a:pt x="30926" y="1371782"/>
                  </a:lnTo>
                  <a:lnTo>
                    <a:pt x="21488" y="1302288"/>
                  </a:lnTo>
                  <a:lnTo>
                    <a:pt x="13759" y="1232583"/>
                  </a:lnTo>
                  <a:lnTo>
                    <a:pt x="7741" y="1162710"/>
                  </a:lnTo>
                  <a:lnTo>
                    <a:pt x="3441" y="1092710"/>
                  </a:lnTo>
                  <a:lnTo>
                    <a:pt x="859" y="1022626"/>
                  </a:lnTo>
                  <a:lnTo>
                    <a:pt x="0" y="952499"/>
                  </a:lnTo>
                  <a:lnTo>
                    <a:pt x="214" y="917431"/>
                  </a:lnTo>
                  <a:lnTo>
                    <a:pt x="1935" y="847325"/>
                  </a:lnTo>
                  <a:lnTo>
                    <a:pt x="5376" y="777273"/>
                  </a:lnTo>
                  <a:lnTo>
                    <a:pt x="10535" y="707336"/>
                  </a:lnTo>
                  <a:lnTo>
                    <a:pt x="17410" y="637537"/>
                  </a:lnTo>
                  <a:lnTo>
                    <a:pt x="25994" y="567938"/>
                  </a:lnTo>
                  <a:lnTo>
                    <a:pt x="36285" y="498560"/>
                  </a:lnTo>
                  <a:lnTo>
                    <a:pt x="48274" y="429466"/>
                  </a:lnTo>
                  <a:lnTo>
                    <a:pt x="61956" y="360676"/>
                  </a:lnTo>
                  <a:lnTo>
                    <a:pt x="77321" y="292253"/>
                  </a:lnTo>
                  <a:lnTo>
                    <a:pt x="94363" y="224218"/>
                  </a:lnTo>
                  <a:lnTo>
                    <a:pt x="113067" y="156632"/>
                  </a:lnTo>
                  <a:lnTo>
                    <a:pt x="133427" y="89515"/>
                  </a:lnTo>
                  <a:lnTo>
                    <a:pt x="155424" y="22928"/>
                  </a:lnTo>
                  <a:lnTo>
                    <a:pt x="163469" y="0"/>
                  </a:lnTo>
                  <a:lnTo>
                    <a:pt x="3809999" y="0"/>
                  </a:lnTo>
                  <a:lnTo>
                    <a:pt x="3809999" y="3646527"/>
                  </a:lnTo>
                  <a:lnTo>
                    <a:pt x="3787070" y="3654573"/>
                  </a:lnTo>
                  <a:lnTo>
                    <a:pt x="3720483" y="3676570"/>
                  </a:lnTo>
                  <a:lnTo>
                    <a:pt x="3653366" y="3696930"/>
                  </a:lnTo>
                  <a:lnTo>
                    <a:pt x="3585779" y="3715634"/>
                  </a:lnTo>
                  <a:lnTo>
                    <a:pt x="3517744" y="3732676"/>
                  </a:lnTo>
                  <a:lnTo>
                    <a:pt x="3449321" y="3748040"/>
                  </a:lnTo>
                  <a:lnTo>
                    <a:pt x="3380531" y="3761723"/>
                  </a:lnTo>
                  <a:lnTo>
                    <a:pt x="3311437" y="3773713"/>
                  </a:lnTo>
                  <a:lnTo>
                    <a:pt x="3242059" y="3784004"/>
                  </a:lnTo>
                  <a:lnTo>
                    <a:pt x="3172460" y="3792588"/>
                  </a:lnTo>
                  <a:lnTo>
                    <a:pt x="3102662" y="3799463"/>
                  </a:lnTo>
                  <a:lnTo>
                    <a:pt x="3032725" y="3804622"/>
                  </a:lnTo>
                  <a:lnTo>
                    <a:pt x="2962672" y="3808063"/>
                  </a:lnTo>
                  <a:lnTo>
                    <a:pt x="2892567" y="3809784"/>
                  </a:lnTo>
                  <a:lnTo>
                    <a:pt x="2857499" y="38099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18348" y="8731250"/>
            <a:ext cx="11550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August</a:t>
            </a:r>
            <a:r>
              <a:rPr sz="1350" spc="-25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7,</a:t>
            </a:r>
            <a:r>
              <a:rPr sz="1350" spc="-2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 2025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6" name="object 16"/>
          <p:cNvGrpSpPr/>
          <p:nvPr/>
        </p:nvGrpSpPr>
        <p:grpSpPr>
          <a:xfrm>
            <a:off x="10544174" y="8934450"/>
            <a:ext cx="1457325" cy="323850"/>
            <a:chOff x="10544174" y="8934450"/>
            <a:chExt cx="1457325" cy="323850"/>
          </a:xfrm>
        </p:grpSpPr>
        <p:sp>
          <p:nvSpPr>
            <p:cNvPr id="17" name="object 17"/>
            <p:cNvSpPr/>
            <p:nvPr/>
          </p:nvSpPr>
          <p:spPr>
            <a:xfrm>
              <a:off x="10544174" y="89344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9029699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837018" y="9007958"/>
            <a:ext cx="1062990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Made</a:t>
            </a:r>
            <a:r>
              <a:rPr sz="900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with</a:t>
            </a:r>
            <a:r>
              <a:rPr sz="9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Genspark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27" name="Picture 3" descr="C:\Users\Third Year-2025-2026\Downloads\download.png"/>
          <p:cNvPicPr>
            <a:picLocks noChangeAspect="1" noChangeArrowheads="1"/>
          </p:cNvPicPr>
          <p:nvPr/>
        </p:nvPicPr>
        <p:blipFill>
          <a:blip r:embed="rId3">
            <a:lum contrast="1000"/>
          </a:blip>
          <a:srcRect b="2128"/>
          <a:stretch>
            <a:fillRect/>
          </a:stretch>
        </p:blipFill>
        <p:spPr bwMode="auto">
          <a:xfrm>
            <a:off x="9144000" y="913606"/>
            <a:ext cx="2552700" cy="1752600"/>
          </a:xfrm>
          <a:prstGeom prst="rect">
            <a:avLst/>
          </a:prstGeom>
          <a:noFill/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657600" y="3047206"/>
            <a:ext cx="5029200" cy="677108"/>
          </a:xfrm>
        </p:spPr>
        <p:txBody>
          <a:bodyPr/>
          <a:lstStyle/>
          <a:p>
            <a:pPr algn="ctr"/>
            <a:r>
              <a:rPr lang="en-US" sz="4400" dirty="0" smtClean="0"/>
              <a:t>Any Questions ?</a:t>
            </a:r>
            <a:endParaRPr 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810000"/>
            <a:chOff x="0" y="0"/>
            <a:chExt cx="12192000" cy="3810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1999" y="0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2857499" y="3809999"/>
                  </a:moveTo>
                  <a:lnTo>
                    <a:pt x="2787372" y="3809139"/>
                  </a:lnTo>
                  <a:lnTo>
                    <a:pt x="2717288" y="3806557"/>
                  </a:lnTo>
                  <a:lnTo>
                    <a:pt x="2647287" y="3802257"/>
                  </a:lnTo>
                  <a:lnTo>
                    <a:pt x="2577414" y="3796240"/>
                  </a:lnTo>
                  <a:lnTo>
                    <a:pt x="2507709" y="3788510"/>
                  </a:lnTo>
                  <a:lnTo>
                    <a:pt x="2438215" y="3779071"/>
                  </a:lnTo>
                  <a:lnTo>
                    <a:pt x="2368974" y="3767930"/>
                  </a:lnTo>
                  <a:lnTo>
                    <a:pt x="2300028" y="3755093"/>
                  </a:lnTo>
                  <a:lnTo>
                    <a:pt x="2231417" y="3740568"/>
                  </a:lnTo>
                  <a:lnTo>
                    <a:pt x="2163183" y="3724363"/>
                  </a:lnTo>
                  <a:lnTo>
                    <a:pt x="2095367" y="3706489"/>
                  </a:lnTo>
                  <a:lnTo>
                    <a:pt x="2028011" y="3686956"/>
                  </a:lnTo>
                  <a:lnTo>
                    <a:pt x="1961153" y="3665776"/>
                  </a:lnTo>
                  <a:lnTo>
                    <a:pt x="1894836" y="3642961"/>
                  </a:lnTo>
                  <a:lnTo>
                    <a:pt x="1829098" y="3618526"/>
                  </a:lnTo>
                  <a:lnTo>
                    <a:pt x="1763980" y="3592485"/>
                  </a:lnTo>
                  <a:lnTo>
                    <a:pt x="1699520" y="3564853"/>
                  </a:lnTo>
                  <a:lnTo>
                    <a:pt x="1635759" y="3535649"/>
                  </a:lnTo>
                  <a:lnTo>
                    <a:pt x="1572733" y="3504888"/>
                  </a:lnTo>
                  <a:lnTo>
                    <a:pt x="1510481" y="3472589"/>
                  </a:lnTo>
                  <a:lnTo>
                    <a:pt x="1449041" y="3438773"/>
                  </a:lnTo>
                  <a:lnTo>
                    <a:pt x="1388449" y="3403459"/>
                  </a:lnTo>
                  <a:lnTo>
                    <a:pt x="1328742" y="3366668"/>
                  </a:lnTo>
                  <a:lnTo>
                    <a:pt x="1269956" y="3328424"/>
                  </a:lnTo>
                  <a:lnTo>
                    <a:pt x="1212126" y="3288748"/>
                  </a:lnTo>
                  <a:lnTo>
                    <a:pt x="1155287" y="3247665"/>
                  </a:lnTo>
                  <a:lnTo>
                    <a:pt x="1099473" y="3205199"/>
                  </a:lnTo>
                  <a:lnTo>
                    <a:pt x="1044720" y="3161377"/>
                  </a:lnTo>
                  <a:lnTo>
                    <a:pt x="991056" y="3116223"/>
                  </a:lnTo>
                  <a:lnTo>
                    <a:pt x="938518" y="3069767"/>
                  </a:lnTo>
                  <a:lnTo>
                    <a:pt x="887136" y="3022035"/>
                  </a:lnTo>
                  <a:lnTo>
                    <a:pt x="836940" y="2973057"/>
                  </a:lnTo>
                  <a:lnTo>
                    <a:pt x="787962" y="2922861"/>
                  </a:lnTo>
                  <a:lnTo>
                    <a:pt x="740230" y="2871479"/>
                  </a:lnTo>
                  <a:lnTo>
                    <a:pt x="693773" y="2818941"/>
                  </a:lnTo>
                  <a:lnTo>
                    <a:pt x="648621" y="2765278"/>
                  </a:lnTo>
                  <a:lnTo>
                    <a:pt x="604798" y="2710524"/>
                  </a:lnTo>
                  <a:lnTo>
                    <a:pt x="562332" y="2654710"/>
                  </a:lnTo>
                  <a:lnTo>
                    <a:pt x="521249" y="2597871"/>
                  </a:lnTo>
                  <a:lnTo>
                    <a:pt x="481573" y="2540041"/>
                  </a:lnTo>
                  <a:lnTo>
                    <a:pt x="443328" y="2481255"/>
                  </a:lnTo>
                  <a:lnTo>
                    <a:pt x="406538" y="2421548"/>
                  </a:lnTo>
                  <a:lnTo>
                    <a:pt x="371224" y="2360956"/>
                  </a:lnTo>
                  <a:lnTo>
                    <a:pt x="337408" y="2299515"/>
                  </a:lnTo>
                  <a:lnTo>
                    <a:pt x="305109" y="2237263"/>
                  </a:lnTo>
                  <a:lnTo>
                    <a:pt x="274348" y="2174238"/>
                  </a:lnTo>
                  <a:lnTo>
                    <a:pt x="245143" y="2110476"/>
                  </a:lnTo>
                  <a:lnTo>
                    <a:pt x="217512" y="2046017"/>
                  </a:lnTo>
                  <a:lnTo>
                    <a:pt x="191471" y="1980899"/>
                  </a:lnTo>
                  <a:lnTo>
                    <a:pt x="167035" y="1915162"/>
                  </a:lnTo>
                  <a:lnTo>
                    <a:pt x="144221" y="1848845"/>
                  </a:lnTo>
                  <a:lnTo>
                    <a:pt x="123042" y="1781988"/>
                  </a:lnTo>
                  <a:lnTo>
                    <a:pt x="103508" y="1714631"/>
                  </a:lnTo>
                  <a:lnTo>
                    <a:pt x="85633" y="1646815"/>
                  </a:lnTo>
                  <a:lnTo>
                    <a:pt x="69429" y="1578581"/>
                  </a:lnTo>
                  <a:lnTo>
                    <a:pt x="54904" y="1509970"/>
                  </a:lnTo>
                  <a:lnTo>
                    <a:pt x="42067" y="1441023"/>
                  </a:lnTo>
                  <a:lnTo>
                    <a:pt x="30926" y="1371782"/>
                  </a:lnTo>
                  <a:lnTo>
                    <a:pt x="21488" y="1302288"/>
                  </a:lnTo>
                  <a:lnTo>
                    <a:pt x="13759" y="1232583"/>
                  </a:lnTo>
                  <a:lnTo>
                    <a:pt x="7741" y="1162710"/>
                  </a:lnTo>
                  <a:lnTo>
                    <a:pt x="3441" y="1092710"/>
                  </a:lnTo>
                  <a:lnTo>
                    <a:pt x="859" y="1022626"/>
                  </a:lnTo>
                  <a:lnTo>
                    <a:pt x="0" y="952499"/>
                  </a:lnTo>
                  <a:lnTo>
                    <a:pt x="214" y="917431"/>
                  </a:lnTo>
                  <a:lnTo>
                    <a:pt x="1935" y="847325"/>
                  </a:lnTo>
                  <a:lnTo>
                    <a:pt x="5376" y="777273"/>
                  </a:lnTo>
                  <a:lnTo>
                    <a:pt x="10535" y="707336"/>
                  </a:lnTo>
                  <a:lnTo>
                    <a:pt x="17410" y="637537"/>
                  </a:lnTo>
                  <a:lnTo>
                    <a:pt x="25994" y="567938"/>
                  </a:lnTo>
                  <a:lnTo>
                    <a:pt x="36285" y="498560"/>
                  </a:lnTo>
                  <a:lnTo>
                    <a:pt x="48274" y="429466"/>
                  </a:lnTo>
                  <a:lnTo>
                    <a:pt x="61956" y="360676"/>
                  </a:lnTo>
                  <a:lnTo>
                    <a:pt x="77321" y="292253"/>
                  </a:lnTo>
                  <a:lnTo>
                    <a:pt x="94363" y="224218"/>
                  </a:lnTo>
                  <a:lnTo>
                    <a:pt x="113067" y="156632"/>
                  </a:lnTo>
                  <a:lnTo>
                    <a:pt x="133427" y="89515"/>
                  </a:lnTo>
                  <a:lnTo>
                    <a:pt x="155424" y="22928"/>
                  </a:lnTo>
                  <a:lnTo>
                    <a:pt x="163469" y="0"/>
                  </a:lnTo>
                  <a:lnTo>
                    <a:pt x="3809999" y="0"/>
                  </a:lnTo>
                  <a:lnTo>
                    <a:pt x="3809999" y="3646527"/>
                  </a:lnTo>
                  <a:lnTo>
                    <a:pt x="3787070" y="3654573"/>
                  </a:lnTo>
                  <a:lnTo>
                    <a:pt x="3720483" y="3676570"/>
                  </a:lnTo>
                  <a:lnTo>
                    <a:pt x="3653366" y="3696930"/>
                  </a:lnTo>
                  <a:lnTo>
                    <a:pt x="3585779" y="3715634"/>
                  </a:lnTo>
                  <a:lnTo>
                    <a:pt x="3517744" y="3732676"/>
                  </a:lnTo>
                  <a:lnTo>
                    <a:pt x="3449321" y="3748040"/>
                  </a:lnTo>
                  <a:lnTo>
                    <a:pt x="3380531" y="3761723"/>
                  </a:lnTo>
                  <a:lnTo>
                    <a:pt x="3311437" y="3773713"/>
                  </a:lnTo>
                  <a:lnTo>
                    <a:pt x="3242059" y="3784004"/>
                  </a:lnTo>
                  <a:lnTo>
                    <a:pt x="3172460" y="3792588"/>
                  </a:lnTo>
                  <a:lnTo>
                    <a:pt x="3102662" y="3799463"/>
                  </a:lnTo>
                  <a:lnTo>
                    <a:pt x="3032725" y="3804622"/>
                  </a:lnTo>
                  <a:lnTo>
                    <a:pt x="2962672" y="3808063"/>
                  </a:lnTo>
                  <a:lnTo>
                    <a:pt x="2892567" y="3809784"/>
                  </a:lnTo>
                  <a:lnTo>
                    <a:pt x="2857499" y="38099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18348" y="8731250"/>
            <a:ext cx="11550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August</a:t>
            </a:r>
            <a:r>
              <a:rPr sz="1350" spc="-25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7,</a:t>
            </a:r>
            <a:r>
              <a:rPr sz="1350" spc="-2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 2025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029200" y="2666206"/>
            <a:ext cx="2591197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1141730" algn="l"/>
              </a:tabLst>
            </a:pPr>
            <a:r>
              <a:rPr lang="en-US" sz="3900" dirty="0" smtClean="0"/>
              <a:t>Thank You</a:t>
            </a:r>
            <a:endParaRPr sz="3900"/>
          </a:p>
        </p:txBody>
      </p:sp>
      <p:grpSp>
        <p:nvGrpSpPr>
          <p:cNvPr id="6" name="object 16"/>
          <p:cNvGrpSpPr/>
          <p:nvPr/>
        </p:nvGrpSpPr>
        <p:grpSpPr>
          <a:xfrm>
            <a:off x="10544174" y="8934450"/>
            <a:ext cx="1457325" cy="323850"/>
            <a:chOff x="10544174" y="8934450"/>
            <a:chExt cx="1457325" cy="323850"/>
          </a:xfrm>
        </p:grpSpPr>
        <p:sp>
          <p:nvSpPr>
            <p:cNvPr id="17" name="object 17"/>
            <p:cNvSpPr/>
            <p:nvPr/>
          </p:nvSpPr>
          <p:spPr>
            <a:xfrm>
              <a:off x="10544174" y="89344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9029699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837018" y="9007958"/>
            <a:ext cx="1062990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Made</a:t>
            </a:r>
            <a:r>
              <a:rPr sz="900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with</a:t>
            </a:r>
            <a:r>
              <a:rPr sz="9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Genspark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532448"/>
            <a:ext cx="2781300" cy="164782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3810000"/>
            <a:chOff x="0" y="0"/>
            <a:chExt cx="12192000" cy="3810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1999" y="0"/>
              <a:ext cx="3810000" cy="3810000"/>
            </a:xfrm>
            <a:custGeom>
              <a:avLst/>
              <a:gdLst/>
              <a:ahLst/>
              <a:cxnLst/>
              <a:rect l="l" t="t" r="r" b="b"/>
              <a:pathLst>
                <a:path w="3810000" h="3810000">
                  <a:moveTo>
                    <a:pt x="2857499" y="3809999"/>
                  </a:moveTo>
                  <a:lnTo>
                    <a:pt x="2787372" y="3809139"/>
                  </a:lnTo>
                  <a:lnTo>
                    <a:pt x="2717288" y="3806557"/>
                  </a:lnTo>
                  <a:lnTo>
                    <a:pt x="2647287" y="3802257"/>
                  </a:lnTo>
                  <a:lnTo>
                    <a:pt x="2577414" y="3796240"/>
                  </a:lnTo>
                  <a:lnTo>
                    <a:pt x="2507709" y="3788510"/>
                  </a:lnTo>
                  <a:lnTo>
                    <a:pt x="2438215" y="3779071"/>
                  </a:lnTo>
                  <a:lnTo>
                    <a:pt x="2368974" y="3767930"/>
                  </a:lnTo>
                  <a:lnTo>
                    <a:pt x="2300028" y="3755093"/>
                  </a:lnTo>
                  <a:lnTo>
                    <a:pt x="2231417" y="3740568"/>
                  </a:lnTo>
                  <a:lnTo>
                    <a:pt x="2163183" y="3724363"/>
                  </a:lnTo>
                  <a:lnTo>
                    <a:pt x="2095367" y="3706489"/>
                  </a:lnTo>
                  <a:lnTo>
                    <a:pt x="2028011" y="3686956"/>
                  </a:lnTo>
                  <a:lnTo>
                    <a:pt x="1961153" y="3665776"/>
                  </a:lnTo>
                  <a:lnTo>
                    <a:pt x="1894836" y="3642961"/>
                  </a:lnTo>
                  <a:lnTo>
                    <a:pt x="1829098" y="3618526"/>
                  </a:lnTo>
                  <a:lnTo>
                    <a:pt x="1763980" y="3592485"/>
                  </a:lnTo>
                  <a:lnTo>
                    <a:pt x="1699520" y="3564853"/>
                  </a:lnTo>
                  <a:lnTo>
                    <a:pt x="1635759" y="3535649"/>
                  </a:lnTo>
                  <a:lnTo>
                    <a:pt x="1572733" y="3504888"/>
                  </a:lnTo>
                  <a:lnTo>
                    <a:pt x="1510481" y="3472589"/>
                  </a:lnTo>
                  <a:lnTo>
                    <a:pt x="1449041" y="3438773"/>
                  </a:lnTo>
                  <a:lnTo>
                    <a:pt x="1388449" y="3403459"/>
                  </a:lnTo>
                  <a:lnTo>
                    <a:pt x="1328742" y="3366668"/>
                  </a:lnTo>
                  <a:lnTo>
                    <a:pt x="1269956" y="3328424"/>
                  </a:lnTo>
                  <a:lnTo>
                    <a:pt x="1212126" y="3288748"/>
                  </a:lnTo>
                  <a:lnTo>
                    <a:pt x="1155287" y="3247665"/>
                  </a:lnTo>
                  <a:lnTo>
                    <a:pt x="1099473" y="3205199"/>
                  </a:lnTo>
                  <a:lnTo>
                    <a:pt x="1044720" y="3161377"/>
                  </a:lnTo>
                  <a:lnTo>
                    <a:pt x="991056" y="3116223"/>
                  </a:lnTo>
                  <a:lnTo>
                    <a:pt x="938518" y="3069767"/>
                  </a:lnTo>
                  <a:lnTo>
                    <a:pt x="887136" y="3022035"/>
                  </a:lnTo>
                  <a:lnTo>
                    <a:pt x="836940" y="2973057"/>
                  </a:lnTo>
                  <a:lnTo>
                    <a:pt x="787962" y="2922861"/>
                  </a:lnTo>
                  <a:lnTo>
                    <a:pt x="740230" y="2871479"/>
                  </a:lnTo>
                  <a:lnTo>
                    <a:pt x="693773" y="2818941"/>
                  </a:lnTo>
                  <a:lnTo>
                    <a:pt x="648621" y="2765278"/>
                  </a:lnTo>
                  <a:lnTo>
                    <a:pt x="604798" y="2710524"/>
                  </a:lnTo>
                  <a:lnTo>
                    <a:pt x="562332" y="2654710"/>
                  </a:lnTo>
                  <a:lnTo>
                    <a:pt x="521249" y="2597871"/>
                  </a:lnTo>
                  <a:lnTo>
                    <a:pt x="481573" y="2540041"/>
                  </a:lnTo>
                  <a:lnTo>
                    <a:pt x="443328" y="2481255"/>
                  </a:lnTo>
                  <a:lnTo>
                    <a:pt x="406538" y="2421548"/>
                  </a:lnTo>
                  <a:lnTo>
                    <a:pt x="371224" y="2360956"/>
                  </a:lnTo>
                  <a:lnTo>
                    <a:pt x="337408" y="2299515"/>
                  </a:lnTo>
                  <a:lnTo>
                    <a:pt x="305109" y="2237263"/>
                  </a:lnTo>
                  <a:lnTo>
                    <a:pt x="274348" y="2174238"/>
                  </a:lnTo>
                  <a:lnTo>
                    <a:pt x="245143" y="2110476"/>
                  </a:lnTo>
                  <a:lnTo>
                    <a:pt x="217512" y="2046017"/>
                  </a:lnTo>
                  <a:lnTo>
                    <a:pt x="191471" y="1980899"/>
                  </a:lnTo>
                  <a:lnTo>
                    <a:pt x="167035" y="1915162"/>
                  </a:lnTo>
                  <a:lnTo>
                    <a:pt x="144221" y="1848845"/>
                  </a:lnTo>
                  <a:lnTo>
                    <a:pt x="123042" y="1781988"/>
                  </a:lnTo>
                  <a:lnTo>
                    <a:pt x="103508" y="1714631"/>
                  </a:lnTo>
                  <a:lnTo>
                    <a:pt x="85633" y="1646815"/>
                  </a:lnTo>
                  <a:lnTo>
                    <a:pt x="69429" y="1578581"/>
                  </a:lnTo>
                  <a:lnTo>
                    <a:pt x="54904" y="1509970"/>
                  </a:lnTo>
                  <a:lnTo>
                    <a:pt x="42067" y="1441023"/>
                  </a:lnTo>
                  <a:lnTo>
                    <a:pt x="30926" y="1371782"/>
                  </a:lnTo>
                  <a:lnTo>
                    <a:pt x="21488" y="1302288"/>
                  </a:lnTo>
                  <a:lnTo>
                    <a:pt x="13759" y="1232583"/>
                  </a:lnTo>
                  <a:lnTo>
                    <a:pt x="7741" y="1162710"/>
                  </a:lnTo>
                  <a:lnTo>
                    <a:pt x="3441" y="1092710"/>
                  </a:lnTo>
                  <a:lnTo>
                    <a:pt x="859" y="1022626"/>
                  </a:lnTo>
                  <a:lnTo>
                    <a:pt x="0" y="952499"/>
                  </a:lnTo>
                  <a:lnTo>
                    <a:pt x="214" y="917431"/>
                  </a:lnTo>
                  <a:lnTo>
                    <a:pt x="1935" y="847325"/>
                  </a:lnTo>
                  <a:lnTo>
                    <a:pt x="5376" y="777273"/>
                  </a:lnTo>
                  <a:lnTo>
                    <a:pt x="10535" y="707336"/>
                  </a:lnTo>
                  <a:lnTo>
                    <a:pt x="17410" y="637537"/>
                  </a:lnTo>
                  <a:lnTo>
                    <a:pt x="25994" y="567938"/>
                  </a:lnTo>
                  <a:lnTo>
                    <a:pt x="36285" y="498560"/>
                  </a:lnTo>
                  <a:lnTo>
                    <a:pt x="48274" y="429466"/>
                  </a:lnTo>
                  <a:lnTo>
                    <a:pt x="61956" y="360676"/>
                  </a:lnTo>
                  <a:lnTo>
                    <a:pt x="77321" y="292253"/>
                  </a:lnTo>
                  <a:lnTo>
                    <a:pt x="94363" y="224218"/>
                  </a:lnTo>
                  <a:lnTo>
                    <a:pt x="113067" y="156632"/>
                  </a:lnTo>
                  <a:lnTo>
                    <a:pt x="133427" y="89515"/>
                  </a:lnTo>
                  <a:lnTo>
                    <a:pt x="155424" y="22928"/>
                  </a:lnTo>
                  <a:lnTo>
                    <a:pt x="163469" y="0"/>
                  </a:lnTo>
                  <a:lnTo>
                    <a:pt x="3809999" y="0"/>
                  </a:lnTo>
                  <a:lnTo>
                    <a:pt x="3809999" y="3646527"/>
                  </a:lnTo>
                  <a:lnTo>
                    <a:pt x="3787070" y="3654573"/>
                  </a:lnTo>
                  <a:lnTo>
                    <a:pt x="3720483" y="3676570"/>
                  </a:lnTo>
                  <a:lnTo>
                    <a:pt x="3653366" y="3696930"/>
                  </a:lnTo>
                  <a:lnTo>
                    <a:pt x="3585779" y="3715634"/>
                  </a:lnTo>
                  <a:lnTo>
                    <a:pt x="3517744" y="3732676"/>
                  </a:lnTo>
                  <a:lnTo>
                    <a:pt x="3449321" y="3748040"/>
                  </a:lnTo>
                  <a:lnTo>
                    <a:pt x="3380531" y="3761723"/>
                  </a:lnTo>
                  <a:lnTo>
                    <a:pt x="3311437" y="3773713"/>
                  </a:lnTo>
                  <a:lnTo>
                    <a:pt x="3242059" y="3784004"/>
                  </a:lnTo>
                  <a:lnTo>
                    <a:pt x="3172460" y="3792588"/>
                  </a:lnTo>
                  <a:lnTo>
                    <a:pt x="3102662" y="3799463"/>
                  </a:lnTo>
                  <a:lnTo>
                    <a:pt x="3032725" y="3804622"/>
                  </a:lnTo>
                  <a:lnTo>
                    <a:pt x="2962672" y="3808063"/>
                  </a:lnTo>
                  <a:lnTo>
                    <a:pt x="2892567" y="3809784"/>
                  </a:lnTo>
                  <a:lnTo>
                    <a:pt x="2857499" y="38099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518348" y="8731250"/>
            <a:ext cx="11550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August</a:t>
            </a:r>
            <a:r>
              <a:rPr sz="1350" spc="-25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7,</a:t>
            </a:r>
            <a:r>
              <a:rPr sz="1350" spc="-20" dirty="0">
                <a:solidFill>
                  <a:srgbClr val="666666"/>
                </a:solidFill>
                <a:latin typeface="Segoe UI" panose="020B0502040204020203"/>
                <a:cs typeface="Segoe UI" panose="020B0502040204020203"/>
              </a:rPr>
              <a:t> 2025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4114403" y="2685415"/>
            <a:ext cx="382397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41730" algn="l"/>
              </a:tabLst>
            </a:pPr>
            <a:r>
              <a:rPr sz="3900" spc="-25" dirty="0"/>
              <a:t>Li-Fi</a:t>
            </a:r>
            <a:r>
              <a:rPr sz="3900" dirty="0"/>
              <a:t>	</a:t>
            </a:r>
            <a:r>
              <a:rPr sz="3900" spc="-40" dirty="0"/>
              <a:t>Technology</a:t>
            </a:r>
            <a:endParaRPr sz="3900"/>
          </a:p>
        </p:txBody>
      </p:sp>
      <p:sp>
        <p:nvSpPr>
          <p:cNvPr id="15" name="object 15"/>
          <p:cNvSpPr txBox="1"/>
          <p:nvPr/>
        </p:nvSpPr>
        <p:spPr>
          <a:xfrm>
            <a:off x="2431464" y="3504565"/>
            <a:ext cx="7327900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250" b="1" dirty="0">
                <a:solidFill>
                  <a:srgbClr val="1D40AF"/>
                </a:solidFill>
                <a:latin typeface="Segoe UI Semibold" panose="020B0702040204020203"/>
                <a:cs typeface="Segoe UI Semibold" panose="020B0702040204020203"/>
              </a:rPr>
              <a:t>Light</a:t>
            </a:r>
            <a:r>
              <a:rPr sz="2250" b="1" spc="-45" dirty="0">
                <a:solidFill>
                  <a:srgbClr val="1D40AF"/>
                </a:solidFill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2250" b="1" dirty="0">
                <a:solidFill>
                  <a:srgbClr val="1D40AF"/>
                </a:solidFill>
                <a:latin typeface="Segoe UI Semibold" panose="020B0702040204020203"/>
                <a:cs typeface="Segoe UI Semibold" panose="020B0702040204020203"/>
              </a:rPr>
              <a:t>Fidelity</a:t>
            </a:r>
            <a:r>
              <a:rPr sz="2250" b="1" spc="-45" dirty="0">
                <a:solidFill>
                  <a:srgbClr val="1D40AF"/>
                </a:solidFill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2250" b="1" dirty="0">
                <a:solidFill>
                  <a:srgbClr val="1D40AF"/>
                </a:solidFill>
                <a:latin typeface="Segoe UI Semibold" panose="020B0702040204020203"/>
                <a:cs typeface="Segoe UI Semibold" panose="020B0702040204020203"/>
              </a:rPr>
              <a:t>Comprehensive</a:t>
            </a:r>
            <a:r>
              <a:rPr sz="2250" b="1" spc="-40" dirty="0">
                <a:solidFill>
                  <a:srgbClr val="1D40AF"/>
                </a:solidFill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2250" b="1" spc="-10" dirty="0">
                <a:solidFill>
                  <a:srgbClr val="1D40AF"/>
                </a:solidFill>
                <a:latin typeface="Segoe UI Semibold" panose="020B0702040204020203"/>
                <a:cs typeface="Segoe UI Semibold" panose="020B0702040204020203"/>
              </a:rPr>
              <a:t>Presentation</a:t>
            </a:r>
            <a:endParaRPr sz="2250">
              <a:latin typeface="Segoe UI Semibold" panose="020B0702040204020203"/>
              <a:cs typeface="Segoe UI Semibold" panose="020B0702040204020203"/>
            </a:endParaRPr>
          </a:p>
          <a:p>
            <a:pPr marL="12700" marR="5080" algn="ctr">
              <a:lnSpc>
                <a:spcPct val="118000"/>
              </a:lnSpc>
              <a:spcBef>
                <a:spcPts val="960"/>
              </a:spcBef>
            </a:pP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1800" spc="-2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deep</a:t>
            </a:r>
            <a:r>
              <a:rPr sz="1800" spc="-1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dive</a:t>
            </a:r>
            <a:r>
              <a:rPr sz="1800" spc="-1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into</a:t>
            </a:r>
            <a:r>
              <a:rPr sz="1800" spc="-1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wireless</a:t>
            </a:r>
            <a:r>
              <a:rPr sz="1800" spc="-1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communication</a:t>
            </a:r>
            <a:r>
              <a:rPr sz="1800" spc="-1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using</a:t>
            </a:r>
            <a:r>
              <a:rPr sz="1800" spc="-1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light:</a:t>
            </a:r>
            <a:r>
              <a:rPr sz="1800" spc="-1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Working</a:t>
            </a:r>
            <a:r>
              <a:rPr sz="1800" spc="-1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spc="-1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principles, </a:t>
            </a:r>
            <a:r>
              <a:rPr sz="180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architecture, advantages, limitations, and real-world </a:t>
            </a:r>
            <a:r>
              <a:rPr sz="1800" spc="-1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applications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544174" y="8934450"/>
            <a:ext cx="1457325" cy="323850"/>
            <a:chOff x="10544174" y="8934450"/>
            <a:chExt cx="1457325" cy="323850"/>
          </a:xfrm>
        </p:grpSpPr>
        <p:sp>
          <p:nvSpPr>
            <p:cNvPr id="17" name="object 17"/>
            <p:cNvSpPr/>
            <p:nvPr/>
          </p:nvSpPr>
          <p:spPr>
            <a:xfrm>
              <a:off x="10544174" y="89344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9029699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0837018" y="9007958"/>
            <a:ext cx="1062990" cy="17780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Made</a:t>
            </a:r>
            <a:r>
              <a:rPr sz="900" spc="-1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90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with</a:t>
            </a:r>
            <a:r>
              <a:rPr sz="900" spc="-1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 Genspark</a:t>
            </a:r>
            <a:endParaRPr sz="9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800600" y="532448"/>
            <a:ext cx="2781300" cy="1647825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>
        <p:wedge/>
      </p:transition>
    </mc:Choice>
    <mc:Fallback>
      <p:transition spd="slow">
        <p:wedg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70207" y="6159499"/>
            <a:ext cx="4203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Page</a:t>
            </a:r>
            <a:r>
              <a:rPr sz="1050" spc="-4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2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858249" y="0"/>
            <a:ext cx="3333750" cy="2381250"/>
          </a:xfrm>
          <a:custGeom>
            <a:avLst/>
            <a:gdLst/>
            <a:ahLst/>
            <a:cxnLst/>
            <a:rect l="l" t="t" r="r" b="b"/>
            <a:pathLst>
              <a:path w="3333750" h="2381250">
                <a:moveTo>
                  <a:pt x="2381249" y="2381249"/>
                </a:moveTo>
                <a:lnTo>
                  <a:pt x="2322810" y="2380532"/>
                </a:lnTo>
                <a:lnTo>
                  <a:pt x="2264406" y="2378381"/>
                </a:lnTo>
                <a:lnTo>
                  <a:pt x="2206073" y="2374797"/>
                </a:lnTo>
                <a:lnTo>
                  <a:pt x="2147846" y="2369783"/>
                </a:lnTo>
                <a:lnTo>
                  <a:pt x="2089760" y="2363341"/>
                </a:lnTo>
                <a:lnTo>
                  <a:pt x="2031849" y="2355476"/>
                </a:lnTo>
                <a:lnTo>
                  <a:pt x="1974146" y="2346192"/>
                </a:lnTo>
                <a:lnTo>
                  <a:pt x="1916689" y="2335494"/>
                </a:lnTo>
                <a:lnTo>
                  <a:pt x="1859514" y="2323390"/>
                </a:lnTo>
                <a:lnTo>
                  <a:pt x="1802652" y="2309886"/>
                </a:lnTo>
                <a:lnTo>
                  <a:pt x="1746140" y="2294991"/>
                </a:lnTo>
                <a:lnTo>
                  <a:pt x="1690009" y="2278713"/>
                </a:lnTo>
                <a:lnTo>
                  <a:pt x="1634294" y="2261063"/>
                </a:lnTo>
                <a:lnTo>
                  <a:pt x="1579029" y="2242051"/>
                </a:lnTo>
                <a:lnTo>
                  <a:pt x="1524248" y="2221688"/>
                </a:lnTo>
                <a:lnTo>
                  <a:pt x="1469984" y="2199987"/>
                </a:lnTo>
                <a:lnTo>
                  <a:pt x="1416268" y="2176961"/>
                </a:lnTo>
                <a:lnTo>
                  <a:pt x="1363132" y="2152623"/>
                </a:lnTo>
                <a:lnTo>
                  <a:pt x="1310612" y="2126989"/>
                </a:lnTo>
                <a:lnTo>
                  <a:pt x="1258737" y="2100074"/>
                </a:lnTo>
                <a:lnTo>
                  <a:pt x="1207536" y="2071894"/>
                </a:lnTo>
                <a:lnTo>
                  <a:pt x="1157043" y="2042465"/>
                </a:lnTo>
                <a:lnTo>
                  <a:pt x="1107286" y="2011806"/>
                </a:lnTo>
                <a:lnTo>
                  <a:pt x="1058298" y="1979936"/>
                </a:lnTo>
                <a:lnTo>
                  <a:pt x="1010106" y="1946873"/>
                </a:lnTo>
                <a:lnTo>
                  <a:pt x="962741" y="1912637"/>
                </a:lnTo>
                <a:lnTo>
                  <a:pt x="916230" y="1877249"/>
                </a:lnTo>
                <a:lnTo>
                  <a:pt x="870601" y="1840730"/>
                </a:lnTo>
                <a:lnTo>
                  <a:pt x="825881" y="1803103"/>
                </a:lnTo>
                <a:lnTo>
                  <a:pt x="782100" y="1764389"/>
                </a:lnTo>
                <a:lnTo>
                  <a:pt x="739281" y="1724612"/>
                </a:lnTo>
                <a:lnTo>
                  <a:pt x="697451" y="1683797"/>
                </a:lnTo>
                <a:lnTo>
                  <a:pt x="656635" y="1641968"/>
                </a:lnTo>
                <a:lnTo>
                  <a:pt x="616859" y="1599149"/>
                </a:lnTo>
                <a:lnTo>
                  <a:pt x="578146" y="1555367"/>
                </a:lnTo>
                <a:lnTo>
                  <a:pt x="540519" y="1510648"/>
                </a:lnTo>
                <a:lnTo>
                  <a:pt x="503999" y="1465019"/>
                </a:lnTo>
                <a:lnTo>
                  <a:pt x="468611" y="1418508"/>
                </a:lnTo>
                <a:lnTo>
                  <a:pt x="434375" y="1371142"/>
                </a:lnTo>
                <a:lnTo>
                  <a:pt x="401312" y="1322951"/>
                </a:lnTo>
                <a:lnTo>
                  <a:pt x="369441" y="1273962"/>
                </a:lnTo>
                <a:lnTo>
                  <a:pt x="338782" y="1224206"/>
                </a:lnTo>
                <a:lnTo>
                  <a:pt x="309354" y="1173713"/>
                </a:lnTo>
                <a:lnTo>
                  <a:pt x="281174" y="1122513"/>
                </a:lnTo>
                <a:lnTo>
                  <a:pt x="254259" y="1070636"/>
                </a:lnTo>
                <a:lnTo>
                  <a:pt x="228624" y="1018115"/>
                </a:lnTo>
                <a:lnTo>
                  <a:pt x="204287" y="964980"/>
                </a:lnTo>
                <a:lnTo>
                  <a:pt x="181261" y="911264"/>
                </a:lnTo>
                <a:lnTo>
                  <a:pt x="159559" y="856999"/>
                </a:lnTo>
                <a:lnTo>
                  <a:pt x="139197" y="802218"/>
                </a:lnTo>
                <a:lnTo>
                  <a:pt x="120185" y="746954"/>
                </a:lnTo>
                <a:lnTo>
                  <a:pt x="102534" y="691240"/>
                </a:lnTo>
                <a:lnTo>
                  <a:pt x="86257" y="635109"/>
                </a:lnTo>
                <a:lnTo>
                  <a:pt x="71361" y="578596"/>
                </a:lnTo>
                <a:lnTo>
                  <a:pt x="57858" y="521734"/>
                </a:lnTo>
                <a:lnTo>
                  <a:pt x="45754" y="464558"/>
                </a:lnTo>
                <a:lnTo>
                  <a:pt x="35056" y="407102"/>
                </a:lnTo>
                <a:lnTo>
                  <a:pt x="25772" y="349401"/>
                </a:lnTo>
                <a:lnTo>
                  <a:pt x="17907" y="291490"/>
                </a:lnTo>
                <a:lnTo>
                  <a:pt x="11466" y="233403"/>
                </a:lnTo>
                <a:lnTo>
                  <a:pt x="6451" y="175175"/>
                </a:lnTo>
                <a:lnTo>
                  <a:pt x="2867" y="116842"/>
                </a:lnTo>
                <a:lnTo>
                  <a:pt x="716" y="58438"/>
                </a:lnTo>
                <a:lnTo>
                  <a:pt x="0" y="0"/>
                </a:lnTo>
                <a:lnTo>
                  <a:pt x="3333750" y="0"/>
                </a:lnTo>
                <a:lnTo>
                  <a:pt x="3333750" y="2182401"/>
                </a:lnTo>
                <a:lnTo>
                  <a:pt x="3319443" y="2188638"/>
                </a:lnTo>
                <a:lnTo>
                  <a:pt x="3265445" y="2211005"/>
                </a:lnTo>
                <a:lnTo>
                  <a:pt x="3210922" y="2232037"/>
                </a:lnTo>
                <a:lnTo>
                  <a:pt x="3155891" y="2251727"/>
                </a:lnTo>
                <a:lnTo>
                  <a:pt x="3100402" y="2270058"/>
                </a:lnTo>
                <a:lnTo>
                  <a:pt x="3044471" y="2287025"/>
                </a:lnTo>
                <a:lnTo>
                  <a:pt x="2988149" y="2302611"/>
                </a:lnTo>
                <a:lnTo>
                  <a:pt x="2931453" y="2316813"/>
                </a:lnTo>
                <a:lnTo>
                  <a:pt x="2874434" y="2329617"/>
                </a:lnTo>
                <a:lnTo>
                  <a:pt x="2817110" y="2341019"/>
                </a:lnTo>
                <a:lnTo>
                  <a:pt x="2759532" y="2351010"/>
                </a:lnTo>
                <a:lnTo>
                  <a:pt x="2701718" y="2359586"/>
                </a:lnTo>
                <a:lnTo>
                  <a:pt x="2643718" y="2366740"/>
                </a:lnTo>
                <a:lnTo>
                  <a:pt x="2585552" y="2372469"/>
                </a:lnTo>
                <a:lnTo>
                  <a:pt x="2527272" y="2376768"/>
                </a:lnTo>
                <a:lnTo>
                  <a:pt x="2468896" y="2379636"/>
                </a:lnTo>
                <a:lnTo>
                  <a:pt x="2410474" y="2381070"/>
                </a:lnTo>
                <a:lnTo>
                  <a:pt x="2381249" y="2381249"/>
                </a:lnTo>
                <a:close/>
              </a:path>
            </a:pathLst>
          </a:custGeom>
          <a:solidFill>
            <a:srgbClr val="F0F6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4227513"/>
            <a:ext cx="2381250" cy="2628900"/>
            <a:chOff x="0" y="4229099"/>
            <a:chExt cx="2381250" cy="2628900"/>
          </a:xfrm>
        </p:grpSpPr>
        <p:sp>
          <p:nvSpPr>
            <p:cNvPr id="5" name="object 5"/>
            <p:cNvSpPr/>
            <p:nvPr/>
          </p:nvSpPr>
          <p:spPr>
            <a:xfrm>
              <a:off x="0" y="44767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6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5"/>
                  </a:lnTo>
                  <a:lnTo>
                    <a:pt x="521734" y="57859"/>
                  </a:lnTo>
                  <a:lnTo>
                    <a:pt x="578596" y="71363"/>
                  </a:lnTo>
                  <a:lnTo>
                    <a:pt x="635109" y="86257"/>
                  </a:lnTo>
                  <a:lnTo>
                    <a:pt x="691240" y="102535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4"/>
                  </a:lnTo>
                  <a:lnTo>
                    <a:pt x="1070636" y="254259"/>
                  </a:lnTo>
                  <a:lnTo>
                    <a:pt x="1122513" y="281174"/>
                  </a:lnTo>
                  <a:lnTo>
                    <a:pt x="1173713" y="309354"/>
                  </a:lnTo>
                  <a:lnTo>
                    <a:pt x="1224206" y="338783"/>
                  </a:lnTo>
                  <a:lnTo>
                    <a:pt x="1273962" y="369441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1"/>
                  </a:lnTo>
                  <a:lnTo>
                    <a:pt x="1465019" y="503999"/>
                  </a:lnTo>
                  <a:lnTo>
                    <a:pt x="1510648" y="540518"/>
                  </a:lnTo>
                  <a:lnTo>
                    <a:pt x="1555367" y="578146"/>
                  </a:lnTo>
                  <a:lnTo>
                    <a:pt x="1599149" y="616860"/>
                  </a:lnTo>
                  <a:lnTo>
                    <a:pt x="1641968" y="656636"/>
                  </a:lnTo>
                  <a:lnTo>
                    <a:pt x="1683797" y="697451"/>
                  </a:lnTo>
                  <a:lnTo>
                    <a:pt x="1724612" y="739281"/>
                  </a:lnTo>
                  <a:lnTo>
                    <a:pt x="1764389" y="782100"/>
                  </a:lnTo>
                  <a:lnTo>
                    <a:pt x="1803103" y="825882"/>
                  </a:lnTo>
                  <a:lnTo>
                    <a:pt x="1840730" y="870600"/>
                  </a:lnTo>
                  <a:lnTo>
                    <a:pt x="1877249" y="916229"/>
                  </a:lnTo>
                  <a:lnTo>
                    <a:pt x="1912637" y="962740"/>
                  </a:lnTo>
                  <a:lnTo>
                    <a:pt x="1946873" y="1010105"/>
                  </a:lnTo>
                  <a:lnTo>
                    <a:pt x="1979936" y="1058297"/>
                  </a:lnTo>
                  <a:lnTo>
                    <a:pt x="2011807" y="1107286"/>
                  </a:lnTo>
                  <a:lnTo>
                    <a:pt x="2042465" y="1157042"/>
                  </a:lnTo>
                  <a:lnTo>
                    <a:pt x="2071894" y="1207535"/>
                  </a:lnTo>
                  <a:lnTo>
                    <a:pt x="2100074" y="1258736"/>
                  </a:lnTo>
                  <a:lnTo>
                    <a:pt x="2126989" y="1310612"/>
                  </a:lnTo>
                  <a:lnTo>
                    <a:pt x="2152623" y="1363134"/>
                  </a:lnTo>
                  <a:lnTo>
                    <a:pt x="2176961" y="1416268"/>
                  </a:lnTo>
                  <a:lnTo>
                    <a:pt x="2199987" y="1469984"/>
                  </a:lnTo>
                  <a:lnTo>
                    <a:pt x="2221688" y="1524249"/>
                  </a:lnTo>
                  <a:lnTo>
                    <a:pt x="2242051" y="1579030"/>
                  </a:lnTo>
                  <a:lnTo>
                    <a:pt x="2261063" y="1634294"/>
                  </a:lnTo>
                  <a:lnTo>
                    <a:pt x="2278713" y="1690009"/>
                  </a:lnTo>
                  <a:lnTo>
                    <a:pt x="2294991" y="1746139"/>
                  </a:lnTo>
                  <a:lnTo>
                    <a:pt x="2309886" y="1802653"/>
                  </a:lnTo>
                  <a:lnTo>
                    <a:pt x="2323390" y="1859514"/>
                  </a:lnTo>
                  <a:lnTo>
                    <a:pt x="2335494" y="1916691"/>
                  </a:lnTo>
                  <a:lnTo>
                    <a:pt x="2346192" y="1974146"/>
                  </a:lnTo>
                  <a:lnTo>
                    <a:pt x="2355476" y="2031847"/>
                  </a:lnTo>
                  <a:lnTo>
                    <a:pt x="2363341" y="2089759"/>
                  </a:lnTo>
                  <a:lnTo>
                    <a:pt x="2369783" y="2147846"/>
                  </a:lnTo>
                  <a:lnTo>
                    <a:pt x="2374797" y="2206074"/>
                  </a:lnTo>
                  <a:lnTo>
                    <a:pt x="2378381" y="2264407"/>
                  </a:lnTo>
                  <a:lnTo>
                    <a:pt x="2380532" y="2322810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42290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59"/>
                  </a:lnTo>
                  <a:lnTo>
                    <a:pt x="90628" y="322656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5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5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5519" y="121679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18513" y="259584"/>
                  </a:lnTo>
                  <a:lnTo>
                    <a:pt x="292683" y="292683"/>
                  </a:lnTo>
                  <a:lnTo>
                    <a:pt x="259584" y="318513"/>
                  </a:lnTo>
                  <a:lnTo>
                    <a:pt x="221219" y="335518"/>
                  </a:lnTo>
                  <a:lnTo>
                    <a:pt x="179872" y="342693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Table</a:t>
            </a:r>
            <a:r>
              <a:rPr spc="-105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spc="-10" dirty="0"/>
              <a:t>Contents</a:t>
            </a:r>
          </a:p>
        </p:txBody>
      </p:sp>
      <p:sp>
        <p:nvSpPr>
          <p:cNvPr id="8" name="object 8"/>
          <p:cNvSpPr/>
          <p:nvPr/>
        </p:nvSpPr>
        <p:spPr>
          <a:xfrm>
            <a:off x="609599" y="12572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80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80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4445" y="13208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1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4100" y="1292225"/>
            <a:ext cx="3331210" cy="225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Introduction</a:t>
            </a:r>
            <a:r>
              <a:rPr sz="1650" spc="-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to</a:t>
            </a:r>
            <a:r>
              <a:rPr sz="1650" spc="-4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Li-</a:t>
            </a:r>
            <a:r>
              <a:rPr sz="1650" spc="-2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Fi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Working</a:t>
            </a:r>
            <a:r>
              <a:rPr sz="1650" spc="-114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Principles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97000"/>
              </a:lnSpc>
            </a:pP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How</a:t>
            </a:r>
            <a:r>
              <a:rPr sz="1650" spc="-3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Li-Fi</a:t>
            </a:r>
            <a:r>
              <a:rPr sz="1650" spc="-3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Works</a:t>
            </a:r>
            <a:r>
              <a:rPr sz="1650" spc="-3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spc="-2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(Technical</a:t>
            </a:r>
            <a:r>
              <a:rPr sz="1650" spc="-3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Details)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System</a:t>
            </a:r>
            <a:r>
              <a:rPr sz="1650" spc="-7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Architecture</a:t>
            </a:r>
            <a:r>
              <a:rPr sz="1650" spc="-6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&amp;</a:t>
            </a:r>
            <a:r>
              <a:rPr sz="1650" spc="-6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Components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Advantages</a:t>
            </a:r>
            <a:r>
              <a:rPr sz="1650" spc="-4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of</a:t>
            </a:r>
            <a:r>
              <a:rPr sz="1650" spc="-4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Li-</a:t>
            </a:r>
            <a:r>
              <a:rPr sz="1650" spc="-2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Fi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9599" y="17525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24445" y="18161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2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09599" y="22478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4445" y="23114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3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09599" y="27431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4445" y="28067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4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09599" y="32384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6"/>
                </a:lnTo>
                <a:lnTo>
                  <a:pt x="171449" y="0"/>
                </a:lnTo>
                <a:lnTo>
                  <a:pt x="179872" y="206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2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24445" y="33020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5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09599" y="37337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4445" y="37973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6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24445" y="42926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7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09599" y="47243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8"/>
                </a:lnTo>
                <a:lnTo>
                  <a:pt x="318513" y="259583"/>
                </a:lnTo>
                <a:lnTo>
                  <a:pt x="292683" y="292683"/>
                </a:lnTo>
                <a:lnTo>
                  <a:pt x="259584" y="318512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24445" y="47879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8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09599" y="52196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2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8"/>
                </a:lnTo>
                <a:lnTo>
                  <a:pt x="318513" y="259583"/>
                </a:lnTo>
                <a:lnTo>
                  <a:pt x="292683" y="292682"/>
                </a:lnTo>
                <a:lnTo>
                  <a:pt x="259584" y="318512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24445" y="5283200"/>
            <a:ext cx="1136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9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9599" y="57149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3"/>
                </a:lnTo>
                <a:lnTo>
                  <a:pt x="292683" y="292683"/>
                </a:lnTo>
                <a:lnTo>
                  <a:pt x="259584" y="318512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80690" y="5778499"/>
            <a:ext cx="201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10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54100" y="3768725"/>
            <a:ext cx="4813300" cy="2752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Disadvantages</a:t>
            </a:r>
            <a:r>
              <a:rPr sz="1650" spc="-6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&amp;</a:t>
            </a:r>
            <a:r>
              <a:rPr sz="1650" spc="-6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spc="-1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Limitations</a:t>
            </a:r>
            <a:endParaRPr sz="1650">
              <a:latin typeface="Segoe UI" panose="020B0502040204020203"/>
              <a:cs typeface="Segoe UI" panose="020B0502040204020203"/>
            </a:endParaRPr>
          </a:p>
          <a:p>
            <a:pPr marL="12700" marR="944245">
              <a:lnSpc>
                <a:spcPct val="197000"/>
              </a:lnSpc>
            </a:pP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Li-Fi vs </a:t>
            </a:r>
            <a:r>
              <a:rPr sz="165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Wi-Fi </a:t>
            </a:r>
            <a:r>
              <a:rPr sz="1650" spc="-1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Comparison</a:t>
            </a:r>
            <a:endParaRPr lang="en-US" sz="1650" spc="-10" dirty="0" smtClean="0">
              <a:solidFill>
                <a:srgbClr val="333333"/>
              </a:solidFill>
              <a:latin typeface="Segoe UI" panose="020B0502040204020203"/>
              <a:cs typeface="Segoe UI" panose="020B0502040204020203"/>
            </a:endParaRPr>
          </a:p>
          <a:p>
            <a:pPr marL="12700" marR="944245">
              <a:lnSpc>
                <a:spcPct val="197000"/>
              </a:lnSpc>
            </a:pPr>
            <a:r>
              <a:rPr sz="1650" spc="-1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it-IT"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Data Transmission: Wi-Fi vs </a:t>
            </a:r>
            <a:r>
              <a:rPr lang="it-IT" sz="1650" dirty="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Li-Fi</a:t>
            </a:r>
          </a:p>
          <a:p>
            <a:pPr marL="12700" marR="944245">
              <a:lnSpc>
                <a:spcPct val="197000"/>
              </a:lnSpc>
            </a:pPr>
            <a:r>
              <a:rPr lang="en-US" sz="1600" dirty="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Applications</a:t>
            </a:r>
            <a:r>
              <a:rPr lang="en-US" sz="1600" spc="-45" dirty="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&amp;</a:t>
            </a:r>
            <a:r>
              <a:rPr lang="en-US" sz="1600" spc="-45" dirty="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sz="1600" dirty="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Use</a:t>
            </a:r>
            <a:r>
              <a:rPr lang="en-US" sz="1600" spc="-40" dirty="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lang="en-US" sz="1600" spc="-10" dirty="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Cases</a:t>
            </a:r>
            <a:endParaRPr sz="1650">
              <a:solidFill>
                <a:srgbClr val="333333"/>
              </a:solidFill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97000"/>
              </a:lnSpc>
            </a:pP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Current</a:t>
            </a:r>
            <a:r>
              <a:rPr sz="1650" spc="-5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Deployments</a:t>
            </a:r>
            <a:r>
              <a:rPr sz="1650" spc="-55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&amp;</a:t>
            </a:r>
            <a:r>
              <a:rPr sz="1650" spc="-55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spc="-1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Companies</a:t>
            </a:r>
            <a:endParaRPr lang="en-US" sz="1650" spc="-10" dirty="0" smtClean="0">
              <a:solidFill>
                <a:srgbClr val="333333"/>
              </a:solidFill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97000"/>
              </a:lnSpc>
            </a:pPr>
            <a:r>
              <a:rPr sz="1650" spc="-10" smtClean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Future</a:t>
            </a:r>
            <a:r>
              <a:rPr sz="1650" spc="-4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Outlook</a:t>
            </a:r>
            <a:r>
              <a:rPr sz="1650" spc="-4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&amp;</a:t>
            </a:r>
            <a:r>
              <a:rPr sz="1650" spc="-4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650" spc="-10" dirty="0">
                <a:solidFill>
                  <a:srgbClr val="333333"/>
                </a:solidFill>
                <a:latin typeface="Segoe UI" panose="020B0502040204020203"/>
                <a:cs typeface="Segoe UI" panose="020B0502040204020203"/>
              </a:rPr>
              <a:t>Conclusion</a:t>
            </a:r>
            <a:endParaRPr sz="16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9439274" y="2857499"/>
            <a:ext cx="628650" cy="914400"/>
          </a:xfrm>
          <a:custGeom>
            <a:avLst/>
            <a:gdLst/>
            <a:ahLst/>
            <a:cxnLst/>
            <a:rect l="l" t="t" r="r" b="b"/>
            <a:pathLst>
              <a:path w="628650" h="914400">
                <a:moveTo>
                  <a:pt x="457269" y="685621"/>
                </a:moveTo>
                <a:lnTo>
                  <a:pt x="171450" y="685621"/>
                </a:lnTo>
                <a:lnTo>
                  <a:pt x="155535" y="644413"/>
                </a:lnTo>
                <a:lnTo>
                  <a:pt x="134414" y="605499"/>
                </a:lnTo>
                <a:lnTo>
                  <a:pt x="109944" y="568313"/>
                </a:lnTo>
                <a:lnTo>
                  <a:pt x="83581" y="531673"/>
                </a:lnTo>
                <a:lnTo>
                  <a:pt x="69696" y="512631"/>
                </a:lnTo>
                <a:lnTo>
                  <a:pt x="62837" y="503067"/>
                </a:lnTo>
                <a:lnTo>
                  <a:pt x="32398" y="453435"/>
                </a:lnTo>
                <a:lnTo>
                  <a:pt x="14778" y="409850"/>
                </a:lnTo>
                <a:lnTo>
                  <a:pt x="3825" y="363438"/>
                </a:lnTo>
                <a:lnTo>
                  <a:pt x="13" y="314503"/>
                </a:lnTo>
                <a:lnTo>
                  <a:pt x="0" y="314325"/>
                </a:lnTo>
                <a:lnTo>
                  <a:pt x="3314" y="269153"/>
                </a:lnTo>
                <a:lnTo>
                  <a:pt x="3408" y="267877"/>
                </a:lnTo>
                <a:lnTo>
                  <a:pt x="13308" y="223545"/>
                </a:lnTo>
                <a:lnTo>
                  <a:pt x="29214" y="181815"/>
                </a:lnTo>
                <a:lnTo>
                  <a:pt x="50640" y="143173"/>
                </a:lnTo>
                <a:lnTo>
                  <a:pt x="77099" y="108106"/>
                </a:lnTo>
                <a:lnTo>
                  <a:pt x="108106" y="77099"/>
                </a:lnTo>
                <a:lnTo>
                  <a:pt x="143173" y="50640"/>
                </a:lnTo>
                <a:lnTo>
                  <a:pt x="181815" y="29214"/>
                </a:lnTo>
                <a:lnTo>
                  <a:pt x="223545" y="13308"/>
                </a:lnTo>
                <a:lnTo>
                  <a:pt x="267877" y="3408"/>
                </a:lnTo>
                <a:lnTo>
                  <a:pt x="314325" y="0"/>
                </a:lnTo>
                <a:lnTo>
                  <a:pt x="360770" y="3408"/>
                </a:lnTo>
                <a:lnTo>
                  <a:pt x="405100" y="13308"/>
                </a:lnTo>
                <a:lnTo>
                  <a:pt x="446825" y="29214"/>
                </a:lnTo>
                <a:lnTo>
                  <a:pt x="485461" y="50640"/>
                </a:lnTo>
                <a:lnTo>
                  <a:pt x="520521" y="77099"/>
                </a:lnTo>
                <a:lnTo>
                  <a:pt x="551521" y="108106"/>
                </a:lnTo>
                <a:lnTo>
                  <a:pt x="556199" y="114300"/>
                </a:lnTo>
                <a:lnTo>
                  <a:pt x="314325" y="114300"/>
                </a:lnTo>
                <a:lnTo>
                  <a:pt x="268436" y="119578"/>
                </a:lnTo>
                <a:lnTo>
                  <a:pt x="226324" y="134616"/>
                </a:lnTo>
                <a:lnTo>
                  <a:pt x="189186" y="158218"/>
                </a:lnTo>
                <a:lnTo>
                  <a:pt x="158218" y="189186"/>
                </a:lnTo>
                <a:lnTo>
                  <a:pt x="134616" y="226324"/>
                </a:lnTo>
                <a:lnTo>
                  <a:pt x="119578" y="268436"/>
                </a:lnTo>
                <a:lnTo>
                  <a:pt x="114300" y="314325"/>
                </a:lnTo>
                <a:lnTo>
                  <a:pt x="116554" y="325420"/>
                </a:lnTo>
                <a:lnTo>
                  <a:pt x="122693" y="334506"/>
                </a:lnTo>
                <a:lnTo>
                  <a:pt x="131779" y="340645"/>
                </a:lnTo>
                <a:lnTo>
                  <a:pt x="142875" y="342900"/>
                </a:lnTo>
                <a:lnTo>
                  <a:pt x="626450" y="342900"/>
                </a:lnTo>
                <a:lnTo>
                  <a:pt x="624872" y="363284"/>
                </a:lnTo>
                <a:lnTo>
                  <a:pt x="613897" y="409850"/>
                </a:lnTo>
                <a:lnTo>
                  <a:pt x="596293" y="453435"/>
                </a:lnTo>
                <a:lnTo>
                  <a:pt x="572677" y="493454"/>
                </a:lnTo>
                <a:lnTo>
                  <a:pt x="545068" y="531852"/>
                </a:lnTo>
                <a:lnTo>
                  <a:pt x="519017" y="568159"/>
                </a:lnTo>
                <a:lnTo>
                  <a:pt x="494443" y="605499"/>
                </a:lnTo>
                <a:lnTo>
                  <a:pt x="473271" y="644413"/>
                </a:lnTo>
                <a:lnTo>
                  <a:pt x="457269" y="685621"/>
                </a:lnTo>
                <a:close/>
              </a:path>
              <a:path w="628650" h="914400">
                <a:moveTo>
                  <a:pt x="626450" y="342900"/>
                </a:moveTo>
                <a:lnTo>
                  <a:pt x="142875" y="342900"/>
                </a:lnTo>
                <a:lnTo>
                  <a:pt x="153970" y="340645"/>
                </a:lnTo>
                <a:lnTo>
                  <a:pt x="163056" y="334506"/>
                </a:lnTo>
                <a:lnTo>
                  <a:pt x="169195" y="325420"/>
                </a:lnTo>
                <a:lnTo>
                  <a:pt x="171413" y="314503"/>
                </a:lnTo>
                <a:lnTo>
                  <a:pt x="178730" y="269153"/>
                </a:lnTo>
                <a:lnTo>
                  <a:pt x="199007" y="229931"/>
                </a:lnTo>
                <a:lnTo>
                  <a:pt x="229931" y="199007"/>
                </a:lnTo>
                <a:lnTo>
                  <a:pt x="269153" y="178730"/>
                </a:lnTo>
                <a:lnTo>
                  <a:pt x="314325" y="171450"/>
                </a:lnTo>
                <a:lnTo>
                  <a:pt x="325420" y="169195"/>
                </a:lnTo>
                <a:lnTo>
                  <a:pt x="334506" y="163056"/>
                </a:lnTo>
                <a:lnTo>
                  <a:pt x="340645" y="153970"/>
                </a:lnTo>
                <a:lnTo>
                  <a:pt x="342839" y="143173"/>
                </a:lnTo>
                <a:lnTo>
                  <a:pt x="342900" y="142875"/>
                </a:lnTo>
                <a:lnTo>
                  <a:pt x="340645" y="131779"/>
                </a:lnTo>
                <a:lnTo>
                  <a:pt x="334506" y="122693"/>
                </a:lnTo>
                <a:lnTo>
                  <a:pt x="325420" y="116554"/>
                </a:lnTo>
                <a:lnTo>
                  <a:pt x="314325" y="114300"/>
                </a:lnTo>
                <a:lnTo>
                  <a:pt x="556199" y="114300"/>
                </a:lnTo>
                <a:lnTo>
                  <a:pt x="599397" y="181815"/>
                </a:lnTo>
                <a:lnTo>
                  <a:pt x="615304" y="223545"/>
                </a:lnTo>
                <a:lnTo>
                  <a:pt x="625211" y="267877"/>
                </a:lnTo>
                <a:lnTo>
                  <a:pt x="628636" y="314325"/>
                </a:lnTo>
                <a:lnTo>
                  <a:pt x="628650" y="314503"/>
                </a:lnTo>
                <a:lnTo>
                  <a:pt x="626450" y="342900"/>
                </a:lnTo>
                <a:close/>
              </a:path>
              <a:path w="628650" h="914400">
                <a:moveTo>
                  <a:pt x="314325" y="914400"/>
                </a:moveTo>
                <a:lnTo>
                  <a:pt x="269153" y="907119"/>
                </a:lnTo>
                <a:lnTo>
                  <a:pt x="229931" y="886842"/>
                </a:lnTo>
                <a:lnTo>
                  <a:pt x="199007" y="855918"/>
                </a:lnTo>
                <a:lnTo>
                  <a:pt x="178730" y="816696"/>
                </a:lnTo>
                <a:lnTo>
                  <a:pt x="171450" y="771525"/>
                </a:lnTo>
                <a:lnTo>
                  <a:pt x="171450" y="742950"/>
                </a:lnTo>
                <a:lnTo>
                  <a:pt x="457200" y="742950"/>
                </a:lnTo>
                <a:lnTo>
                  <a:pt x="457200" y="771525"/>
                </a:lnTo>
                <a:lnTo>
                  <a:pt x="449919" y="816696"/>
                </a:lnTo>
                <a:lnTo>
                  <a:pt x="429642" y="855918"/>
                </a:lnTo>
                <a:lnTo>
                  <a:pt x="398718" y="886842"/>
                </a:lnTo>
                <a:lnTo>
                  <a:pt x="359496" y="907119"/>
                </a:lnTo>
                <a:lnTo>
                  <a:pt x="314325" y="91440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204547" y="3879214"/>
            <a:ext cx="3098165" cy="5588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3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Light</a:t>
            </a:r>
            <a:r>
              <a:rPr sz="13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as</a:t>
            </a:r>
            <a:r>
              <a:rPr sz="13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3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medium</a:t>
            </a:r>
            <a:r>
              <a:rPr sz="13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350" spc="-2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for</a:t>
            </a:r>
            <a:endParaRPr sz="1350">
              <a:latin typeface="Segoe UI" panose="020B0502040204020203"/>
              <a:cs typeface="Segoe UI" panose="020B0502040204020203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next-generation wireless </a:t>
            </a:r>
            <a:r>
              <a:rPr sz="13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communication</a:t>
            </a:r>
            <a:endParaRPr sz="13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32" name="object 26"/>
          <p:cNvSpPr/>
          <p:nvPr/>
        </p:nvSpPr>
        <p:spPr>
          <a:xfrm>
            <a:off x="609600" y="617140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199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3"/>
                </a:lnTo>
                <a:lnTo>
                  <a:pt x="292683" y="292683"/>
                </a:lnTo>
                <a:lnTo>
                  <a:pt x="259584" y="318512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200" b="1" dirty="0" smtClean="0">
                <a:solidFill>
                  <a:schemeClr val="bg1"/>
                </a:solidFill>
                <a:latin typeface="Segoe UI" panose="020B0502040204020203"/>
                <a:cs typeface="Segoe UI" panose="020B0502040204020203"/>
              </a:rPr>
              <a:t>11</a:t>
            </a:r>
            <a:endParaRPr lang="en-US" sz="1200" b="1" dirty="0">
              <a:solidFill>
                <a:schemeClr val="bg1"/>
              </a:solidFill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1400" y="4418806"/>
            <a:ext cx="4362450" cy="1200150"/>
            <a:chOff x="6810374" y="3905249"/>
            <a:chExt cx="4362450" cy="1200150"/>
          </a:xfrm>
        </p:grpSpPr>
        <p:sp>
          <p:nvSpPr>
            <p:cNvPr id="3" name="object 3"/>
            <p:cNvSpPr/>
            <p:nvPr/>
          </p:nvSpPr>
          <p:spPr>
            <a:xfrm>
              <a:off x="6810374" y="3905249"/>
              <a:ext cx="4362450" cy="1200150"/>
            </a:xfrm>
            <a:custGeom>
              <a:avLst/>
              <a:gdLst/>
              <a:ahLst/>
              <a:cxnLst/>
              <a:rect l="l" t="t" r="r" b="b"/>
              <a:pathLst>
                <a:path w="4362450" h="1200150">
                  <a:moveTo>
                    <a:pt x="4291252" y="1200149"/>
                  </a:moveTo>
                  <a:lnTo>
                    <a:pt x="71196" y="1200149"/>
                  </a:lnTo>
                  <a:lnTo>
                    <a:pt x="66240" y="1199662"/>
                  </a:lnTo>
                  <a:lnTo>
                    <a:pt x="29704" y="1184527"/>
                  </a:lnTo>
                  <a:lnTo>
                    <a:pt x="3885" y="1148487"/>
                  </a:lnTo>
                  <a:lnTo>
                    <a:pt x="0" y="1128953"/>
                  </a:lnTo>
                  <a:lnTo>
                    <a:pt x="0" y="11239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291252" y="0"/>
                  </a:lnTo>
                  <a:lnTo>
                    <a:pt x="4332743" y="15621"/>
                  </a:lnTo>
                  <a:lnTo>
                    <a:pt x="4358562" y="51661"/>
                  </a:lnTo>
                  <a:lnTo>
                    <a:pt x="4362448" y="71196"/>
                  </a:lnTo>
                  <a:lnTo>
                    <a:pt x="4362448" y="1128953"/>
                  </a:lnTo>
                  <a:lnTo>
                    <a:pt x="4346826" y="1170443"/>
                  </a:lnTo>
                  <a:lnTo>
                    <a:pt x="4310786" y="1196264"/>
                  </a:lnTo>
                  <a:lnTo>
                    <a:pt x="4296207" y="1199662"/>
                  </a:lnTo>
                  <a:lnTo>
                    <a:pt x="4291252" y="12001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76679" y="40576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3031" y="4075509"/>
              <a:ext cx="357505" cy="250190"/>
            </a:xfrm>
            <a:custGeom>
              <a:avLst/>
              <a:gdLst/>
              <a:ahLst/>
              <a:cxnLst/>
              <a:rect l="l" t="t" r="r" b="b"/>
              <a:pathLst>
                <a:path w="357504" h="250189">
                  <a:moveTo>
                    <a:pt x="17707" y="100340"/>
                  </a:moveTo>
                  <a:lnTo>
                    <a:pt x="17275" y="100340"/>
                  </a:lnTo>
                  <a:lnTo>
                    <a:pt x="11866" y="99170"/>
                  </a:lnTo>
                  <a:lnTo>
                    <a:pt x="10732" y="98904"/>
                  </a:lnTo>
                  <a:lnTo>
                    <a:pt x="4960" y="94877"/>
                  </a:lnTo>
                  <a:lnTo>
                    <a:pt x="1169" y="88879"/>
                  </a:lnTo>
                  <a:lnTo>
                    <a:pt x="0" y="82132"/>
                  </a:lnTo>
                  <a:lnTo>
                    <a:pt x="1436" y="75437"/>
                  </a:lnTo>
                  <a:lnTo>
                    <a:pt x="42017" y="40544"/>
                  </a:lnTo>
                  <a:lnTo>
                    <a:pt x="83673" y="18640"/>
                  </a:lnTo>
                  <a:lnTo>
                    <a:pt x="129505" y="4815"/>
                  </a:lnTo>
                  <a:lnTo>
                    <a:pt x="178586" y="0"/>
                  </a:lnTo>
                  <a:lnTo>
                    <a:pt x="227658" y="4815"/>
                  </a:lnTo>
                  <a:lnTo>
                    <a:pt x="273469" y="18640"/>
                  </a:lnTo>
                  <a:lnTo>
                    <a:pt x="305920" y="35718"/>
                  </a:lnTo>
                  <a:lnTo>
                    <a:pt x="178586" y="35718"/>
                  </a:lnTo>
                  <a:lnTo>
                    <a:pt x="136524" y="39845"/>
                  </a:lnTo>
                  <a:lnTo>
                    <a:pt x="97256" y="51694"/>
                  </a:lnTo>
                  <a:lnTo>
                    <a:pt x="61567" y="70471"/>
                  </a:lnTo>
                  <a:lnTo>
                    <a:pt x="30472" y="95197"/>
                  </a:lnTo>
                  <a:lnTo>
                    <a:pt x="24261" y="99170"/>
                  </a:lnTo>
                  <a:lnTo>
                    <a:pt x="24391" y="99170"/>
                  </a:lnTo>
                  <a:lnTo>
                    <a:pt x="17707" y="100340"/>
                  </a:lnTo>
                  <a:close/>
                </a:path>
                <a:path w="357504" h="250189">
                  <a:moveTo>
                    <a:pt x="339669" y="100340"/>
                  </a:moveTo>
                  <a:lnTo>
                    <a:pt x="332929" y="99170"/>
                  </a:lnTo>
                  <a:lnTo>
                    <a:pt x="326899" y="95354"/>
                  </a:lnTo>
                  <a:lnTo>
                    <a:pt x="295605" y="70471"/>
                  </a:lnTo>
                  <a:lnTo>
                    <a:pt x="259916" y="51694"/>
                  </a:lnTo>
                  <a:lnTo>
                    <a:pt x="220648" y="39845"/>
                  </a:lnTo>
                  <a:lnTo>
                    <a:pt x="178586" y="35718"/>
                  </a:lnTo>
                  <a:lnTo>
                    <a:pt x="305920" y="35718"/>
                  </a:lnTo>
                  <a:lnTo>
                    <a:pt x="351585" y="69595"/>
                  </a:lnTo>
                  <a:lnTo>
                    <a:pt x="357111" y="82132"/>
                  </a:lnTo>
                  <a:lnTo>
                    <a:pt x="355952" y="88879"/>
                  </a:lnTo>
                  <a:lnTo>
                    <a:pt x="352157" y="94877"/>
                  </a:lnTo>
                  <a:lnTo>
                    <a:pt x="346348" y="98904"/>
                  </a:lnTo>
                  <a:lnTo>
                    <a:pt x="339669" y="100340"/>
                  </a:lnTo>
                  <a:close/>
                </a:path>
                <a:path w="357504" h="250189">
                  <a:moveTo>
                    <a:pt x="83141" y="160699"/>
                  </a:moveTo>
                  <a:lnTo>
                    <a:pt x="82902" y="160699"/>
                  </a:lnTo>
                  <a:lnTo>
                    <a:pt x="76326" y="158977"/>
                  </a:lnTo>
                  <a:lnTo>
                    <a:pt x="70704" y="154706"/>
                  </a:lnTo>
                  <a:lnTo>
                    <a:pt x="67150" y="148551"/>
                  </a:lnTo>
                  <a:lnTo>
                    <a:pt x="66254" y="141758"/>
                  </a:lnTo>
                  <a:lnTo>
                    <a:pt x="67973" y="135133"/>
                  </a:lnTo>
                  <a:lnTo>
                    <a:pt x="120760" y="100012"/>
                  </a:lnTo>
                  <a:lnTo>
                    <a:pt x="178586" y="89296"/>
                  </a:lnTo>
                  <a:lnTo>
                    <a:pt x="208408" y="92059"/>
                  </a:lnTo>
                  <a:lnTo>
                    <a:pt x="236420" y="100012"/>
                  </a:lnTo>
                  <a:lnTo>
                    <a:pt x="262109" y="112653"/>
                  </a:lnTo>
                  <a:lnTo>
                    <a:pt x="278897" y="125015"/>
                  </a:lnTo>
                  <a:lnTo>
                    <a:pt x="178642" y="125015"/>
                  </a:lnTo>
                  <a:lnTo>
                    <a:pt x="155421" y="127159"/>
                  </a:lnTo>
                  <a:lnTo>
                    <a:pt x="133645" y="133338"/>
                  </a:lnTo>
                  <a:lnTo>
                    <a:pt x="113689" y="143168"/>
                  </a:lnTo>
                  <a:lnTo>
                    <a:pt x="95931" y="156269"/>
                  </a:lnTo>
                  <a:lnTo>
                    <a:pt x="89790" y="159816"/>
                  </a:lnTo>
                  <a:lnTo>
                    <a:pt x="83141" y="160699"/>
                  </a:lnTo>
                  <a:close/>
                </a:path>
                <a:path w="357504" h="250189">
                  <a:moveTo>
                    <a:pt x="274246" y="160699"/>
                  </a:moveTo>
                  <a:lnTo>
                    <a:pt x="267452" y="159816"/>
                  </a:lnTo>
                  <a:lnTo>
                    <a:pt x="261298" y="156269"/>
                  </a:lnTo>
                  <a:lnTo>
                    <a:pt x="243508" y="143168"/>
                  </a:lnTo>
                  <a:lnTo>
                    <a:pt x="223542" y="133338"/>
                  </a:lnTo>
                  <a:lnTo>
                    <a:pt x="201776" y="127159"/>
                  </a:lnTo>
                  <a:lnTo>
                    <a:pt x="178586" y="125015"/>
                  </a:lnTo>
                  <a:lnTo>
                    <a:pt x="278897" y="125015"/>
                  </a:lnTo>
                  <a:lnTo>
                    <a:pt x="284961" y="129480"/>
                  </a:lnTo>
                  <a:lnTo>
                    <a:pt x="289226" y="135133"/>
                  </a:lnTo>
                  <a:lnTo>
                    <a:pt x="290948" y="141758"/>
                  </a:lnTo>
                  <a:lnTo>
                    <a:pt x="290074" y="148551"/>
                  </a:lnTo>
                  <a:lnTo>
                    <a:pt x="286524" y="154706"/>
                  </a:lnTo>
                  <a:lnTo>
                    <a:pt x="280871" y="158977"/>
                  </a:lnTo>
                  <a:lnTo>
                    <a:pt x="274246" y="160699"/>
                  </a:lnTo>
                  <a:close/>
                </a:path>
                <a:path w="357504" h="250189">
                  <a:moveTo>
                    <a:pt x="183323" y="250031"/>
                  </a:moveTo>
                  <a:lnTo>
                    <a:pt x="173850" y="250031"/>
                  </a:lnTo>
                  <a:lnTo>
                    <a:pt x="169293" y="249124"/>
                  </a:lnTo>
                  <a:lnTo>
                    <a:pt x="142868" y="219049"/>
                  </a:lnTo>
                  <a:lnTo>
                    <a:pt x="142868" y="209575"/>
                  </a:lnTo>
                  <a:lnTo>
                    <a:pt x="169293" y="179500"/>
                  </a:lnTo>
                  <a:lnTo>
                    <a:pt x="173850" y="178593"/>
                  </a:lnTo>
                  <a:lnTo>
                    <a:pt x="183323" y="178593"/>
                  </a:lnTo>
                  <a:lnTo>
                    <a:pt x="213399" y="205019"/>
                  </a:lnTo>
                  <a:lnTo>
                    <a:pt x="214305" y="209575"/>
                  </a:lnTo>
                  <a:lnTo>
                    <a:pt x="214305" y="219049"/>
                  </a:lnTo>
                  <a:lnTo>
                    <a:pt x="187879" y="249124"/>
                  </a:lnTo>
                  <a:lnTo>
                    <a:pt x="183323" y="250031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543800" y="4952206"/>
            <a:ext cx="4074160" cy="480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"Illumination with Communication" - Harald </a:t>
            </a:r>
            <a:r>
              <a:rPr sz="1200" spc="-2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Haas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algn="ctr">
              <a:lnSpc>
                <a:spcPct val="100000"/>
              </a:lnSpc>
              <a:spcBef>
                <a:spcPts val="885"/>
              </a:spcBef>
            </a:pP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Using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same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LED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lights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that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illuminate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our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spaces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to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transmit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2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data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06200" y="6247606"/>
            <a:ext cx="420370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Page</a:t>
            </a:r>
            <a:r>
              <a:rPr sz="1050" spc="-4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3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-533400" y="1142364"/>
            <a:ext cx="6096000" cy="5753100"/>
            <a:chOff x="0" y="1104899"/>
            <a:chExt cx="6096000" cy="5753100"/>
          </a:xfrm>
        </p:grpSpPr>
        <p:sp>
          <p:nvSpPr>
            <p:cNvPr id="12" name="object 12"/>
            <p:cNvSpPr/>
            <p:nvPr/>
          </p:nvSpPr>
          <p:spPr>
            <a:xfrm>
              <a:off x="0" y="44767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6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5"/>
                  </a:lnTo>
                  <a:lnTo>
                    <a:pt x="521734" y="57859"/>
                  </a:lnTo>
                  <a:lnTo>
                    <a:pt x="578596" y="71363"/>
                  </a:lnTo>
                  <a:lnTo>
                    <a:pt x="635109" y="86257"/>
                  </a:lnTo>
                  <a:lnTo>
                    <a:pt x="691240" y="102535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4"/>
                  </a:lnTo>
                  <a:lnTo>
                    <a:pt x="1070636" y="254259"/>
                  </a:lnTo>
                  <a:lnTo>
                    <a:pt x="1122513" y="281174"/>
                  </a:lnTo>
                  <a:lnTo>
                    <a:pt x="1173713" y="309354"/>
                  </a:lnTo>
                  <a:lnTo>
                    <a:pt x="1224206" y="338783"/>
                  </a:lnTo>
                  <a:lnTo>
                    <a:pt x="1273962" y="369441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1"/>
                  </a:lnTo>
                  <a:lnTo>
                    <a:pt x="1465019" y="503999"/>
                  </a:lnTo>
                  <a:lnTo>
                    <a:pt x="1510648" y="540518"/>
                  </a:lnTo>
                  <a:lnTo>
                    <a:pt x="1555367" y="578146"/>
                  </a:lnTo>
                  <a:lnTo>
                    <a:pt x="1599149" y="616860"/>
                  </a:lnTo>
                  <a:lnTo>
                    <a:pt x="1641968" y="656636"/>
                  </a:lnTo>
                  <a:lnTo>
                    <a:pt x="1683797" y="697451"/>
                  </a:lnTo>
                  <a:lnTo>
                    <a:pt x="1724612" y="739281"/>
                  </a:lnTo>
                  <a:lnTo>
                    <a:pt x="1764389" y="782100"/>
                  </a:lnTo>
                  <a:lnTo>
                    <a:pt x="1803103" y="825882"/>
                  </a:lnTo>
                  <a:lnTo>
                    <a:pt x="1840730" y="870600"/>
                  </a:lnTo>
                  <a:lnTo>
                    <a:pt x="1877249" y="916229"/>
                  </a:lnTo>
                  <a:lnTo>
                    <a:pt x="1912637" y="962740"/>
                  </a:lnTo>
                  <a:lnTo>
                    <a:pt x="1946873" y="1010105"/>
                  </a:lnTo>
                  <a:lnTo>
                    <a:pt x="1979936" y="1058297"/>
                  </a:lnTo>
                  <a:lnTo>
                    <a:pt x="2011807" y="1107286"/>
                  </a:lnTo>
                  <a:lnTo>
                    <a:pt x="2042465" y="1157042"/>
                  </a:lnTo>
                  <a:lnTo>
                    <a:pt x="2071894" y="1207535"/>
                  </a:lnTo>
                  <a:lnTo>
                    <a:pt x="2100074" y="1258736"/>
                  </a:lnTo>
                  <a:lnTo>
                    <a:pt x="2126989" y="1310612"/>
                  </a:lnTo>
                  <a:lnTo>
                    <a:pt x="2152623" y="1363134"/>
                  </a:lnTo>
                  <a:lnTo>
                    <a:pt x="2176961" y="1416268"/>
                  </a:lnTo>
                  <a:lnTo>
                    <a:pt x="2199987" y="1469984"/>
                  </a:lnTo>
                  <a:lnTo>
                    <a:pt x="2221688" y="1524249"/>
                  </a:lnTo>
                  <a:lnTo>
                    <a:pt x="2242051" y="1579030"/>
                  </a:lnTo>
                  <a:lnTo>
                    <a:pt x="2261063" y="1634294"/>
                  </a:lnTo>
                  <a:lnTo>
                    <a:pt x="2278713" y="1690009"/>
                  </a:lnTo>
                  <a:lnTo>
                    <a:pt x="2294991" y="1746139"/>
                  </a:lnTo>
                  <a:lnTo>
                    <a:pt x="2309886" y="1802653"/>
                  </a:lnTo>
                  <a:lnTo>
                    <a:pt x="2323390" y="1859514"/>
                  </a:lnTo>
                  <a:lnTo>
                    <a:pt x="2335494" y="1916691"/>
                  </a:lnTo>
                  <a:lnTo>
                    <a:pt x="2346192" y="1974146"/>
                  </a:lnTo>
                  <a:lnTo>
                    <a:pt x="2355476" y="2031847"/>
                  </a:lnTo>
                  <a:lnTo>
                    <a:pt x="2363341" y="2089759"/>
                  </a:lnTo>
                  <a:lnTo>
                    <a:pt x="2369783" y="2147846"/>
                  </a:lnTo>
                  <a:lnTo>
                    <a:pt x="2374797" y="2206074"/>
                  </a:lnTo>
                  <a:lnTo>
                    <a:pt x="2378381" y="2264407"/>
                  </a:lnTo>
                  <a:lnTo>
                    <a:pt x="2380532" y="2322810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1104899"/>
              <a:ext cx="5486400" cy="4000500"/>
            </a:xfrm>
            <a:custGeom>
              <a:avLst/>
              <a:gdLst/>
              <a:ahLst/>
              <a:cxnLst/>
              <a:rect l="l" t="t" r="r" b="b"/>
              <a:pathLst>
                <a:path w="5486400" h="4000500">
                  <a:moveTo>
                    <a:pt x="5415202" y="4000499"/>
                  </a:moveTo>
                  <a:lnTo>
                    <a:pt x="71196" y="4000499"/>
                  </a:lnTo>
                  <a:lnTo>
                    <a:pt x="66241" y="4000011"/>
                  </a:lnTo>
                  <a:lnTo>
                    <a:pt x="29705" y="3984877"/>
                  </a:lnTo>
                  <a:lnTo>
                    <a:pt x="3885" y="3948837"/>
                  </a:lnTo>
                  <a:lnTo>
                    <a:pt x="0" y="3929302"/>
                  </a:lnTo>
                  <a:lnTo>
                    <a:pt x="0" y="3924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3929302"/>
                  </a:lnTo>
                  <a:lnTo>
                    <a:pt x="5470777" y="3970793"/>
                  </a:lnTo>
                  <a:lnTo>
                    <a:pt x="5434737" y="3996613"/>
                  </a:lnTo>
                  <a:lnTo>
                    <a:pt x="5420158" y="4000011"/>
                  </a:lnTo>
                  <a:lnTo>
                    <a:pt x="5415202" y="40004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Introduction</a:t>
            </a:r>
            <a:r>
              <a:rPr spc="-7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Li-</a:t>
            </a:r>
            <a:r>
              <a:rPr spc="-25" dirty="0"/>
              <a:t>Fi</a:t>
            </a:r>
          </a:p>
        </p:txBody>
      </p:sp>
      <p:sp>
        <p:nvSpPr>
          <p:cNvPr id="15" name="object 15"/>
          <p:cNvSpPr/>
          <p:nvPr/>
        </p:nvSpPr>
        <p:spPr>
          <a:xfrm>
            <a:off x="838200" y="13906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200" y="21907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200" y="27622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" y="33337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41338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4100" y="1294130"/>
            <a:ext cx="4712970" cy="3454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Definition: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Li-Fi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(Light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Fidelity)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wireless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communication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262890">
              <a:lnSpc>
                <a:spcPct val="125000"/>
              </a:lnSpc>
            </a:pPr>
            <a:r>
              <a:rPr sz="1200" dirty="0">
                <a:latin typeface="Segoe UI" panose="020B0502040204020203"/>
                <a:cs typeface="Segoe UI" panose="020B0502040204020203"/>
              </a:rPr>
              <a:t>technology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that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uses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light-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emitting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diodes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(LEDs)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transmit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data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through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visible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spectrum.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13335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Origin: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First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introduced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Professor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Harald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Haas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during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TED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Global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talk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2011.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Core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Technology: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Based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on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Visible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Communication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(VLC)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system,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using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rapid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modulation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intensity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data.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410845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Motivation:</a:t>
            </a:r>
            <a:r>
              <a:rPr sz="1200" b="1" spc="-3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Addresses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limitations</a:t>
            </a:r>
            <a:r>
              <a:rPr sz="12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RF-based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wireless</a:t>
            </a:r>
            <a:r>
              <a:rPr sz="12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systems,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offering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higher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speeds,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security,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usage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RF-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restricted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spc="-10" dirty="0">
                <a:latin typeface="Segoe UI" panose="020B0502040204020203"/>
                <a:cs typeface="Segoe UI" panose="020B0502040204020203"/>
              </a:rPr>
              <a:t>environments.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27178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Current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Status: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Rapidly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evolving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from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experimental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technology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to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commercial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solutions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speeds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reaching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up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224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Gbps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in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laboratory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settings.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2290" name="AutoShape 2" descr="Harald Haas | LiFi Grou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1" name="Picture 3" descr="C:\Users\Third Year-2025-2026\Downloads\images (2).jf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6200" y="1294606"/>
            <a:ext cx="3721100" cy="278723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50">
        <p:newsflash/>
      </p:transition>
    </mc:Choice>
    <mc:Fallback>
      <p:transition spd="med">
        <p:newsflash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27493" y="1980564"/>
            <a:ext cx="5181600" cy="1390650"/>
            <a:chOff x="6400798" y="3905249"/>
            <a:chExt cx="5181600" cy="1390650"/>
          </a:xfrm>
        </p:grpSpPr>
        <p:sp>
          <p:nvSpPr>
            <p:cNvPr id="3" name="object 3"/>
            <p:cNvSpPr/>
            <p:nvPr/>
          </p:nvSpPr>
          <p:spPr>
            <a:xfrm>
              <a:off x="6400798" y="3905249"/>
              <a:ext cx="5181600" cy="1390650"/>
            </a:xfrm>
            <a:custGeom>
              <a:avLst/>
              <a:gdLst/>
              <a:ahLst/>
              <a:cxnLst/>
              <a:rect l="l" t="t" r="r" b="b"/>
              <a:pathLst>
                <a:path w="5181600" h="1390650">
                  <a:moveTo>
                    <a:pt x="5110403" y="1390649"/>
                  </a:moveTo>
                  <a:lnTo>
                    <a:pt x="71197" y="1390649"/>
                  </a:lnTo>
                  <a:lnTo>
                    <a:pt x="66241" y="1390161"/>
                  </a:lnTo>
                  <a:lnTo>
                    <a:pt x="29705" y="1375027"/>
                  </a:lnTo>
                  <a:lnTo>
                    <a:pt x="3885" y="1338986"/>
                  </a:lnTo>
                  <a:lnTo>
                    <a:pt x="0" y="1319453"/>
                  </a:lnTo>
                  <a:lnTo>
                    <a:pt x="0" y="13144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1319453"/>
                  </a:lnTo>
                  <a:lnTo>
                    <a:pt x="5165976" y="1360943"/>
                  </a:lnTo>
                  <a:lnTo>
                    <a:pt x="5129937" y="1386763"/>
                  </a:lnTo>
                  <a:lnTo>
                    <a:pt x="5115357" y="1390161"/>
                  </a:lnTo>
                  <a:lnTo>
                    <a:pt x="5110403" y="13906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676679" y="40576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63024" y="4093368"/>
              <a:ext cx="357505" cy="214629"/>
            </a:xfrm>
            <a:custGeom>
              <a:avLst/>
              <a:gdLst/>
              <a:ahLst/>
              <a:cxnLst/>
              <a:rect l="l" t="t" r="r" b="b"/>
              <a:pathLst>
                <a:path w="357504" h="214629">
                  <a:moveTo>
                    <a:pt x="321468" y="214312"/>
                  </a:moveTo>
                  <a:lnTo>
                    <a:pt x="35718" y="214312"/>
                  </a:lnTo>
                  <a:lnTo>
                    <a:pt x="21826" y="211501"/>
                  </a:lnTo>
                  <a:lnTo>
                    <a:pt x="10471" y="203841"/>
                  </a:lnTo>
                  <a:lnTo>
                    <a:pt x="2810" y="192486"/>
                  </a:lnTo>
                  <a:lnTo>
                    <a:pt x="0" y="178593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321468" y="0"/>
                  </a:lnTo>
                  <a:lnTo>
                    <a:pt x="335361" y="2810"/>
                  </a:lnTo>
                  <a:lnTo>
                    <a:pt x="346716" y="10471"/>
                  </a:lnTo>
                  <a:lnTo>
                    <a:pt x="354376" y="21826"/>
                  </a:lnTo>
                  <a:lnTo>
                    <a:pt x="357187" y="35718"/>
                  </a:lnTo>
                  <a:lnTo>
                    <a:pt x="43699" y="35718"/>
                  </a:lnTo>
                  <a:lnTo>
                    <a:pt x="35718" y="43699"/>
                  </a:lnTo>
                  <a:lnTo>
                    <a:pt x="35718" y="99175"/>
                  </a:lnTo>
                  <a:lnTo>
                    <a:pt x="43699" y="107156"/>
                  </a:lnTo>
                  <a:lnTo>
                    <a:pt x="357187" y="107156"/>
                  </a:lnTo>
                  <a:lnTo>
                    <a:pt x="357187" y="125015"/>
                  </a:lnTo>
                  <a:lnTo>
                    <a:pt x="42182" y="125015"/>
                  </a:lnTo>
                  <a:lnTo>
                    <a:pt x="40077" y="125887"/>
                  </a:lnTo>
                  <a:lnTo>
                    <a:pt x="36590" y="129374"/>
                  </a:lnTo>
                  <a:lnTo>
                    <a:pt x="35718" y="131479"/>
                  </a:lnTo>
                  <a:lnTo>
                    <a:pt x="35718" y="136411"/>
                  </a:lnTo>
                  <a:lnTo>
                    <a:pt x="36590" y="138515"/>
                  </a:lnTo>
                  <a:lnTo>
                    <a:pt x="40077" y="142003"/>
                  </a:lnTo>
                  <a:lnTo>
                    <a:pt x="42182" y="142874"/>
                  </a:lnTo>
                  <a:lnTo>
                    <a:pt x="357187" y="142874"/>
                  </a:lnTo>
                  <a:lnTo>
                    <a:pt x="357187" y="160734"/>
                  </a:lnTo>
                  <a:lnTo>
                    <a:pt x="39737" y="160734"/>
                  </a:lnTo>
                  <a:lnTo>
                    <a:pt x="35718" y="164752"/>
                  </a:lnTo>
                  <a:lnTo>
                    <a:pt x="35718" y="174575"/>
                  </a:lnTo>
                  <a:lnTo>
                    <a:pt x="39737" y="178593"/>
                  </a:lnTo>
                  <a:lnTo>
                    <a:pt x="357187" y="178593"/>
                  </a:lnTo>
                  <a:lnTo>
                    <a:pt x="354376" y="192486"/>
                  </a:lnTo>
                  <a:lnTo>
                    <a:pt x="346716" y="203841"/>
                  </a:lnTo>
                  <a:lnTo>
                    <a:pt x="335361" y="211501"/>
                  </a:lnTo>
                  <a:lnTo>
                    <a:pt x="321468" y="214312"/>
                  </a:lnTo>
                  <a:close/>
                </a:path>
                <a:path w="357504" h="214629">
                  <a:moveTo>
                    <a:pt x="357187" y="107156"/>
                  </a:moveTo>
                  <a:lnTo>
                    <a:pt x="188472" y="107156"/>
                  </a:lnTo>
                  <a:lnTo>
                    <a:pt x="196453" y="99175"/>
                  </a:lnTo>
                  <a:lnTo>
                    <a:pt x="196453" y="43699"/>
                  </a:lnTo>
                  <a:lnTo>
                    <a:pt x="188472" y="35718"/>
                  </a:lnTo>
                  <a:lnTo>
                    <a:pt x="357187" y="35718"/>
                  </a:lnTo>
                  <a:lnTo>
                    <a:pt x="357187" y="107156"/>
                  </a:lnTo>
                  <a:close/>
                </a:path>
                <a:path w="357504" h="214629">
                  <a:moveTo>
                    <a:pt x="77901" y="142874"/>
                  </a:moveTo>
                  <a:lnTo>
                    <a:pt x="47114" y="142874"/>
                  </a:lnTo>
                  <a:lnTo>
                    <a:pt x="49219" y="142003"/>
                  </a:lnTo>
                  <a:lnTo>
                    <a:pt x="52706" y="138515"/>
                  </a:lnTo>
                  <a:lnTo>
                    <a:pt x="53578" y="136411"/>
                  </a:lnTo>
                  <a:lnTo>
                    <a:pt x="53578" y="131479"/>
                  </a:lnTo>
                  <a:lnTo>
                    <a:pt x="52706" y="129374"/>
                  </a:lnTo>
                  <a:lnTo>
                    <a:pt x="49219" y="125887"/>
                  </a:lnTo>
                  <a:lnTo>
                    <a:pt x="47114" y="125015"/>
                  </a:lnTo>
                  <a:lnTo>
                    <a:pt x="77901" y="125015"/>
                  </a:lnTo>
                  <a:lnTo>
                    <a:pt x="75796" y="125887"/>
                  </a:lnTo>
                  <a:lnTo>
                    <a:pt x="72309" y="129374"/>
                  </a:lnTo>
                  <a:lnTo>
                    <a:pt x="71437" y="131479"/>
                  </a:lnTo>
                  <a:lnTo>
                    <a:pt x="71437" y="136411"/>
                  </a:lnTo>
                  <a:lnTo>
                    <a:pt x="72309" y="138515"/>
                  </a:lnTo>
                  <a:lnTo>
                    <a:pt x="75796" y="142003"/>
                  </a:lnTo>
                  <a:lnTo>
                    <a:pt x="77901" y="142874"/>
                  </a:lnTo>
                  <a:close/>
                </a:path>
                <a:path w="357504" h="214629">
                  <a:moveTo>
                    <a:pt x="113620" y="142874"/>
                  </a:moveTo>
                  <a:lnTo>
                    <a:pt x="82833" y="142874"/>
                  </a:lnTo>
                  <a:lnTo>
                    <a:pt x="84937" y="142003"/>
                  </a:lnTo>
                  <a:lnTo>
                    <a:pt x="88425" y="138515"/>
                  </a:lnTo>
                  <a:lnTo>
                    <a:pt x="89296" y="136411"/>
                  </a:lnTo>
                  <a:lnTo>
                    <a:pt x="89296" y="131479"/>
                  </a:lnTo>
                  <a:lnTo>
                    <a:pt x="88425" y="129374"/>
                  </a:lnTo>
                  <a:lnTo>
                    <a:pt x="84937" y="125887"/>
                  </a:lnTo>
                  <a:lnTo>
                    <a:pt x="82833" y="125015"/>
                  </a:lnTo>
                  <a:lnTo>
                    <a:pt x="113620" y="125015"/>
                  </a:lnTo>
                  <a:lnTo>
                    <a:pt x="111515" y="125887"/>
                  </a:lnTo>
                  <a:lnTo>
                    <a:pt x="108028" y="129374"/>
                  </a:lnTo>
                  <a:lnTo>
                    <a:pt x="107156" y="131479"/>
                  </a:lnTo>
                  <a:lnTo>
                    <a:pt x="107156" y="136411"/>
                  </a:lnTo>
                  <a:lnTo>
                    <a:pt x="108028" y="138515"/>
                  </a:lnTo>
                  <a:lnTo>
                    <a:pt x="111515" y="142003"/>
                  </a:lnTo>
                  <a:lnTo>
                    <a:pt x="113620" y="142874"/>
                  </a:lnTo>
                  <a:close/>
                </a:path>
                <a:path w="357504" h="214629">
                  <a:moveTo>
                    <a:pt x="149338" y="142874"/>
                  </a:moveTo>
                  <a:lnTo>
                    <a:pt x="118551" y="142874"/>
                  </a:lnTo>
                  <a:lnTo>
                    <a:pt x="120656" y="142003"/>
                  </a:lnTo>
                  <a:lnTo>
                    <a:pt x="124143" y="138515"/>
                  </a:lnTo>
                  <a:lnTo>
                    <a:pt x="125015" y="136411"/>
                  </a:lnTo>
                  <a:lnTo>
                    <a:pt x="125015" y="131479"/>
                  </a:lnTo>
                  <a:lnTo>
                    <a:pt x="124143" y="129374"/>
                  </a:lnTo>
                  <a:lnTo>
                    <a:pt x="120656" y="125887"/>
                  </a:lnTo>
                  <a:lnTo>
                    <a:pt x="118551" y="125015"/>
                  </a:lnTo>
                  <a:lnTo>
                    <a:pt x="149338" y="125015"/>
                  </a:lnTo>
                  <a:lnTo>
                    <a:pt x="147234" y="125887"/>
                  </a:lnTo>
                  <a:lnTo>
                    <a:pt x="143746" y="129374"/>
                  </a:lnTo>
                  <a:lnTo>
                    <a:pt x="142874" y="131479"/>
                  </a:lnTo>
                  <a:lnTo>
                    <a:pt x="142874" y="136411"/>
                  </a:lnTo>
                  <a:lnTo>
                    <a:pt x="143746" y="138515"/>
                  </a:lnTo>
                  <a:lnTo>
                    <a:pt x="147234" y="142003"/>
                  </a:lnTo>
                  <a:lnTo>
                    <a:pt x="149338" y="142874"/>
                  </a:lnTo>
                  <a:close/>
                </a:path>
                <a:path w="357504" h="214629">
                  <a:moveTo>
                    <a:pt x="185057" y="142874"/>
                  </a:moveTo>
                  <a:lnTo>
                    <a:pt x="154270" y="142874"/>
                  </a:lnTo>
                  <a:lnTo>
                    <a:pt x="156375" y="142003"/>
                  </a:lnTo>
                  <a:lnTo>
                    <a:pt x="159862" y="138515"/>
                  </a:lnTo>
                  <a:lnTo>
                    <a:pt x="160734" y="136411"/>
                  </a:lnTo>
                  <a:lnTo>
                    <a:pt x="160734" y="131479"/>
                  </a:lnTo>
                  <a:lnTo>
                    <a:pt x="159862" y="129374"/>
                  </a:lnTo>
                  <a:lnTo>
                    <a:pt x="156375" y="125887"/>
                  </a:lnTo>
                  <a:lnTo>
                    <a:pt x="154270" y="125015"/>
                  </a:lnTo>
                  <a:lnTo>
                    <a:pt x="185057" y="125015"/>
                  </a:lnTo>
                  <a:lnTo>
                    <a:pt x="182952" y="125887"/>
                  </a:lnTo>
                  <a:lnTo>
                    <a:pt x="179465" y="129374"/>
                  </a:lnTo>
                  <a:lnTo>
                    <a:pt x="178593" y="131479"/>
                  </a:lnTo>
                  <a:lnTo>
                    <a:pt x="178593" y="136411"/>
                  </a:lnTo>
                  <a:lnTo>
                    <a:pt x="179465" y="138515"/>
                  </a:lnTo>
                  <a:lnTo>
                    <a:pt x="182952" y="142003"/>
                  </a:lnTo>
                  <a:lnTo>
                    <a:pt x="185057" y="142874"/>
                  </a:lnTo>
                  <a:close/>
                </a:path>
                <a:path w="357504" h="214629">
                  <a:moveTo>
                    <a:pt x="357187" y="142874"/>
                  </a:moveTo>
                  <a:lnTo>
                    <a:pt x="189989" y="142874"/>
                  </a:lnTo>
                  <a:lnTo>
                    <a:pt x="192094" y="142003"/>
                  </a:lnTo>
                  <a:lnTo>
                    <a:pt x="195581" y="138515"/>
                  </a:lnTo>
                  <a:lnTo>
                    <a:pt x="196453" y="136411"/>
                  </a:lnTo>
                  <a:lnTo>
                    <a:pt x="196453" y="131479"/>
                  </a:lnTo>
                  <a:lnTo>
                    <a:pt x="195581" y="129374"/>
                  </a:lnTo>
                  <a:lnTo>
                    <a:pt x="192094" y="125887"/>
                  </a:lnTo>
                  <a:lnTo>
                    <a:pt x="189989" y="125015"/>
                  </a:lnTo>
                  <a:lnTo>
                    <a:pt x="357187" y="125015"/>
                  </a:lnTo>
                  <a:lnTo>
                    <a:pt x="357187" y="142874"/>
                  </a:lnTo>
                  <a:close/>
                </a:path>
                <a:path w="357504" h="214629">
                  <a:moveTo>
                    <a:pt x="218330" y="178593"/>
                  </a:moveTo>
                  <a:lnTo>
                    <a:pt x="192434" y="178593"/>
                  </a:lnTo>
                  <a:lnTo>
                    <a:pt x="196453" y="174575"/>
                  </a:lnTo>
                  <a:lnTo>
                    <a:pt x="196453" y="164752"/>
                  </a:lnTo>
                  <a:lnTo>
                    <a:pt x="192434" y="160734"/>
                  </a:lnTo>
                  <a:lnTo>
                    <a:pt x="218330" y="160734"/>
                  </a:lnTo>
                  <a:lnTo>
                    <a:pt x="214312" y="164752"/>
                  </a:lnTo>
                  <a:lnTo>
                    <a:pt x="214312" y="174575"/>
                  </a:lnTo>
                  <a:lnTo>
                    <a:pt x="218330" y="178593"/>
                  </a:lnTo>
                  <a:close/>
                </a:path>
                <a:path w="357504" h="214629">
                  <a:moveTo>
                    <a:pt x="357187" y="178593"/>
                  </a:moveTo>
                  <a:lnTo>
                    <a:pt x="317450" y="178593"/>
                  </a:lnTo>
                  <a:lnTo>
                    <a:pt x="321468" y="174575"/>
                  </a:lnTo>
                  <a:lnTo>
                    <a:pt x="321468" y="164752"/>
                  </a:lnTo>
                  <a:lnTo>
                    <a:pt x="317450" y="160734"/>
                  </a:lnTo>
                  <a:lnTo>
                    <a:pt x="357187" y="160734"/>
                  </a:lnTo>
                  <a:lnTo>
                    <a:pt x="357187" y="178593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857890" y="2513965"/>
            <a:ext cx="4808220" cy="671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Key</a:t>
            </a:r>
            <a:r>
              <a:rPr sz="1200" spc="-2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Insight:</a:t>
            </a:r>
            <a:r>
              <a:rPr sz="1200" spc="-2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Human</a:t>
            </a:r>
            <a:r>
              <a:rPr sz="1200" spc="-2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Eye</a:t>
            </a:r>
            <a:r>
              <a:rPr sz="1200" spc="-2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Perception</a:t>
            </a:r>
            <a:r>
              <a:rPr sz="1200" spc="-2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Limit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 algn="ctr">
              <a:lnSpc>
                <a:spcPct val="119000"/>
              </a:lnSpc>
              <a:spcBef>
                <a:spcPts val="645"/>
              </a:spcBef>
            </a:pP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LEDs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can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be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switched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on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off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at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speeds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undetectable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by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the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human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eye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(&gt;100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MHz),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allowing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for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seamless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illumination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data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transmission</a:t>
            </a:r>
            <a:r>
              <a:rPr sz="1050" spc="-15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solidFill>
                  <a:srgbClr val="1D40AF"/>
                </a:solidFill>
                <a:latin typeface="Segoe UI" panose="020B0502040204020203"/>
                <a:cs typeface="Segoe UI" panose="020B0502040204020203"/>
              </a:rPr>
              <a:t>simultaneously.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870207" y="5321300"/>
            <a:ext cx="4203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Page</a:t>
            </a:r>
            <a:r>
              <a:rPr sz="1050" spc="-4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4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1104899"/>
            <a:ext cx="6096000" cy="5753100"/>
            <a:chOff x="0" y="1104899"/>
            <a:chExt cx="6096000" cy="5753100"/>
          </a:xfrm>
        </p:grpSpPr>
        <p:sp>
          <p:nvSpPr>
            <p:cNvPr id="12" name="object 12"/>
            <p:cNvSpPr/>
            <p:nvPr/>
          </p:nvSpPr>
          <p:spPr>
            <a:xfrm>
              <a:off x="0" y="44767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6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5"/>
                  </a:lnTo>
                  <a:lnTo>
                    <a:pt x="521734" y="57859"/>
                  </a:lnTo>
                  <a:lnTo>
                    <a:pt x="578596" y="71363"/>
                  </a:lnTo>
                  <a:lnTo>
                    <a:pt x="635109" y="86257"/>
                  </a:lnTo>
                  <a:lnTo>
                    <a:pt x="691240" y="102535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4"/>
                  </a:lnTo>
                  <a:lnTo>
                    <a:pt x="1070636" y="254259"/>
                  </a:lnTo>
                  <a:lnTo>
                    <a:pt x="1122513" y="281174"/>
                  </a:lnTo>
                  <a:lnTo>
                    <a:pt x="1173713" y="309354"/>
                  </a:lnTo>
                  <a:lnTo>
                    <a:pt x="1224206" y="338783"/>
                  </a:lnTo>
                  <a:lnTo>
                    <a:pt x="1273962" y="369441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1"/>
                  </a:lnTo>
                  <a:lnTo>
                    <a:pt x="1465019" y="503999"/>
                  </a:lnTo>
                  <a:lnTo>
                    <a:pt x="1510648" y="540518"/>
                  </a:lnTo>
                  <a:lnTo>
                    <a:pt x="1555367" y="578146"/>
                  </a:lnTo>
                  <a:lnTo>
                    <a:pt x="1599149" y="616860"/>
                  </a:lnTo>
                  <a:lnTo>
                    <a:pt x="1641968" y="656636"/>
                  </a:lnTo>
                  <a:lnTo>
                    <a:pt x="1683797" y="697451"/>
                  </a:lnTo>
                  <a:lnTo>
                    <a:pt x="1724612" y="739281"/>
                  </a:lnTo>
                  <a:lnTo>
                    <a:pt x="1764389" y="782100"/>
                  </a:lnTo>
                  <a:lnTo>
                    <a:pt x="1803103" y="825882"/>
                  </a:lnTo>
                  <a:lnTo>
                    <a:pt x="1840730" y="870600"/>
                  </a:lnTo>
                  <a:lnTo>
                    <a:pt x="1877249" y="916229"/>
                  </a:lnTo>
                  <a:lnTo>
                    <a:pt x="1912637" y="962740"/>
                  </a:lnTo>
                  <a:lnTo>
                    <a:pt x="1946873" y="1010105"/>
                  </a:lnTo>
                  <a:lnTo>
                    <a:pt x="1979936" y="1058297"/>
                  </a:lnTo>
                  <a:lnTo>
                    <a:pt x="2011807" y="1107286"/>
                  </a:lnTo>
                  <a:lnTo>
                    <a:pt x="2042465" y="1157042"/>
                  </a:lnTo>
                  <a:lnTo>
                    <a:pt x="2071894" y="1207535"/>
                  </a:lnTo>
                  <a:lnTo>
                    <a:pt x="2100074" y="1258736"/>
                  </a:lnTo>
                  <a:lnTo>
                    <a:pt x="2126989" y="1310612"/>
                  </a:lnTo>
                  <a:lnTo>
                    <a:pt x="2152623" y="1363134"/>
                  </a:lnTo>
                  <a:lnTo>
                    <a:pt x="2176961" y="1416268"/>
                  </a:lnTo>
                  <a:lnTo>
                    <a:pt x="2199987" y="1469984"/>
                  </a:lnTo>
                  <a:lnTo>
                    <a:pt x="2221688" y="1524249"/>
                  </a:lnTo>
                  <a:lnTo>
                    <a:pt x="2242051" y="1579030"/>
                  </a:lnTo>
                  <a:lnTo>
                    <a:pt x="2261063" y="1634294"/>
                  </a:lnTo>
                  <a:lnTo>
                    <a:pt x="2278713" y="1690009"/>
                  </a:lnTo>
                  <a:lnTo>
                    <a:pt x="2294991" y="1746139"/>
                  </a:lnTo>
                  <a:lnTo>
                    <a:pt x="2309886" y="1802653"/>
                  </a:lnTo>
                  <a:lnTo>
                    <a:pt x="2323390" y="1859514"/>
                  </a:lnTo>
                  <a:lnTo>
                    <a:pt x="2335494" y="1916691"/>
                  </a:lnTo>
                  <a:lnTo>
                    <a:pt x="2346192" y="1974146"/>
                  </a:lnTo>
                  <a:lnTo>
                    <a:pt x="2355476" y="2031847"/>
                  </a:lnTo>
                  <a:lnTo>
                    <a:pt x="2363341" y="2089759"/>
                  </a:lnTo>
                  <a:lnTo>
                    <a:pt x="2369783" y="2147846"/>
                  </a:lnTo>
                  <a:lnTo>
                    <a:pt x="2374797" y="2206074"/>
                  </a:lnTo>
                  <a:lnTo>
                    <a:pt x="2378381" y="2264407"/>
                  </a:lnTo>
                  <a:lnTo>
                    <a:pt x="2380532" y="2322810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1104899"/>
              <a:ext cx="5486400" cy="4191000"/>
            </a:xfrm>
            <a:custGeom>
              <a:avLst/>
              <a:gdLst/>
              <a:ahLst/>
              <a:cxnLst/>
              <a:rect l="l" t="t" r="r" b="b"/>
              <a:pathLst>
                <a:path w="5486400" h="4191000">
                  <a:moveTo>
                    <a:pt x="5415202" y="4190999"/>
                  </a:moveTo>
                  <a:lnTo>
                    <a:pt x="71196" y="4190999"/>
                  </a:lnTo>
                  <a:lnTo>
                    <a:pt x="66241" y="4190511"/>
                  </a:lnTo>
                  <a:lnTo>
                    <a:pt x="29705" y="4175377"/>
                  </a:lnTo>
                  <a:lnTo>
                    <a:pt x="3885" y="4139336"/>
                  </a:lnTo>
                  <a:lnTo>
                    <a:pt x="0" y="4119802"/>
                  </a:lnTo>
                  <a:lnTo>
                    <a:pt x="0" y="4114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4119802"/>
                  </a:lnTo>
                  <a:lnTo>
                    <a:pt x="5470777" y="4161293"/>
                  </a:lnTo>
                  <a:lnTo>
                    <a:pt x="5434737" y="4187113"/>
                  </a:lnTo>
                  <a:lnTo>
                    <a:pt x="5420158" y="4190511"/>
                  </a:lnTo>
                  <a:lnTo>
                    <a:pt x="5415202" y="41909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09600" y="380206"/>
            <a:ext cx="585660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Working</a:t>
            </a:r>
            <a:r>
              <a:rPr spc="-80" dirty="0"/>
              <a:t> </a:t>
            </a:r>
            <a:r>
              <a:rPr dirty="0"/>
              <a:t>Principles</a:t>
            </a:r>
            <a:r>
              <a:rPr spc="-7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Li-</a:t>
            </a:r>
            <a:r>
              <a:rPr spc="-25" dirty="0"/>
              <a:t>Fi</a:t>
            </a:r>
          </a:p>
        </p:txBody>
      </p:sp>
      <p:sp>
        <p:nvSpPr>
          <p:cNvPr id="15" name="object 15"/>
          <p:cNvSpPr/>
          <p:nvPr/>
        </p:nvSpPr>
        <p:spPr>
          <a:xfrm>
            <a:off x="838200" y="13906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200" y="21907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200" y="299084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8200" y="37909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200" y="4362450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114300"/>
                </a:moveTo>
                <a:lnTo>
                  <a:pt x="0" y="114300"/>
                </a:lnTo>
                <a:lnTo>
                  <a:pt x="0" y="0"/>
                </a:lnTo>
                <a:lnTo>
                  <a:pt x="114300" y="0"/>
                </a:lnTo>
                <a:lnTo>
                  <a:pt x="114300" y="114300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54100" y="1294130"/>
            <a:ext cx="4700270" cy="345440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Visible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Light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Communication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(VLC):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Li-Fi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uses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visible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light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</a:pPr>
            <a:r>
              <a:rPr sz="1200" dirty="0">
                <a:latin typeface="Segoe UI" panose="020B0502040204020203"/>
                <a:cs typeface="Segoe UI" panose="020B0502040204020203"/>
              </a:rPr>
              <a:t>spectrum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(400-</a:t>
            </a:r>
            <a:r>
              <a:rPr sz="1200" dirty="0">
                <a:latin typeface="Segoe UI" panose="020B0502040204020203"/>
                <a:cs typeface="Segoe UI" panose="020B0502040204020203"/>
              </a:rPr>
              <a:t>800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THz)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medium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transmission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instead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of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radio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waves.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Modulation</a:t>
            </a:r>
            <a:r>
              <a:rPr sz="1200" b="1" spc="-3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Technique:</a:t>
            </a:r>
            <a:r>
              <a:rPr sz="1200" b="1" spc="-3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is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transmitted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by</a:t>
            </a:r>
            <a:r>
              <a:rPr sz="12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modulating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the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118745">
              <a:lnSpc>
                <a:spcPct val="125000"/>
              </a:lnSpc>
            </a:pPr>
            <a:r>
              <a:rPr sz="1200" dirty="0">
                <a:latin typeface="Segoe UI" panose="020B0502040204020203"/>
                <a:cs typeface="Segoe UI" panose="020B0502040204020203"/>
              </a:rPr>
              <a:t>intensity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LED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extremely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high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speeds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(imperceptible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the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human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eye).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66675" algn="just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Binary</a:t>
            </a:r>
            <a:r>
              <a:rPr sz="1200" b="1" spc="-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Transmission:</a:t>
            </a:r>
            <a:r>
              <a:rPr sz="1200" b="1" spc="-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LED light sources rapidly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switch ON and OFF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to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represent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binary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(1's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0's)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frequencies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millions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times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per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second.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Photodetection: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photodiode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at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receiver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end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detects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these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subtle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variations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converts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them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back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into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electrical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signals.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401955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Signal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Processing: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electrical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signals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are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then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processed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and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converted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into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stream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that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devices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can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interpret.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5022850" y="77470"/>
            <a:ext cx="1504315" cy="12680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0" y="1104899"/>
            <a:ext cx="6096000" cy="5943600"/>
            <a:chOff x="0" y="1104899"/>
            <a:chExt cx="6096000" cy="5943600"/>
          </a:xfrm>
        </p:grpSpPr>
        <p:sp>
          <p:nvSpPr>
            <p:cNvPr id="6" name="object 6"/>
            <p:cNvSpPr/>
            <p:nvPr/>
          </p:nvSpPr>
          <p:spPr>
            <a:xfrm>
              <a:off x="0" y="46672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6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5"/>
                  </a:lnTo>
                  <a:lnTo>
                    <a:pt x="521734" y="57859"/>
                  </a:lnTo>
                  <a:lnTo>
                    <a:pt x="578596" y="71363"/>
                  </a:lnTo>
                  <a:lnTo>
                    <a:pt x="635109" y="86257"/>
                  </a:lnTo>
                  <a:lnTo>
                    <a:pt x="691240" y="102535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4"/>
                  </a:lnTo>
                  <a:lnTo>
                    <a:pt x="1070636" y="254259"/>
                  </a:lnTo>
                  <a:lnTo>
                    <a:pt x="1122513" y="281174"/>
                  </a:lnTo>
                  <a:lnTo>
                    <a:pt x="1173713" y="309354"/>
                  </a:lnTo>
                  <a:lnTo>
                    <a:pt x="1224206" y="338783"/>
                  </a:lnTo>
                  <a:lnTo>
                    <a:pt x="1273962" y="369441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1"/>
                  </a:lnTo>
                  <a:lnTo>
                    <a:pt x="1465019" y="503999"/>
                  </a:lnTo>
                  <a:lnTo>
                    <a:pt x="1510648" y="540518"/>
                  </a:lnTo>
                  <a:lnTo>
                    <a:pt x="1555367" y="578145"/>
                  </a:lnTo>
                  <a:lnTo>
                    <a:pt x="1599149" y="616859"/>
                  </a:lnTo>
                  <a:lnTo>
                    <a:pt x="1641968" y="656635"/>
                  </a:lnTo>
                  <a:lnTo>
                    <a:pt x="1683797" y="697451"/>
                  </a:lnTo>
                  <a:lnTo>
                    <a:pt x="1724612" y="739280"/>
                  </a:lnTo>
                  <a:lnTo>
                    <a:pt x="1764389" y="782099"/>
                  </a:lnTo>
                  <a:lnTo>
                    <a:pt x="1803103" y="825881"/>
                  </a:lnTo>
                  <a:lnTo>
                    <a:pt x="1840730" y="870600"/>
                  </a:lnTo>
                  <a:lnTo>
                    <a:pt x="1877249" y="916229"/>
                  </a:lnTo>
                  <a:lnTo>
                    <a:pt x="1912637" y="962739"/>
                  </a:lnTo>
                  <a:lnTo>
                    <a:pt x="1946873" y="1010105"/>
                  </a:lnTo>
                  <a:lnTo>
                    <a:pt x="1979936" y="1058296"/>
                  </a:lnTo>
                  <a:lnTo>
                    <a:pt x="2011807" y="1107285"/>
                  </a:lnTo>
                  <a:lnTo>
                    <a:pt x="2042465" y="1157040"/>
                  </a:lnTo>
                  <a:lnTo>
                    <a:pt x="2071894" y="1207534"/>
                  </a:lnTo>
                  <a:lnTo>
                    <a:pt x="2100074" y="1258735"/>
                  </a:lnTo>
                  <a:lnTo>
                    <a:pt x="2126989" y="1310611"/>
                  </a:lnTo>
                  <a:lnTo>
                    <a:pt x="2152623" y="1363133"/>
                  </a:lnTo>
                  <a:lnTo>
                    <a:pt x="2176961" y="1416268"/>
                  </a:lnTo>
                  <a:lnTo>
                    <a:pt x="2199987" y="1469983"/>
                  </a:lnTo>
                  <a:lnTo>
                    <a:pt x="2221688" y="1524248"/>
                  </a:lnTo>
                  <a:lnTo>
                    <a:pt x="2242051" y="1579030"/>
                  </a:lnTo>
                  <a:lnTo>
                    <a:pt x="2261063" y="1634294"/>
                  </a:lnTo>
                  <a:lnTo>
                    <a:pt x="2278713" y="1690008"/>
                  </a:lnTo>
                  <a:lnTo>
                    <a:pt x="2294991" y="1746139"/>
                  </a:lnTo>
                  <a:lnTo>
                    <a:pt x="2309886" y="1802651"/>
                  </a:lnTo>
                  <a:lnTo>
                    <a:pt x="2323390" y="1859513"/>
                  </a:lnTo>
                  <a:lnTo>
                    <a:pt x="2335494" y="1916690"/>
                  </a:lnTo>
                  <a:lnTo>
                    <a:pt x="2346192" y="1974146"/>
                  </a:lnTo>
                  <a:lnTo>
                    <a:pt x="2355476" y="2031847"/>
                  </a:lnTo>
                  <a:lnTo>
                    <a:pt x="2363341" y="2089759"/>
                  </a:lnTo>
                  <a:lnTo>
                    <a:pt x="2369783" y="2147846"/>
                  </a:lnTo>
                  <a:lnTo>
                    <a:pt x="2374797" y="2206074"/>
                  </a:lnTo>
                  <a:lnTo>
                    <a:pt x="2378381" y="2264407"/>
                  </a:lnTo>
                  <a:lnTo>
                    <a:pt x="2380532" y="2322810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09599" y="1104899"/>
              <a:ext cx="5486400" cy="5257800"/>
            </a:xfrm>
            <a:custGeom>
              <a:avLst/>
              <a:gdLst/>
              <a:ahLst/>
              <a:cxnLst/>
              <a:rect l="l" t="t" r="r" b="b"/>
              <a:pathLst>
                <a:path w="5486400" h="5257800">
                  <a:moveTo>
                    <a:pt x="5415202" y="5257799"/>
                  </a:moveTo>
                  <a:lnTo>
                    <a:pt x="71196" y="5257799"/>
                  </a:lnTo>
                  <a:lnTo>
                    <a:pt x="66241" y="5257311"/>
                  </a:lnTo>
                  <a:lnTo>
                    <a:pt x="29705" y="5242176"/>
                  </a:lnTo>
                  <a:lnTo>
                    <a:pt x="3885" y="5206137"/>
                  </a:lnTo>
                  <a:lnTo>
                    <a:pt x="0" y="5186602"/>
                  </a:lnTo>
                  <a:lnTo>
                    <a:pt x="0" y="5181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5186602"/>
                  </a:lnTo>
                  <a:lnTo>
                    <a:pt x="5470777" y="5228093"/>
                  </a:lnTo>
                  <a:lnTo>
                    <a:pt x="5434737" y="5253912"/>
                  </a:lnTo>
                  <a:lnTo>
                    <a:pt x="5420158" y="5257311"/>
                  </a:lnTo>
                  <a:lnTo>
                    <a:pt x="5415202" y="52577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7249" y="1333499"/>
              <a:ext cx="4933950" cy="685800"/>
            </a:xfrm>
            <a:custGeom>
              <a:avLst/>
              <a:gdLst/>
              <a:ahLst/>
              <a:cxnLst/>
              <a:rect l="l" t="t" r="r" b="b"/>
              <a:pathLst>
                <a:path w="4933950" h="685800">
                  <a:moveTo>
                    <a:pt x="4900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652752"/>
                  </a:lnTo>
                  <a:lnTo>
                    <a:pt x="4905761" y="684832"/>
                  </a:lnTo>
                  <a:lnTo>
                    <a:pt x="4900901" y="685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8199" y="133349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7249" y="2162174"/>
              <a:ext cx="4933950" cy="914400"/>
            </a:xfrm>
            <a:custGeom>
              <a:avLst/>
              <a:gdLst/>
              <a:ahLst/>
              <a:cxnLst/>
              <a:rect l="l" t="t" r="r" b="b"/>
              <a:pathLst>
                <a:path w="4933950" h="914400">
                  <a:moveTo>
                    <a:pt x="4900901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881352"/>
                  </a:lnTo>
                  <a:lnTo>
                    <a:pt x="4905761" y="913432"/>
                  </a:lnTo>
                  <a:lnTo>
                    <a:pt x="4900901" y="9143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8199" y="216217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0" y="914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57249" y="3219449"/>
              <a:ext cx="4933950" cy="685800"/>
            </a:xfrm>
            <a:custGeom>
              <a:avLst/>
              <a:gdLst/>
              <a:ahLst/>
              <a:cxnLst/>
              <a:rect l="l" t="t" r="r" b="b"/>
              <a:pathLst>
                <a:path w="4933950" h="685800">
                  <a:moveTo>
                    <a:pt x="4900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652752"/>
                  </a:lnTo>
                  <a:lnTo>
                    <a:pt x="4905761" y="684833"/>
                  </a:lnTo>
                  <a:lnTo>
                    <a:pt x="4900901" y="685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199" y="3219449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7249" y="4048124"/>
              <a:ext cx="4933950" cy="685800"/>
            </a:xfrm>
            <a:custGeom>
              <a:avLst/>
              <a:gdLst/>
              <a:ahLst/>
              <a:cxnLst/>
              <a:rect l="l" t="t" r="r" b="b"/>
              <a:pathLst>
                <a:path w="4933950" h="685800">
                  <a:moveTo>
                    <a:pt x="4900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7"/>
                  </a:lnTo>
                  <a:lnTo>
                    <a:pt x="4933949" y="33047"/>
                  </a:lnTo>
                  <a:lnTo>
                    <a:pt x="4933949" y="652752"/>
                  </a:lnTo>
                  <a:lnTo>
                    <a:pt x="4905761" y="684832"/>
                  </a:lnTo>
                  <a:lnTo>
                    <a:pt x="4900901" y="685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199" y="404812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0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857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57249" y="4876799"/>
              <a:ext cx="4933950" cy="685800"/>
            </a:xfrm>
            <a:custGeom>
              <a:avLst/>
              <a:gdLst/>
              <a:ahLst/>
              <a:cxnLst/>
              <a:rect l="l" t="t" r="r" b="b"/>
              <a:pathLst>
                <a:path w="4933950" h="685800">
                  <a:moveTo>
                    <a:pt x="4900901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4900901" y="0"/>
                  </a:lnTo>
                  <a:lnTo>
                    <a:pt x="4905761" y="966"/>
                  </a:lnTo>
                  <a:lnTo>
                    <a:pt x="4932982" y="28186"/>
                  </a:lnTo>
                  <a:lnTo>
                    <a:pt x="4933949" y="33047"/>
                  </a:lnTo>
                  <a:lnTo>
                    <a:pt x="4933949" y="652752"/>
                  </a:lnTo>
                  <a:lnTo>
                    <a:pt x="4905761" y="684832"/>
                  </a:lnTo>
                  <a:lnTo>
                    <a:pt x="4900901" y="6857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8187" y="1428749"/>
              <a:ext cx="400050" cy="4133850"/>
            </a:xfrm>
            <a:custGeom>
              <a:avLst/>
              <a:gdLst/>
              <a:ahLst/>
              <a:cxnLst/>
              <a:rect l="l" t="t" r="r" b="b"/>
              <a:pathLst>
                <a:path w="400050" h="4133850">
                  <a:moveTo>
                    <a:pt x="38100" y="3448050"/>
                  </a:moveTo>
                  <a:lnTo>
                    <a:pt x="0" y="3448050"/>
                  </a:lnTo>
                  <a:lnTo>
                    <a:pt x="0" y="4133850"/>
                  </a:lnTo>
                  <a:lnTo>
                    <a:pt x="38100" y="4133850"/>
                  </a:lnTo>
                  <a:lnTo>
                    <a:pt x="38100" y="3448050"/>
                  </a:lnTo>
                  <a:close/>
                </a:path>
                <a:path w="400050" h="4133850">
                  <a:moveTo>
                    <a:pt x="400050" y="2019300"/>
                  </a:moveTo>
                  <a:lnTo>
                    <a:pt x="394309" y="1980590"/>
                  </a:lnTo>
                  <a:lnTo>
                    <a:pt x="377583" y="1945220"/>
                  </a:lnTo>
                  <a:lnTo>
                    <a:pt x="351307" y="1916226"/>
                  </a:lnTo>
                  <a:lnTo>
                    <a:pt x="317741" y="1896110"/>
                  </a:lnTo>
                  <a:lnTo>
                    <a:pt x="279781" y="1886597"/>
                  </a:lnTo>
                  <a:lnTo>
                    <a:pt x="266700" y="1885950"/>
                  </a:lnTo>
                  <a:lnTo>
                    <a:pt x="260159" y="1886115"/>
                  </a:lnTo>
                  <a:lnTo>
                    <a:pt x="221792" y="1893747"/>
                  </a:lnTo>
                  <a:lnTo>
                    <a:pt x="187261" y="1912200"/>
                  </a:lnTo>
                  <a:lnTo>
                    <a:pt x="159600" y="1939861"/>
                  </a:lnTo>
                  <a:lnTo>
                    <a:pt x="141147" y="1974392"/>
                  </a:lnTo>
                  <a:lnTo>
                    <a:pt x="133515" y="2012759"/>
                  </a:lnTo>
                  <a:lnTo>
                    <a:pt x="133350" y="2019300"/>
                  </a:lnTo>
                  <a:lnTo>
                    <a:pt x="133515" y="2025853"/>
                  </a:lnTo>
                  <a:lnTo>
                    <a:pt x="141147" y="2064219"/>
                  </a:lnTo>
                  <a:lnTo>
                    <a:pt x="159600" y="2098751"/>
                  </a:lnTo>
                  <a:lnTo>
                    <a:pt x="187261" y="2126411"/>
                  </a:lnTo>
                  <a:lnTo>
                    <a:pt x="221792" y="2144865"/>
                  </a:lnTo>
                  <a:lnTo>
                    <a:pt x="260159" y="2152497"/>
                  </a:lnTo>
                  <a:lnTo>
                    <a:pt x="266700" y="2152650"/>
                  </a:lnTo>
                  <a:lnTo>
                    <a:pt x="273253" y="2152497"/>
                  </a:lnTo>
                  <a:lnTo>
                    <a:pt x="311619" y="2144865"/>
                  </a:lnTo>
                  <a:lnTo>
                    <a:pt x="346151" y="2126411"/>
                  </a:lnTo>
                  <a:lnTo>
                    <a:pt x="373811" y="2098751"/>
                  </a:lnTo>
                  <a:lnTo>
                    <a:pt x="392264" y="2064219"/>
                  </a:lnTo>
                  <a:lnTo>
                    <a:pt x="399897" y="2025853"/>
                  </a:lnTo>
                  <a:lnTo>
                    <a:pt x="400050" y="2019300"/>
                  </a:lnTo>
                  <a:close/>
                </a:path>
                <a:path w="400050" h="4133850">
                  <a:moveTo>
                    <a:pt x="400050" y="962025"/>
                  </a:moveTo>
                  <a:lnTo>
                    <a:pt x="394309" y="923315"/>
                  </a:lnTo>
                  <a:lnTo>
                    <a:pt x="377583" y="887945"/>
                  </a:lnTo>
                  <a:lnTo>
                    <a:pt x="351307" y="858951"/>
                  </a:lnTo>
                  <a:lnTo>
                    <a:pt x="317741" y="838835"/>
                  </a:lnTo>
                  <a:lnTo>
                    <a:pt x="279781" y="829322"/>
                  </a:lnTo>
                  <a:lnTo>
                    <a:pt x="266700" y="828675"/>
                  </a:lnTo>
                  <a:lnTo>
                    <a:pt x="260159" y="828840"/>
                  </a:lnTo>
                  <a:lnTo>
                    <a:pt x="221792" y="836472"/>
                  </a:lnTo>
                  <a:lnTo>
                    <a:pt x="187261" y="854925"/>
                  </a:lnTo>
                  <a:lnTo>
                    <a:pt x="159600" y="882586"/>
                  </a:lnTo>
                  <a:lnTo>
                    <a:pt x="141147" y="917117"/>
                  </a:lnTo>
                  <a:lnTo>
                    <a:pt x="133515" y="955484"/>
                  </a:lnTo>
                  <a:lnTo>
                    <a:pt x="133350" y="962025"/>
                  </a:lnTo>
                  <a:lnTo>
                    <a:pt x="133515" y="968578"/>
                  </a:lnTo>
                  <a:lnTo>
                    <a:pt x="141147" y="1006944"/>
                  </a:lnTo>
                  <a:lnTo>
                    <a:pt x="159600" y="1041476"/>
                  </a:lnTo>
                  <a:lnTo>
                    <a:pt x="187261" y="1069136"/>
                  </a:lnTo>
                  <a:lnTo>
                    <a:pt x="221792" y="1087589"/>
                  </a:lnTo>
                  <a:lnTo>
                    <a:pt x="260159" y="1095222"/>
                  </a:lnTo>
                  <a:lnTo>
                    <a:pt x="266700" y="1095375"/>
                  </a:lnTo>
                  <a:lnTo>
                    <a:pt x="273253" y="1095222"/>
                  </a:lnTo>
                  <a:lnTo>
                    <a:pt x="311619" y="1087589"/>
                  </a:lnTo>
                  <a:lnTo>
                    <a:pt x="346151" y="1069136"/>
                  </a:lnTo>
                  <a:lnTo>
                    <a:pt x="373811" y="1041476"/>
                  </a:lnTo>
                  <a:lnTo>
                    <a:pt x="392264" y="1006944"/>
                  </a:lnTo>
                  <a:lnTo>
                    <a:pt x="399897" y="968578"/>
                  </a:lnTo>
                  <a:lnTo>
                    <a:pt x="400050" y="962025"/>
                  </a:lnTo>
                  <a:close/>
                </a:path>
                <a:path w="400050" h="4133850">
                  <a:moveTo>
                    <a:pt x="400050" y="133350"/>
                  </a:moveTo>
                  <a:lnTo>
                    <a:pt x="394309" y="94640"/>
                  </a:lnTo>
                  <a:lnTo>
                    <a:pt x="377583" y="59270"/>
                  </a:lnTo>
                  <a:lnTo>
                    <a:pt x="351307" y="30276"/>
                  </a:lnTo>
                  <a:lnTo>
                    <a:pt x="317741" y="10160"/>
                  </a:lnTo>
                  <a:lnTo>
                    <a:pt x="279781" y="647"/>
                  </a:lnTo>
                  <a:lnTo>
                    <a:pt x="266700" y="0"/>
                  </a:lnTo>
                  <a:lnTo>
                    <a:pt x="260159" y="165"/>
                  </a:lnTo>
                  <a:lnTo>
                    <a:pt x="221792" y="7797"/>
                  </a:lnTo>
                  <a:lnTo>
                    <a:pt x="187261" y="26250"/>
                  </a:lnTo>
                  <a:lnTo>
                    <a:pt x="159600" y="53911"/>
                  </a:lnTo>
                  <a:lnTo>
                    <a:pt x="141147" y="88442"/>
                  </a:lnTo>
                  <a:lnTo>
                    <a:pt x="133515" y="126809"/>
                  </a:lnTo>
                  <a:lnTo>
                    <a:pt x="133350" y="133350"/>
                  </a:lnTo>
                  <a:lnTo>
                    <a:pt x="133515" y="139903"/>
                  </a:lnTo>
                  <a:lnTo>
                    <a:pt x="141147" y="178269"/>
                  </a:lnTo>
                  <a:lnTo>
                    <a:pt x="159600" y="212801"/>
                  </a:lnTo>
                  <a:lnTo>
                    <a:pt x="187261" y="240461"/>
                  </a:lnTo>
                  <a:lnTo>
                    <a:pt x="221792" y="258914"/>
                  </a:lnTo>
                  <a:lnTo>
                    <a:pt x="260159" y="266547"/>
                  </a:lnTo>
                  <a:lnTo>
                    <a:pt x="266700" y="266700"/>
                  </a:lnTo>
                  <a:lnTo>
                    <a:pt x="273253" y="266547"/>
                  </a:lnTo>
                  <a:lnTo>
                    <a:pt x="311619" y="258914"/>
                  </a:lnTo>
                  <a:lnTo>
                    <a:pt x="346151" y="240461"/>
                  </a:lnTo>
                  <a:lnTo>
                    <a:pt x="373811" y="212801"/>
                  </a:lnTo>
                  <a:lnTo>
                    <a:pt x="392264" y="178269"/>
                  </a:lnTo>
                  <a:lnTo>
                    <a:pt x="399897" y="139903"/>
                  </a:lnTo>
                  <a:lnTo>
                    <a:pt x="400050" y="133350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spc="-60" dirty="0"/>
              <a:t> </a:t>
            </a:r>
            <a:r>
              <a:rPr dirty="0"/>
              <a:t>Li-Fi</a:t>
            </a:r>
            <a:r>
              <a:rPr spc="-60" dirty="0"/>
              <a:t> </a:t>
            </a:r>
            <a:r>
              <a:rPr dirty="0"/>
              <a:t>Works:</a:t>
            </a:r>
            <a:r>
              <a:rPr spc="-55" dirty="0"/>
              <a:t> </a:t>
            </a:r>
            <a:r>
              <a:rPr spc="-20" dirty="0"/>
              <a:t>Technical</a:t>
            </a:r>
            <a:r>
              <a:rPr spc="-60" dirty="0"/>
              <a:t> </a:t>
            </a:r>
            <a:r>
              <a:rPr spc="-10" dirty="0"/>
              <a:t>Details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66800" y="1442720"/>
            <a:ext cx="4662170" cy="2406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4775" indent="403225">
              <a:lnSpc>
                <a:spcPct val="135000"/>
              </a:lnSpc>
              <a:spcBef>
                <a:spcPts val="100"/>
              </a:spcBef>
              <a:buClr>
                <a:srgbClr val="FFFFFF"/>
              </a:buClr>
              <a:buFont typeface="Segoe UI" panose="020B0502040204020203"/>
              <a:buAutoNum type="arabicPlain"/>
              <a:tabLst>
                <a:tab pos="415925" algn="l"/>
              </a:tabLst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Data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Encoding: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Digital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(0s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1s)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encoded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fed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to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LED driver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circuits.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535"/>
              </a:spcBef>
              <a:buClr>
                <a:srgbClr val="FFFFFF"/>
              </a:buClr>
              <a:buFont typeface="Segoe UI" panose="020B0502040204020203"/>
              <a:buAutoNum type="arabicPlain"/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415925" indent="-314325"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Segoe UI" panose="020B0502040204020203"/>
              <a:buAutoNum type="arabicPlain"/>
              <a:tabLst>
                <a:tab pos="415925" algn="l"/>
              </a:tabLst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LED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Modulation: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LEDs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are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switched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on/off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extremely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high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  <a:spcBef>
                <a:spcPts val="15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speeds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(millions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times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per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second)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-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"on"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represents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binary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1,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"off"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represents binary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0.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301625" indent="403225">
              <a:lnSpc>
                <a:spcPct val="135000"/>
              </a:lnSpc>
              <a:buClr>
                <a:srgbClr val="FFFFFF"/>
              </a:buClr>
              <a:buFont typeface="Segoe UI" panose="020B0502040204020203"/>
              <a:buAutoNum type="arabicPlain" startAt="3"/>
              <a:tabLst>
                <a:tab pos="415925" algn="l"/>
              </a:tabLst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Light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Transmission: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Modulated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signals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travel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through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space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~300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million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meters/second.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71549" y="4143374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0"/>
                </a:lnTo>
                <a:lnTo>
                  <a:pt x="212793" y="26245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3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8850" y="4104004"/>
            <a:ext cx="4572000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35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4</a:t>
            </a:r>
            <a:r>
              <a:rPr sz="120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	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Photodetection:</a:t>
            </a:r>
            <a:r>
              <a:rPr sz="1200" b="1" spc="-3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Photodiode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on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receiving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device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detects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light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intensity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variations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converts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them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electrical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signals.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971549" y="4972049"/>
            <a:ext cx="266700" cy="266700"/>
          </a:xfrm>
          <a:custGeom>
            <a:avLst/>
            <a:gdLst/>
            <a:ahLst/>
            <a:cxnLst/>
            <a:rect l="l" t="t" r="r" b="b"/>
            <a:pathLst>
              <a:path w="266700" h="266700">
                <a:moveTo>
                  <a:pt x="133349" y="266699"/>
                </a:moveTo>
                <a:lnTo>
                  <a:pt x="94640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78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8850" y="4932679"/>
            <a:ext cx="4623435" cy="520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8900">
              <a:lnSpc>
                <a:spcPct val="135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1200" b="1" spc="-50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5</a:t>
            </a:r>
            <a:r>
              <a:rPr sz="1200" b="1" dirty="0">
                <a:solidFill>
                  <a:srgbClr val="FFFFFF"/>
                </a:solidFill>
                <a:latin typeface="Segoe UI" panose="020B0502040204020203"/>
                <a:cs typeface="Segoe UI" panose="020B0502040204020203"/>
              </a:rPr>
              <a:t>	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Signal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Processing:</a:t>
            </a:r>
            <a:r>
              <a:rPr sz="1200" b="1" spc="-3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Amplification,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demodulation,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decoding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converts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signals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back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into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usable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binary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data.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4342606"/>
            <a:ext cx="152399" cy="15239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4685506"/>
            <a:ext cx="152399" cy="15239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5028406"/>
            <a:ext cx="152399" cy="15239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5371306"/>
            <a:ext cx="152399" cy="15239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6705600" y="4037806"/>
            <a:ext cx="4742815" cy="154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Key</a:t>
            </a:r>
            <a:r>
              <a:rPr sz="1200" b="1" spc="-3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Technical</a:t>
            </a:r>
            <a:r>
              <a:rPr sz="1200" b="1" spc="-25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Requirements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78765">
              <a:lnSpc>
                <a:spcPct val="100000"/>
              </a:lnSpc>
              <a:spcBef>
                <a:spcPts val="960"/>
              </a:spcBef>
            </a:pPr>
            <a:r>
              <a:rPr sz="1200" smtClean="0">
                <a:latin typeface="Segoe UI" panose="020B0502040204020203"/>
                <a:cs typeface="Segoe UI" panose="020B0502040204020203"/>
              </a:rPr>
              <a:t>Line-of-sight</a:t>
            </a:r>
            <a:r>
              <a:rPr sz="1200" spc="-20" smtClean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between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transmitter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receiver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78765">
              <a:lnSpc>
                <a:spcPct val="100000"/>
              </a:lnSpc>
              <a:spcBef>
                <a:spcPts val="126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Photodetectors</a:t>
            </a:r>
            <a:r>
              <a:rPr sz="1200" spc="-3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adequate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sensitivity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response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time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278765" marR="5080">
              <a:lnSpc>
                <a:spcPct val="188000"/>
              </a:lnSpc>
            </a:pPr>
            <a:r>
              <a:rPr sz="1200" dirty="0">
                <a:latin typeface="Segoe UI" panose="020B0502040204020203"/>
                <a:cs typeface="Segoe UI" panose="020B0502040204020203"/>
              </a:rPr>
              <a:t>LED drivers capable of high-frequency switching (MHz-GHz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range)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Signal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processing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capabilities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handle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ambient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interference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10241" name="Picture 1" descr="C:\Users\Third Year-2025-2026\Downloads\figure_0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88076" y="837406"/>
            <a:ext cx="6003924" cy="3196762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2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2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00798" y="4400549"/>
            <a:ext cx="5181600" cy="1638300"/>
            <a:chOff x="6400798" y="4400549"/>
            <a:chExt cx="5181600" cy="1638300"/>
          </a:xfrm>
        </p:grpSpPr>
        <p:sp>
          <p:nvSpPr>
            <p:cNvPr id="3" name="object 3"/>
            <p:cNvSpPr/>
            <p:nvPr/>
          </p:nvSpPr>
          <p:spPr>
            <a:xfrm>
              <a:off x="6400798" y="4400549"/>
              <a:ext cx="5181600" cy="1638300"/>
            </a:xfrm>
            <a:custGeom>
              <a:avLst/>
              <a:gdLst/>
              <a:ahLst/>
              <a:cxnLst/>
              <a:rect l="l" t="t" r="r" b="b"/>
              <a:pathLst>
                <a:path w="5181600" h="1638300">
                  <a:moveTo>
                    <a:pt x="5110403" y="1638299"/>
                  </a:moveTo>
                  <a:lnTo>
                    <a:pt x="71197" y="1638299"/>
                  </a:lnTo>
                  <a:lnTo>
                    <a:pt x="66241" y="1637810"/>
                  </a:lnTo>
                  <a:lnTo>
                    <a:pt x="29705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5110403" y="0"/>
                  </a:lnTo>
                  <a:lnTo>
                    <a:pt x="5151892" y="15621"/>
                  </a:lnTo>
                  <a:lnTo>
                    <a:pt x="5177712" y="51661"/>
                  </a:lnTo>
                  <a:lnTo>
                    <a:pt x="5181599" y="71196"/>
                  </a:lnTo>
                  <a:lnTo>
                    <a:pt x="5181599" y="1567103"/>
                  </a:lnTo>
                  <a:lnTo>
                    <a:pt x="5165976" y="1608593"/>
                  </a:lnTo>
                  <a:lnTo>
                    <a:pt x="5129937" y="1634412"/>
                  </a:lnTo>
                  <a:lnTo>
                    <a:pt x="5115357" y="1637810"/>
                  </a:lnTo>
                  <a:lnTo>
                    <a:pt x="5110403" y="16382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3199" y="4857749"/>
              <a:ext cx="228599" cy="2285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5124449"/>
              <a:ext cx="228599" cy="22859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5391149"/>
              <a:ext cx="228599" cy="2285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3199" y="5657849"/>
              <a:ext cx="228599" cy="2285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618783" y="4559300"/>
            <a:ext cx="3495675" cy="1299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353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System</a:t>
            </a:r>
            <a:r>
              <a:rPr sz="1200" b="1" spc="-60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Operation</a:t>
            </a:r>
            <a:r>
              <a:rPr sz="1200" b="1" spc="-55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20" dirty="0">
                <a:solidFill>
                  <a:srgbClr val="1C4ED8"/>
                </a:solidFill>
                <a:latin typeface="Segoe UI Semibold" panose="020B0702040204020203"/>
                <a:cs typeface="Segoe UI Semibold" panose="020B0702040204020203"/>
              </a:rPr>
              <a:t>Flow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238760" indent="-226060">
              <a:lnSpc>
                <a:spcPct val="100000"/>
              </a:lnSpc>
              <a:spcBef>
                <a:spcPts val="1035"/>
              </a:spcBef>
              <a:buClr>
                <a:srgbClr val="FFFFFF"/>
              </a:buClr>
              <a:buAutoNum type="arabicPlain"/>
              <a:tabLst>
                <a:tab pos="238760" algn="l"/>
              </a:tabLst>
            </a:pPr>
            <a:r>
              <a:rPr sz="105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from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internet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arrives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at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Li-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Fi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router/access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point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 marL="238760" indent="-226060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AutoNum type="arabicPlain"/>
              <a:tabLst>
                <a:tab pos="238760" algn="l"/>
              </a:tabLst>
            </a:pPr>
            <a:r>
              <a:rPr sz="1050" dirty="0">
                <a:latin typeface="Segoe UI" panose="020B0502040204020203"/>
                <a:cs typeface="Segoe UI" panose="020B0502040204020203"/>
              </a:rPr>
              <a:t>LED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driver modulates light at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ultra-</a:t>
            </a:r>
            <a:r>
              <a:rPr sz="1050" dirty="0">
                <a:latin typeface="Segoe UI" panose="020B0502040204020203"/>
                <a:cs typeface="Segoe UI" panose="020B0502040204020203"/>
              </a:rPr>
              <a:t>high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frequencies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 marL="238760" indent="-226060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AutoNum type="arabicPlain"/>
              <a:tabLst>
                <a:tab pos="238760" algn="l"/>
              </a:tabLst>
            </a:pPr>
            <a:r>
              <a:rPr sz="1050" dirty="0">
                <a:latin typeface="Segoe UI" panose="020B0502040204020203"/>
                <a:cs typeface="Segoe UI" panose="020B0502040204020203"/>
              </a:rPr>
              <a:t>Photodetector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receiving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device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captures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signals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 marL="238760" indent="-226060">
              <a:lnSpc>
                <a:spcPct val="100000"/>
              </a:lnSpc>
              <a:spcBef>
                <a:spcPts val="840"/>
              </a:spcBef>
              <a:buClr>
                <a:srgbClr val="FFFFFF"/>
              </a:buClr>
              <a:buAutoNum type="arabicPlain"/>
              <a:tabLst>
                <a:tab pos="238760" algn="l"/>
              </a:tabLst>
            </a:pPr>
            <a:r>
              <a:rPr sz="1050" dirty="0">
                <a:latin typeface="Segoe UI" panose="020B0502040204020203"/>
                <a:cs typeface="Segoe UI" panose="020B0502040204020203"/>
              </a:rPr>
              <a:t>Amplifier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processor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convert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signals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to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usable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data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0207" y="6311899"/>
            <a:ext cx="4203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Page</a:t>
            </a:r>
            <a:r>
              <a:rPr sz="1050" spc="-4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6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05" dirty="0"/>
              <a:t> </a:t>
            </a:r>
            <a:r>
              <a:rPr dirty="0"/>
              <a:t>Architecture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100" dirty="0"/>
              <a:t> </a:t>
            </a:r>
            <a:r>
              <a:rPr spc="-10" dirty="0"/>
              <a:t>Components</a:t>
            </a: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1104899"/>
            <a:ext cx="6095998" cy="586739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25500" y="1339850"/>
            <a:ext cx="1791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Key</a:t>
            </a:r>
            <a:r>
              <a:rPr sz="1800" spc="-55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800" spc="-10" dirty="0">
                <a:solidFill>
                  <a:srgbClr val="1C4ED8"/>
                </a:solidFill>
                <a:latin typeface="Segoe UI" panose="020B0502040204020203"/>
                <a:cs typeface="Segoe UI" panose="020B0502040204020203"/>
              </a:rPr>
              <a:t>Components:</a:t>
            </a:r>
            <a:endParaRPr sz="18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9800" y="1827529"/>
            <a:ext cx="4572635" cy="18542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LED</a:t>
            </a:r>
            <a:r>
              <a:rPr sz="1200" b="1" spc="-20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Light</a:t>
            </a:r>
            <a:r>
              <a:rPr sz="1200" b="1" spc="-15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Source</a:t>
            </a:r>
            <a:r>
              <a:rPr sz="1200" b="1" spc="-15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&amp;</a:t>
            </a:r>
            <a:r>
              <a:rPr sz="1200" b="1" spc="-15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Modulator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26670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Modulates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intensity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of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at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high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speeds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transmit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data.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Acts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as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transmitter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Li-Fi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system.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1460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259715">
              <a:lnSpc>
                <a:spcPct val="100000"/>
              </a:lnSpc>
            </a:pP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Photodiode</a:t>
            </a:r>
            <a:r>
              <a:rPr sz="1200" b="1" spc="-35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10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Receiver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Detects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variations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intensity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converts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them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into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electrical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signals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that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can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processed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data.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9800" y="3961129"/>
            <a:ext cx="4648835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Signal</a:t>
            </a:r>
            <a:r>
              <a:rPr sz="1200" b="1" spc="-5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Processing </a:t>
            </a:r>
            <a:r>
              <a:rPr sz="1200" b="1" spc="-20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Unit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Processes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electrical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signals,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applies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error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correction,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and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converts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into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usable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format.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9800" y="5027929"/>
            <a:ext cx="4104004" cy="7874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760"/>
              </a:spcBef>
            </a:pP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Data</a:t>
            </a:r>
            <a:r>
              <a:rPr sz="1200" b="1" spc="-15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Access</a:t>
            </a:r>
            <a:r>
              <a:rPr sz="1200" b="1" spc="-15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200" b="1" spc="-20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Point</a:t>
            </a:r>
            <a:endParaRPr sz="120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sz="1200" dirty="0">
                <a:latin typeface="Segoe UI" panose="020B0502040204020203"/>
                <a:cs typeface="Segoe UI" panose="020B0502040204020203"/>
              </a:rPr>
              <a:t>Connects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Li-Fi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system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internet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backbone,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enabling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bidirectional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data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flow.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  <p:pic>
        <p:nvPicPr>
          <p:cNvPr id="9217" name="Picture 1" descr="C:\Users\Third Year-2025-2026\Downloads\Basic-LiFi-Architectur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81800" y="761206"/>
            <a:ext cx="4974499" cy="3733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0870207" y="6311899"/>
            <a:ext cx="42037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Page</a:t>
            </a:r>
            <a:r>
              <a:rPr sz="1050" spc="-4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6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dirty="0" smtClean="0"/>
              <a:t>Data Transmission: Wi-Fi vs Li-Fi</a:t>
            </a:r>
            <a:endParaRPr spc="-10" dirty="0"/>
          </a:p>
        </p:txBody>
      </p:sp>
      <p:grpSp>
        <p:nvGrpSpPr>
          <p:cNvPr id="19" name="object 2"/>
          <p:cNvGrpSpPr/>
          <p:nvPr/>
        </p:nvGrpSpPr>
        <p:grpSpPr>
          <a:xfrm>
            <a:off x="609600" y="1066006"/>
            <a:ext cx="7543800" cy="5410201"/>
            <a:chOff x="6810374" y="3905249"/>
            <a:chExt cx="4759034" cy="1200150"/>
          </a:xfrm>
        </p:grpSpPr>
        <p:sp>
          <p:nvSpPr>
            <p:cNvPr id="20" name="object 3"/>
            <p:cNvSpPr/>
            <p:nvPr/>
          </p:nvSpPr>
          <p:spPr>
            <a:xfrm>
              <a:off x="6810374" y="3905249"/>
              <a:ext cx="4759034" cy="1200150"/>
            </a:xfrm>
            <a:custGeom>
              <a:avLst/>
              <a:gdLst/>
              <a:ahLst/>
              <a:cxnLst/>
              <a:rect l="l" t="t" r="r" b="b"/>
              <a:pathLst>
                <a:path w="4362450" h="1200150">
                  <a:moveTo>
                    <a:pt x="4291252" y="1200149"/>
                  </a:moveTo>
                  <a:lnTo>
                    <a:pt x="71196" y="1200149"/>
                  </a:lnTo>
                  <a:lnTo>
                    <a:pt x="66240" y="1199662"/>
                  </a:lnTo>
                  <a:lnTo>
                    <a:pt x="29704" y="1184527"/>
                  </a:lnTo>
                  <a:lnTo>
                    <a:pt x="3885" y="1148487"/>
                  </a:lnTo>
                  <a:lnTo>
                    <a:pt x="0" y="1128953"/>
                  </a:lnTo>
                  <a:lnTo>
                    <a:pt x="0" y="112394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291252" y="0"/>
                  </a:lnTo>
                  <a:lnTo>
                    <a:pt x="4332743" y="15621"/>
                  </a:lnTo>
                  <a:lnTo>
                    <a:pt x="4358562" y="51661"/>
                  </a:lnTo>
                  <a:lnTo>
                    <a:pt x="4362448" y="71196"/>
                  </a:lnTo>
                  <a:lnTo>
                    <a:pt x="4362448" y="1128953"/>
                  </a:lnTo>
                  <a:lnTo>
                    <a:pt x="4346826" y="1170443"/>
                  </a:lnTo>
                  <a:lnTo>
                    <a:pt x="4310786" y="1196264"/>
                  </a:lnTo>
                  <a:lnTo>
                    <a:pt x="4296207" y="1199662"/>
                  </a:lnTo>
                  <a:lnTo>
                    <a:pt x="4291252" y="12001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pPr algn="ctr"/>
              <a:endParaRPr/>
            </a:p>
          </p:txBody>
        </p:sp>
        <p:sp>
          <p:nvSpPr>
            <p:cNvPr id="21" name="object 4"/>
            <p:cNvSpPr/>
            <p:nvPr/>
          </p:nvSpPr>
          <p:spPr>
            <a:xfrm>
              <a:off x="7150305" y="4496872"/>
              <a:ext cx="140191" cy="101421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"/>
            <p:cNvSpPr/>
            <p:nvPr/>
          </p:nvSpPr>
          <p:spPr>
            <a:xfrm>
              <a:off x="7093649" y="4006670"/>
              <a:ext cx="187536" cy="101422"/>
            </a:xfrm>
            <a:custGeom>
              <a:avLst/>
              <a:gdLst/>
              <a:ahLst/>
              <a:cxnLst/>
              <a:rect l="l" t="t" r="r" b="b"/>
              <a:pathLst>
                <a:path w="357504" h="250189">
                  <a:moveTo>
                    <a:pt x="17707" y="100340"/>
                  </a:moveTo>
                  <a:lnTo>
                    <a:pt x="17275" y="100340"/>
                  </a:lnTo>
                  <a:lnTo>
                    <a:pt x="11866" y="99170"/>
                  </a:lnTo>
                  <a:lnTo>
                    <a:pt x="10732" y="98904"/>
                  </a:lnTo>
                  <a:lnTo>
                    <a:pt x="4960" y="94877"/>
                  </a:lnTo>
                  <a:lnTo>
                    <a:pt x="1169" y="88879"/>
                  </a:lnTo>
                  <a:lnTo>
                    <a:pt x="0" y="82132"/>
                  </a:lnTo>
                  <a:lnTo>
                    <a:pt x="1436" y="75437"/>
                  </a:lnTo>
                  <a:lnTo>
                    <a:pt x="42017" y="40544"/>
                  </a:lnTo>
                  <a:lnTo>
                    <a:pt x="83673" y="18640"/>
                  </a:lnTo>
                  <a:lnTo>
                    <a:pt x="129505" y="4815"/>
                  </a:lnTo>
                  <a:lnTo>
                    <a:pt x="178586" y="0"/>
                  </a:lnTo>
                  <a:lnTo>
                    <a:pt x="227658" y="4815"/>
                  </a:lnTo>
                  <a:lnTo>
                    <a:pt x="273469" y="18640"/>
                  </a:lnTo>
                  <a:lnTo>
                    <a:pt x="305920" y="35718"/>
                  </a:lnTo>
                  <a:lnTo>
                    <a:pt x="178586" y="35718"/>
                  </a:lnTo>
                  <a:lnTo>
                    <a:pt x="136524" y="39845"/>
                  </a:lnTo>
                  <a:lnTo>
                    <a:pt x="97256" y="51694"/>
                  </a:lnTo>
                  <a:lnTo>
                    <a:pt x="61567" y="70471"/>
                  </a:lnTo>
                  <a:lnTo>
                    <a:pt x="30472" y="95197"/>
                  </a:lnTo>
                  <a:lnTo>
                    <a:pt x="24261" y="99170"/>
                  </a:lnTo>
                  <a:lnTo>
                    <a:pt x="24391" y="99170"/>
                  </a:lnTo>
                  <a:lnTo>
                    <a:pt x="17707" y="100340"/>
                  </a:lnTo>
                  <a:close/>
                </a:path>
                <a:path w="357504" h="250189">
                  <a:moveTo>
                    <a:pt x="339669" y="100340"/>
                  </a:moveTo>
                  <a:lnTo>
                    <a:pt x="332929" y="99170"/>
                  </a:lnTo>
                  <a:lnTo>
                    <a:pt x="326899" y="95354"/>
                  </a:lnTo>
                  <a:lnTo>
                    <a:pt x="295605" y="70471"/>
                  </a:lnTo>
                  <a:lnTo>
                    <a:pt x="259916" y="51694"/>
                  </a:lnTo>
                  <a:lnTo>
                    <a:pt x="220648" y="39845"/>
                  </a:lnTo>
                  <a:lnTo>
                    <a:pt x="178586" y="35718"/>
                  </a:lnTo>
                  <a:lnTo>
                    <a:pt x="305920" y="35718"/>
                  </a:lnTo>
                  <a:lnTo>
                    <a:pt x="351585" y="69595"/>
                  </a:lnTo>
                  <a:lnTo>
                    <a:pt x="357111" y="82132"/>
                  </a:lnTo>
                  <a:lnTo>
                    <a:pt x="355952" y="88879"/>
                  </a:lnTo>
                  <a:lnTo>
                    <a:pt x="352157" y="94877"/>
                  </a:lnTo>
                  <a:lnTo>
                    <a:pt x="346348" y="98904"/>
                  </a:lnTo>
                  <a:lnTo>
                    <a:pt x="339669" y="100340"/>
                  </a:lnTo>
                  <a:close/>
                </a:path>
                <a:path w="357504" h="250189">
                  <a:moveTo>
                    <a:pt x="83141" y="160699"/>
                  </a:moveTo>
                  <a:lnTo>
                    <a:pt x="82902" y="160699"/>
                  </a:lnTo>
                  <a:lnTo>
                    <a:pt x="76326" y="158977"/>
                  </a:lnTo>
                  <a:lnTo>
                    <a:pt x="70704" y="154706"/>
                  </a:lnTo>
                  <a:lnTo>
                    <a:pt x="67150" y="148551"/>
                  </a:lnTo>
                  <a:lnTo>
                    <a:pt x="66254" y="141758"/>
                  </a:lnTo>
                  <a:lnTo>
                    <a:pt x="67973" y="135133"/>
                  </a:lnTo>
                  <a:lnTo>
                    <a:pt x="120760" y="100012"/>
                  </a:lnTo>
                  <a:lnTo>
                    <a:pt x="178586" y="89296"/>
                  </a:lnTo>
                  <a:lnTo>
                    <a:pt x="208408" y="92059"/>
                  </a:lnTo>
                  <a:lnTo>
                    <a:pt x="236420" y="100012"/>
                  </a:lnTo>
                  <a:lnTo>
                    <a:pt x="262109" y="112653"/>
                  </a:lnTo>
                  <a:lnTo>
                    <a:pt x="278897" y="125015"/>
                  </a:lnTo>
                  <a:lnTo>
                    <a:pt x="178642" y="125015"/>
                  </a:lnTo>
                  <a:lnTo>
                    <a:pt x="155421" y="127159"/>
                  </a:lnTo>
                  <a:lnTo>
                    <a:pt x="133645" y="133338"/>
                  </a:lnTo>
                  <a:lnTo>
                    <a:pt x="113689" y="143168"/>
                  </a:lnTo>
                  <a:lnTo>
                    <a:pt x="95931" y="156269"/>
                  </a:lnTo>
                  <a:lnTo>
                    <a:pt x="89790" y="159816"/>
                  </a:lnTo>
                  <a:lnTo>
                    <a:pt x="83141" y="160699"/>
                  </a:lnTo>
                  <a:close/>
                </a:path>
                <a:path w="357504" h="250189">
                  <a:moveTo>
                    <a:pt x="274246" y="160699"/>
                  </a:moveTo>
                  <a:lnTo>
                    <a:pt x="267452" y="159816"/>
                  </a:lnTo>
                  <a:lnTo>
                    <a:pt x="261298" y="156269"/>
                  </a:lnTo>
                  <a:lnTo>
                    <a:pt x="243508" y="143168"/>
                  </a:lnTo>
                  <a:lnTo>
                    <a:pt x="223542" y="133338"/>
                  </a:lnTo>
                  <a:lnTo>
                    <a:pt x="201776" y="127159"/>
                  </a:lnTo>
                  <a:lnTo>
                    <a:pt x="178586" y="125015"/>
                  </a:lnTo>
                  <a:lnTo>
                    <a:pt x="278897" y="125015"/>
                  </a:lnTo>
                  <a:lnTo>
                    <a:pt x="284961" y="129480"/>
                  </a:lnTo>
                  <a:lnTo>
                    <a:pt x="289226" y="135133"/>
                  </a:lnTo>
                  <a:lnTo>
                    <a:pt x="290948" y="141758"/>
                  </a:lnTo>
                  <a:lnTo>
                    <a:pt x="290074" y="148551"/>
                  </a:lnTo>
                  <a:lnTo>
                    <a:pt x="286524" y="154706"/>
                  </a:lnTo>
                  <a:lnTo>
                    <a:pt x="280871" y="158977"/>
                  </a:lnTo>
                  <a:lnTo>
                    <a:pt x="274246" y="160699"/>
                  </a:lnTo>
                  <a:close/>
                </a:path>
                <a:path w="357504" h="250189">
                  <a:moveTo>
                    <a:pt x="183323" y="250031"/>
                  </a:moveTo>
                  <a:lnTo>
                    <a:pt x="173850" y="250031"/>
                  </a:lnTo>
                  <a:lnTo>
                    <a:pt x="169293" y="249124"/>
                  </a:lnTo>
                  <a:lnTo>
                    <a:pt x="142868" y="219049"/>
                  </a:lnTo>
                  <a:lnTo>
                    <a:pt x="142868" y="209575"/>
                  </a:lnTo>
                  <a:lnTo>
                    <a:pt x="169293" y="179500"/>
                  </a:lnTo>
                  <a:lnTo>
                    <a:pt x="173850" y="178593"/>
                  </a:lnTo>
                  <a:lnTo>
                    <a:pt x="183323" y="178593"/>
                  </a:lnTo>
                  <a:lnTo>
                    <a:pt x="213399" y="205019"/>
                  </a:lnTo>
                  <a:lnTo>
                    <a:pt x="214305" y="209575"/>
                  </a:lnTo>
                  <a:lnTo>
                    <a:pt x="214305" y="219049"/>
                  </a:lnTo>
                  <a:lnTo>
                    <a:pt x="187879" y="249124"/>
                  </a:lnTo>
                  <a:lnTo>
                    <a:pt x="183323" y="250031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Rectangle 22"/>
          <p:cNvSpPr/>
          <p:nvPr/>
        </p:nvSpPr>
        <p:spPr>
          <a:xfrm>
            <a:off x="990600" y="1675606"/>
            <a:ext cx="5486400" cy="1910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715">
              <a:spcBef>
                <a:spcPts val="760"/>
              </a:spcBef>
            </a:pPr>
            <a:r>
              <a:rPr lang="en-US"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Wi-Fi (Radio Waves</a:t>
            </a:r>
            <a:r>
              <a:rPr lang="en-US" sz="1200" b="1" dirty="0" smtClean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):</a:t>
            </a:r>
          </a:p>
          <a:p>
            <a:pPr marL="259715">
              <a:spcBef>
                <a:spcPts val="760"/>
              </a:spcBef>
            </a:pPr>
            <a:endParaRPr lang="en-US" sz="1200" b="1" dirty="0">
              <a:solidFill>
                <a:srgbClr val="0078D4"/>
              </a:solidFill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lang="en-US" sz="1200" b="1" dirty="0">
                <a:latin typeface="Segoe UI" panose="020B0502040204020203"/>
                <a:cs typeface="Segoe UI" panose="020B0502040204020203"/>
              </a:rPr>
              <a:t>Device data → 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Router converts to radio waves using antenna</a:t>
            </a:r>
            <a:r>
              <a:rPr lang="en-US" sz="1200" dirty="0" smtClean="0">
                <a:latin typeface="Segoe UI" panose="020B0502040204020203"/>
                <a:cs typeface="Segoe UI" panose="020B0502040204020203"/>
              </a:rPr>
              <a:t>.</a:t>
            </a: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endParaRPr lang="en-US" sz="1200" dirty="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lang="en-US" sz="1200" b="1" dirty="0">
                <a:latin typeface="Segoe UI" panose="020B0502040204020203"/>
                <a:cs typeface="Segoe UI" panose="020B0502040204020203"/>
              </a:rPr>
              <a:t>Radio waves travel through air → 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Received by another antenna</a:t>
            </a:r>
            <a:r>
              <a:rPr lang="en-US" sz="1200" dirty="0" smtClean="0">
                <a:latin typeface="Segoe UI" panose="020B0502040204020203"/>
                <a:cs typeface="Segoe UI" panose="020B0502040204020203"/>
              </a:rPr>
              <a:t>.</a:t>
            </a: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endParaRPr lang="en-US" sz="1200" dirty="0">
              <a:latin typeface="Segoe UI" panose="020B0502040204020203"/>
              <a:cs typeface="Segoe UI" panose="020B0502040204020203"/>
            </a:endParaRPr>
          </a:p>
          <a:p>
            <a:pPr marL="12700" marR="5080">
              <a:lnSpc>
                <a:spcPct val="125000"/>
              </a:lnSpc>
              <a:spcBef>
                <a:spcPts val="300"/>
              </a:spcBef>
            </a:pPr>
            <a:r>
              <a:rPr lang="en-US" sz="1200" dirty="0">
                <a:latin typeface="Segoe UI" panose="020B0502040204020203"/>
                <a:cs typeface="Segoe UI" panose="020B0502040204020203"/>
              </a:rPr>
              <a:t>Receiver </a:t>
            </a:r>
            <a:r>
              <a:rPr lang="en-US" sz="1200" b="1" dirty="0">
                <a:latin typeface="Segoe UI" panose="020B0502040204020203"/>
                <a:cs typeface="Segoe UI" panose="020B0502040204020203"/>
              </a:rPr>
              <a:t>demodulates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 radio signals back into binary data.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66800" y="3809206"/>
            <a:ext cx="6096000" cy="1856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9715">
              <a:spcBef>
                <a:spcPts val="760"/>
              </a:spcBef>
            </a:pPr>
            <a:r>
              <a:rPr lang="en-US"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Li-</a:t>
            </a:r>
            <a:r>
              <a:rPr lang="en-US" sz="1200" b="1" dirty="0" err="1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Fi</a:t>
            </a:r>
            <a:r>
              <a:rPr lang="en-US" sz="1200" b="1" dirty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 (Light Waves</a:t>
            </a:r>
            <a:r>
              <a:rPr lang="en-US" sz="1200" b="1" dirty="0" smtClean="0">
                <a:solidFill>
                  <a:srgbClr val="0078D4"/>
                </a:solidFill>
                <a:latin typeface="Segoe UI" panose="020B0502040204020203"/>
                <a:cs typeface="Segoe UI" panose="020B0502040204020203"/>
              </a:rPr>
              <a:t>):</a:t>
            </a:r>
          </a:p>
          <a:p>
            <a:pPr marL="259715">
              <a:spcBef>
                <a:spcPts val="760"/>
              </a:spcBef>
            </a:pPr>
            <a:endParaRPr lang="en-US" sz="1200" b="1" dirty="0">
              <a:solidFill>
                <a:srgbClr val="0078D4"/>
              </a:solidFill>
              <a:latin typeface="Segoe UI" panose="020B0502040204020203"/>
              <a:cs typeface="Segoe UI" panose="020B0502040204020203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Segoe UI" panose="020B0502040204020203"/>
                <a:cs typeface="Segoe UI" panose="020B0502040204020203"/>
              </a:rPr>
              <a:t>  Device </a:t>
            </a:r>
            <a:r>
              <a:rPr lang="en-US" sz="1200" b="1" dirty="0">
                <a:latin typeface="Segoe UI" panose="020B0502040204020203"/>
                <a:cs typeface="Segoe UI" panose="020B0502040204020203"/>
              </a:rPr>
              <a:t>data → 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LED light intensity modulated (ON = 1, OFF = 0</a:t>
            </a:r>
            <a:r>
              <a:rPr lang="en-US" sz="1200" dirty="0" smtClean="0">
                <a:latin typeface="Segoe UI" panose="020B0502040204020203"/>
                <a:cs typeface="Segoe UI" panose="020B0502040204020203"/>
              </a:rPr>
              <a:t>).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Segoe UI" panose="020B0502040204020203"/>
              <a:cs typeface="Segoe UI" panose="020B0502040204020203"/>
            </a:endParaRPr>
          </a:p>
          <a:p>
            <a:pPr>
              <a:buFont typeface="Arial" pitchFamily="34" charset="0"/>
              <a:buChar char="•"/>
            </a:pPr>
            <a:endParaRPr lang="en-US" sz="1200" dirty="0">
              <a:latin typeface="Segoe UI" panose="020B0502040204020203"/>
              <a:cs typeface="Segoe UI" panose="020B0502040204020203"/>
            </a:endParaRPr>
          </a:p>
          <a:p>
            <a:pPr>
              <a:buFont typeface="Arial" pitchFamily="34" charset="0"/>
              <a:buChar char="•"/>
            </a:pPr>
            <a:r>
              <a:rPr lang="en-US" sz="1200" b="1" dirty="0" smtClean="0">
                <a:latin typeface="Segoe UI" panose="020B0502040204020203"/>
                <a:cs typeface="Segoe UI" panose="020B0502040204020203"/>
              </a:rPr>
              <a:t>  Light </a:t>
            </a:r>
            <a:r>
              <a:rPr lang="en-US" sz="1200" b="1" dirty="0">
                <a:latin typeface="Segoe UI" panose="020B0502040204020203"/>
                <a:cs typeface="Segoe UI" panose="020B0502040204020203"/>
              </a:rPr>
              <a:t>waves travel → 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Photodiode detects flickers</a:t>
            </a:r>
            <a:r>
              <a:rPr lang="en-US" sz="1200" dirty="0" smtClean="0">
                <a:latin typeface="Segoe UI" panose="020B0502040204020203"/>
                <a:cs typeface="Segoe UI" panose="020B0502040204020203"/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 smtClean="0">
              <a:latin typeface="Segoe UI" panose="020B0502040204020203"/>
              <a:cs typeface="Segoe UI" panose="020B0502040204020203"/>
            </a:endParaRPr>
          </a:p>
          <a:p>
            <a:pPr>
              <a:buFont typeface="Arial" pitchFamily="34" charset="0"/>
              <a:buChar char="•"/>
            </a:pPr>
            <a:endParaRPr lang="en-US" sz="1200" dirty="0">
              <a:latin typeface="Segoe UI" panose="020B0502040204020203"/>
              <a:cs typeface="Segoe UI" panose="020B0502040204020203"/>
            </a:endParaRPr>
          </a:p>
          <a:p>
            <a:pPr>
              <a:buFont typeface="Arial" pitchFamily="34" charset="0"/>
              <a:buChar char="•"/>
            </a:pPr>
            <a:r>
              <a:rPr lang="en-US" sz="1200" dirty="0" smtClean="0">
                <a:latin typeface="Segoe UI" panose="020B0502040204020203"/>
                <a:cs typeface="Segoe UI" panose="020B0502040204020203"/>
              </a:rPr>
              <a:t>  Receiver </a:t>
            </a:r>
            <a:r>
              <a:rPr lang="en-US" sz="1200" b="1" dirty="0">
                <a:latin typeface="Segoe UI" panose="020B0502040204020203"/>
                <a:cs typeface="Segoe UI" panose="020B0502040204020203"/>
              </a:rPr>
              <a:t>demodulates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 light into binary data → Original information restored.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" y="5866606"/>
            <a:ext cx="7239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Segoe UI" panose="020B0502040204020203"/>
                <a:cs typeface="Segoe UI" panose="020B0502040204020203"/>
              </a:rPr>
              <a:t>👉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 Both </a:t>
            </a:r>
            <a:r>
              <a:rPr lang="en-US" sz="1200" b="1" dirty="0">
                <a:latin typeface="Segoe UI" panose="020B0502040204020203"/>
                <a:cs typeface="Segoe UI" panose="020B0502040204020203"/>
              </a:rPr>
              <a:t>use modulation &amp; demodulation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, but one uses </a:t>
            </a:r>
            <a:r>
              <a:rPr lang="en-US" sz="1200" b="1" dirty="0">
                <a:latin typeface="Segoe UI" panose="020B0502040204020203"/>
                <a:cs typeface="Segoe UI" panose="020B0502040204020203"/>
              </a:rPr>
              <a:t>RF (GHz) </a:t>
            </a:r>
            <a:r>
              <a:rPr lang="en-US" sz="1200" dirty="0">
                <a:latin typeface="Segoe UI" panose="020B0502040204020203"/>
                <a:cs typeface="Segoe UI" panose="020B0502040204020203"/>
              </a:rPr>
              <a:t>and the other </a:t>
            </a:r>
            <a:r>
              <a:rPr lang="en-US" sz="1200" b="1" dirty="0">
                <a:latin typeface="Segoe UI" panose="020B0502040204020203"/>
                <a:cs typeface="Segoe UI" panose="020B0502040204020203"/>
              </a:rPr>
              <a:t>Visible Light (THz).</a:t>
            </a:r>
          </a:p>
        </p:txBody>
      </p:sp>
      <p:pic>
        <p:nvPicPr>
          <p:cNvPr id="26" name="Picture 1" descr="C:\Users\Third Year-2025-2026\Downloads\sddefault.jpg"/>
          <p:cNvPicPr>
            <a:picLocks noChangeAspect="1" noChangeArrowheads="1"/>
          </p:cNvPicPr>
          <p:nvPr/>
        </p:nvPicPr>
        <p:blipFill>
          <a:blip r:embed="rId2"/>
          <a:srcRect t="5497" b="6556"/>
          <a:stretch>
            <a:fillRect/>
          </a:stretch>
        </p:blipFill>
        <p:spPr bwMode="auto">
          <a:xfrm>
            <a:off x="8229600" y="2132806"/>
            <a:ext cx="3696757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24599" y="1104899"/>
            <a:ext cx="5257800" cy="1943100"/>
            <a:chOff x="6324599" y="1104899"/>
            <a:chExt cx="5257800" cy="1943100"/>
          </a:xfrm>
        </p:grpSpPr>
        <p:sp>
          <p:nvSpPr>
            <p:cNvPr id="3" name="object 3"/>
            <p:cNvSpPr/>
            <p:nvPr/>
          </p:nvSpPr>
          <p:spPr>
            <a:xfrm>
              <a:off x="6343648" y="1104899"/>
              <a:ext cx="5238750" cy="914400"/>
            </a:xfrm>
            <a:custGeom>
              <a:avLst/>
              <a:gdLst/>
              <a:ahLst/>
              <a:cxnLst/>
              <a:rect l="l" t="t" r="r" b="b"/>
              <a:pathLst>
                <a:path w="5238750" h="914400">
                  <a:moveTo>
                    <a:pt x="5205702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2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05702" y="0"/>
                  </a:lnTo>
                  <a:lnTo>
                    <a:pt x="5237781" y="28187"/>
                  </a:lnTo>
                  <a:lnTo>
                    <a:pt x="5238749" y="33047"/>
                  </a:lnTo>
                  <a:lnTo>
                    <a:pt x="5238749" y="881352"/>
                  </a:lnTo>
                  <a:lnTo>
                    <a:pt x="5210561" y="913432"/>
                  </a:lnTo>
                  <a:lnTo>
                    <a:pt x="5205702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324599" y="11048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13626" y="1462087"/>
              <a:ext cx="288925" cy="200025"/>
            </a:xfrm>
            <a:custGeom>
              <a:avLst/>
              <a:gdLst/>
              <a:ahLst/>
              <a:cxnLst/>
              <a:rect l="l" t="t" r="r" b="b"/>
              <a:pathLst>
                <a:path w="288925" h="200025">
                  <a:moveTo>
                    <a:pt x="20003" y="81751"/>
                  </a:moveTo>
                  <a:lnTo>
                    <a:pt x="17691" y="81751"/>
                  </a:lnTo>
                  <a:lnTo>
                    <a:pt x="8628" y="81572"/>
                  </a:lnTo>
                  <a:lnTo>
                    <a:pt x="10851" y="81572"/>
                  </a:lnTo>
                  <a:lnTo>
                    <a:pt x="0" y="70187"/>
                  </a:lnTo>
                  <a:lnTo>
                    <a:pt x="35092" y="32435"/>
                  </a:lnTo>
                  <a:lnTo>
                    <a:pt x="105083" y="3852"/>
                  </a:lnTo>
                  <a:lnTo>
                    <a:pt x="144348" y="0"/>
                  </a:lnTo>
                  <a:lnTo>
                    <a:pt x="183605" y="3852"/>
                  </a:lnTo>
                  <a:lnTo>
                    <a:pt x="220254" y="14912"/>
                  </a:lnTo>
                  <a:lnTo>
                    <a:pt x="246215" y="28575"/>
                  </a:lnTo>
                  <a:lnTo>
                    <a:pt x="144348" y="28575"/>
                  </a:lnTo>
                  <a:lnTo>
                    <a:pt x="110698" y="31876"/>
                  </a:lnTo>
                  <a:lnTo>
                    <a:pt x="79284" y="41355"/>
                  </a:lnTo>
                  <a:lnTo>
                    <a:pt x="50733" y="56377"/>
                  </a:lnTo>
                  <a:lnTo>
                    <a:pt x="25423" y="76502"/>
                  </a:lnTo>
                  <a:lnTo>
                    <a:pt x="20003" y="81751"/>
                  </a:lnTo>
                  <a:close/>
                </a:path>
                <a:path w="288925" h="200025">
                  <a:moveTo>
                    <a:pt x="268738" y="81751"/>
                  </a:moveTo>
                  <a:lnTo>
                    <a:pt x="237963" y="56377"/>
                  </a:lnTo>
                  <a:lnTo>
                    <a:pt x="177997" y="31876"/>
                  </a:lnTo>
                  <a:lnTo>
                    <a:pt x="144348" y="28575"/>
                  </a:lnTo>
                  <a:lnTo>
                    <a:pt x="246215" y="28575"/>
                  </a:lnTo>
                  <a:lnTo>
                    <a:pt x="253549" y="32435"/>
                  </a:lnTo>
                  <a:lnTo>
                    <a:pt x="282747" y="55676"/>
                  </a:lnTo>
                  <a:lnTo>
                    <a:pt x="288473" y="61168"/>
                  </a:lnTo>
                  <a:lnTo>
                    <a:pt x="288651" y="70187"/>
                  </a:lnTo>
                  <a:lnTo>
                    <a:pt x="287494" y="71437"/>
                  </a:lnTo>
                  <a:lnTo>
                    <a:pt x="277757" y="81572"/>
                  </a:lnTo>
                  <a:lnTo>
                    <a:pt x="268738" y="81751"/>
                  </a:lnTo>
                  <a:close/>
                </a:path>
                <a:path w="288925" h="200025">
                  <a:moveTo>
                    <a:pt x="72285" y="130239"/>
                  </a:moveTo>
                  <a:lnTo>
                    <a:pt x="62514" y="129659"/>
                  </a:lnTo>
                  <a:lnTo>
                    <a:pt x="63227" y="129659"/>
                  </a:lnTo>
                  <a:lnTo>
                    <a:pt x="52819" y="117827"/>
                  </a:lnTo>
                  <a:lnTo>
                    <a:pt x="98087" y="80010"/>
                  </a:lnTo>
                  <a:lnTo>
                    <a:pt x="144348" y="71437"/>
                  </a:lnTo>
                  <a:lnTo>
                    <a:pt x="168206" y="73647"/>
                  </a:lnTo>
                  <a:lnTo>
                    <a:pt x="190615" y="80010"/>
                  </a:lnTo>
                  <a:lnTo>
                    <a:pt x="211166" y="90122"/>
                  </a:lnTo>
                  <a:lnTo>
                    <a:pt x="224597" y="100012"/>
                  </a:lnTo>
                  <a:lnTo>
                    <a:pt x="144393" y="100012"/>
                  </a:lnTo>
                  <a:lnTo>
                    <a:pt x="125816" y="101727"/>
                  </a:lnTo>
                  <a:lnTo>
                    <a:pt x="108395" y="106670"/>
                  </a:lnTo>
                  <a:lnTo>
                    <a:pt x="92430" y="114535"/>
                  </a:lnTo>
                  <a:lnTo>
                    <a:pt x="78224" y="125015"/>
                  </a:lnTo>
                  <a:lnTo>
                    <a:pt x="72285" y="130239"/>
                  </a:lnTo>
                  <a:close/>
                </a:path>
                <a:path w="288925" h="200025">
                  <a:moveTo>
                    <a:pt x="216455" y="130239"/>
                  </a:moveTo>
                  <a:lnTo>
                    <a:pt x="180312" y="106670"/>
                  </a:lnTo>
                  <a:lnTo>
                    <a:pt x="144348" y="100012"/>
                  </a:lnTo>
                  <a:lnTo>
                    <a:pt x="224597" y="100012"/>
                  </a:lnTo>
                  <a:lnTo>
                    <a:pt x="229448" y="103584"/>
                  </a:lnTo>
                  <a:lnTo>
                    <a:pt x="235341" y="108808"/>
                  </a:lnTo>
                  <a:lnTo>
                    <a:pt x="235919" y="117827"/>
                  </a:lnTo>
                  <a:lnTo>
                    <a:pt x="225474" y="129659"/>
                  </a:lnTo>
                  <a:lnTo>
                    <a:pt x="216455" y="130239"/>
                  </a:lnTo>
                  <a:close/>
                </a:path>
                <a:path w="288925" h="200025">
                  <a:moveTo>
                    <a:pt x="148137" y="200024"/>
                  </a:moveTo>
                  <a:lnTo>
                    <a:pt x="140559" y="200024"/>
                  </a:lnTo>
                  <a:lnTo>
                    <a:pt x="136914" y="199299"/>
                  </a:lnTo>
                  <a:lnTo>
                    <a:pt x="115773" y="175239"/>
                  </a:lnTo>
                  <a:lnTo>
                    <a:pt x="115773" y="167660"/>
                  </a:lnTo>
                  <a:lnTo>
                    <a:pt x="140559" y="142875"/>
                  </a:lnTo>
                  <a:lnTo>
                    <a:pt x="148137" y="142875"/>
                  </a:lnTo>
                  <a:lnTo>
                    <a:pt x="172923" y="167660"/>
                  </a:lnTo>
                  <a:lnTo>
                    <a:pt x="172923" y="175239"/>
                  </a:lnTo>
                  <a:lnTo>
                    <a:pt x="148137" y="200024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343648" y="2133599"/>
              <a:ext cx="5238750" cy="914400"/>
            </a:xfrm>
            <a:custGeom>
              <a:avLst/>
              <a:gdLst/>
              <a:ahLst/>
              <a:cxnLst/>
              <a:rect l="l" t="t" r="r" b="b"/>
              <a:pathLst>
                <a:path w="5238750" h="914400">
                  <a:moveTo>
                    <a:pt x="5205702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2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05702" y="0"/>
                  </a:lnTo>
                  <a:lnTo>
                    <a:pt x="5237781" y="28187"/>
                  </a:lnTo>
                  <a:lnTo>
                    <a:pt x="5238749" y="33047"/>
                  </a:lnTo>
                  <a:lnTo>
                    <a:pt x="5238749" y="881352"/>
                  </a:lnTo>
                  <a:lnTo>
                    <a:pt x="5210561" y="913432"/>
                  </a:lnTo>
                  <a:lnTo>
                    <a:pt x="5205702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24599" y="21335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15099" y="247649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121443" y="228600"/>
                  </a:moveTo>
                  <a:lnTo>
                    <a:pt x="85725" y="228600"/>
                  </a:lnTo>
                  <a:lnTo>
                    <a:pt x="85725" y="21431"/>
                  </a:lnTo>
                  <a:lnTo>
                    <a:pt x="87409" y="13091"/>
                  </a:lnTo>
                  <a:lnTo>
                    <a:pt x="92003" y="6278"/>
                  </a:lnTo>
                  <a:lnTo>
                    <a:pt x="98816" y="1684"/>
                  </a:lnTo>
                  <a:lnTo>
                    <a:pt x="107156" y="0"/>
                  </a:lnTo>
                  <a:lnTo>
                    <a:pt x="178593" y="0"/>
                  </a:lnTo>
                  <a:lnTo>
                    <a:pt x="186933" y="1684"/>
                  </a:lnTo>
                  <a:lnTo>
                    <a:pt x="193746" y="6278"/>
                  </a:lnTo>
                  <a:lnTo>
                    <a:pt x="198340" y="13091"/>
                  </a:lnTo>
                  <a:lnTo>
                    <a:pt x="200025" y="21431"/>
                  </a:lnTo>
                  <a:lnTo>
                    <a:pt x="200025" y="28575"/>
                  </a:lnTo>
                  <a:lnTo>
                    <a:pt x="135374" y="28575"/>
                  </a:lnTo>
                  <a:lnTo>
                    <a:pt x="132159" y="31789"/>
                  </a:lnTo>
                  <a:lnTo>
                    <a:pt x="132159" y="46434"/>
                  </a:lnTo>
                  <a:lnTo>
                    <a:pt x="117514" y="46434"/>
                  </a:lnTo>
                  <a:lnTo>
                    <a:pt x="114300" y="49649"/>
                  </a:lnTo>
                  <a:lnTo>
                    <a:pt x="114300" y="64650"/>
                  </a:lnTo>
                  <a:lnTo>
                    <a:pt x="117514" y="67865"/>
                  </a:lnTo>
                  <a:lnTo>
                    <a:pt x="132159" y="67865"/>
                  </a:lnTo>
                  <a:lnTo>
                    <a:pt x="132159" y="82510"/>
                  </a:lnTo>
                  <a:lnTo>
                    <a:pt x="135374" y="85725"/>
                  </a:lnTo>
                  <a:lnTo>
                    <a:pt x="200025" y="85725"/>
                  </a:lnTo>
                  <a:lnTo>
                    <a:pt x="200025" y="171450"/>
                  </a:lnTo>
                  <a:lnTo>
                    <a:pt x="142875" y="171450"/>
                  </a:lnTo>
                  <a:lnTo>
                    <a:pt x="134534" y="173134"/>
                  </a:lnTo>
                  <a:lnTo>
                    <a:pt x="127722" y="177728"/>
                  </a:lnTo>
                  <a:lnTo>
                    <a:pt x="123128" y="184541"/>
                  </a:lnTo>
                  <a:lnTo>
                    <a:pt x="121443" y="192881"/>
                  </a:lnTo>
                  <a:lnTo>
                    <a:pt x="121443" y="228600"/>
                  </a:lnTo>
                  <a:close/>
                </a:path>
                <a:path w="285750" h="228600">
                  <a:moveTo>
                    <a:pt x="200025" y="85725"/>
                  </a:moveTo>
                  <a:lnTo>
                    <a:pt x="150375" y="85725"/>
                  </a:lnTo>
                  <a:lnTo>
                    <a:pt x="153590" y="82510"/>
                  </a:lnTo>
                  <a:lnTo>
                    <a:pt x="153590" y="67865"/>
                  </a:lnTo>
                  <a:lnTo>
                    <a:pt x="168235" y="67865"/>
                  </a:lnTo>
                  <a:lnTo>
                    <a:pt x="171450" y="64650"/>
                  </a:lnTo>
                  <a:lnTo>
                    <a:pt x="171450" y="49649"/>
                  </a:lnTo>
                  <a:lnTo>
                    <a:pt x="168235" y="46434"/>
                  </a:lnTo>
                  <a:lnTo>
                    <a:pt x="153590" y="46434"/>
                  </a:lnTo>
                  <a:lnTo>
                    <a:pt x="153590" y="31789"/>
                  </a:lnTo>
                  <a:lnTo>
                    <a:pt x="150375" y="28575"/>
                  </a:lnTo>
                  <a:lnTo>
                    <a:pt x="200025" y="28575"/>
                  </a:lnTo>
                  <a:lnTo>
                    <a:pt x="200025" y="85725"/>
                  </a:lnTo>
                  <a:close/>
                </a:path>
                <a:path w="285750" h="228600">
                  <a:moveTo>
                    <a:pt x="200025" y="228600"/>
                  </a:moveTo>
                  <a:lnTo>
                    <a:pt x="164306" y="228600"/>
                  </a:lnTo>
                  <a:lnTo>
                    <a:pt x="164306" y="192881"/>
                  </a:lnTo>
                  <a:lnTo>
                    <a:pt x="162621" y="184541"/>
                  </a:lnTo>
                  <a:lnTo>
                    <a:pt x="158027" y="177728"/>
                  </a:lnTo>
                  <a:lnTo>
                    <a:pt x="151215" y="173134"/>
                  </a:lnTo>
                  <a:lnTo>
                    <a:pt x="142875" y="171450"/>
                  </a:lnTo>
                  <a:lnTo>
                    <a:pt x="200025" y="171450"/>
                  </a:lnTo>
                  <a:lnTo>
                    <a:pt x="200025" y="228600"/>
                  </a:lnTo>
                  <a:close/>
                </a:path>
                <a:path w="285750" h="228600">
                  <a:moveTo>
                    <a:pt x="71437" y="228600"/>
                  </a:moveTo>
                  <a:lnTo>
                    <a:pt x="21431" y="228600"/>
                  </a:lnTo>
                  <a:lnTo>
                    <a:pt x="13091" y="226915"/>
                  </a:lnTo>
                  <a:lnTo>
                    <a:pt x="6278" y="222321"/>
                  </a:lnTo>
                  <a:lnTo>
                    <a:pt x="1684" y="215508"/>
                  </a:lnTo>
                  <a:lnTo>
                    <a:pt x="0" y="207168"/>
                  </a:lnTo>
                  <a:lnTo>
                    <a:pt x="0" y="142875"/>
                  </a:lnTo>
                  <a:lnTo>
                    <a:pt x="39647" y="142875"/>
                  </a:lnTo>
                  <a:lnTo>
                    <a:pt x="42862" y="139660"/>
                  </a:lnTo>
                  <a:lnTo>
                    <a:pt x="42862" y="131802"/>
                  </a:lnTo>
                  <a:lnTo>
                    <a:pt x="39647" y="128587"/>
                  </a:lnTo>
                  <a:lnTo>
                    <a:pt x="0" y="128587"/>
                  </a:lnTo>
                  <a:lnTo>
                    <a:pt x="0" y="100012"/>
                  </a:lnTo>
                  <a:lnTo>
                    <a:pt x="39647" y="100012"/>
                  </a:lnTo>
                  <a:lnTo>
                    <a:pt x="42862" y="96797"/>
                  </a:lnTo>
                  <a:lnTo>
                    <a:pt x="42862" y="88939"/>
                  </a:lnTo>
                  <a:lnTo>
                    <a:pt x="39647" y="85725"/>
                  </a:lnTo>
                  <a:lnTo>
                    <a:pt x="0" y="85725"/>
                  </a:lnTo>
                  <a:lnTo>
                    <a:pt x="0" y="64293"/>
                  </a:lnTo>
                  <a:lnTo>
                    <a:pt x="1684" y="55953"/>
                  </a:lnTo>
                  <a:lnTo>
                    <a:pt x="6278" y="49141"/>
                  </a:lnTo>
                  <a:lnTo>
                    <a:pt x="13091" y="44547"/>
                  </a:lnTo>
                  <a:lnTo>
                    <a:pt x="21431" y="42862"/>
                  </a:lnTo>
                  <a:lnTo>
                    <a:pt x="71437" y="42862"/>
                  </a:lnTo>
                  <a:lnTo>
                    <a:pt x="71437" y="228600"/>
                  </a:lnTo>
                  <a:close/>
                </a:path>
                <a:path w="285750" h="228600">
                  <a:moveTo>
                    <a:pt x="264318" y="228600"/>
                  </a:moveTo>
                  <a:lnTo>
                    <a:pt x="214312" y="228600"/>
                  </a:lnTo>
                  <a:lnTo>
                    <a:pt x="214312" y="42862"/>
                  </a:lnTo>
                  <a:lnTo>
                    <a:pt x="264318" y="42862"/>
                  </a:lnTo>
                  <a:lnTo>
                    <a:pt x="272658" y="44547"/>
                  </a:lnTo>
                  <a:lnTo>
                    <a:pt x="279471" y="49141"/>
                  </a:lnTo>
                  <a:lnTo>
                    <a:pt x="284065" y="55953"/>
                  </a:lnTo>
                  <a:lnTo>
                    <a:pt x="285750" y="64293"/>
                  </a:lnTo>
                  <a:lnTo>
                    <a:pt x="285750" y="85725"/>
                  </a:lnTo>
                  <a:lnTo>
                    <a:pt x="246102" y="85725"/>
                  </a:lnTo>
                  <a:lnTo>
                    <a:pt x="242887" y="88939"/>
                  </a:lnTo>
                  <a:lnTo>
                    <a:pt x="242887" y="96797"/>
                  </a:lnTo>
                  <a:lnTo>
                    <a:pt x="246102" y="100012"/>
                  </a:lnTo>
                  <a:lnTo>
                    <a:pt x="285750" y="100012"/>
                  </a:lnTo>
                  <a:lnTo>
                    <a:pt x="285750" y="128587"/>
                  </a:lnTo>
                  <a:lnTo>
                    <a:pt x="246102" y="128587"/>
                  </a:lnTo>
                  <a:lnTo>
                    <a:pt x="242887" y="131802"/>
                  </a:lnTo>
                  <a:lnTo>
                    <a:pt x="242887" y="139660"/>
                  </a:lnTo>
                  <a:lnTo>
                    <a:pt x="246102" y="142875"/>
                  </a:lnTo>
                  <a:lnTo>
                    <a:pt x="285750" y="142875"/>
                  </a:lnTo>
                  <a:lnTo>
                    <a:pt x="285750" y="207168"/>
                  </a:lnTo>
                  <a:lnTo>
                    <a:pt x="284065" y="215508"/>
                  </a:lnTo>
                  <a:lnTo>
                    <a:pt x="279471" y="222321"/>
                  </a:lnTo>
                  <a:lnTo>
                    <a:pt x="272658" y="226915"/>
                  </a:lnTo>
                  <a:lnTo>
                    <a:pt x="264318" y="22860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902450" y="1222284"/>
            <a:ext cx="4440555" cy="16656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Unlimited</a:t>
            </a:r>
            <a:r>
              <a:rPr sz="1200" b="1" spc="-6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Bandwidth</a:t>
            </a:r>
            <a:r>
              <a:rPr sz="1200" b="1" spc="-6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Potential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12700" marR="5080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Visible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spectrum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is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10,000 times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larger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than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entire radio</a:t>
            </a:r>
            <a:r>
              <a:rPr sz="105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frequency spectrum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820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Safe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in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RF-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Sensitive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Environments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12700" marR="236220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Ideal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for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hospitals,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aircraft,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nuclear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plants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where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radio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waves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may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cause interference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24599" y="3162299"/>
            <a:ext cx="5257800" cy="914400"/>
            <a:chOff x="6324599" y="3162299"/>
            <a:chExt cx="5257800" cy="914400"/>
          </a:xfrm>
        </p:grpSpPr>
        <p:sp>
          <p:nvSpPr>
            <p:cNvPr id="11" name="object 11"/>
            <p:cNvSpPr/>
            <p:nvPr/>
          </p:nvSpPr>
          <p:spPr>
            <a:xfrm>
              <a:off x="6343648" y="3162299"/>
              <a:ext cx="5238750" cy="914400"/>
            </a:xfrm>
            <a:custGeom>
              <a:avLst/>
              <a:gdLst/>
              <a:ahLst/>
              <a:cxnLst/>
              <a:rect l="l" t="t" r="r" b="b"/>
              <a:pathLst>
                <a:path w="5238750" h="914400">
                  <a:moveTo>
                    <a:pt x="5205702" y="914399"/>
                  </a:moveTo>
                  <a:lnTo>
                    <a:pt x="16523" y="914399"/>
                  </a:lnTo>
                  <a:lnTo>
                    <a:pt x="14093" y="913432"/>
                  </a:lnTo>
                  <a:lnTo>
                    <a:pt x="0" y="881351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05702" y="0"/>
                  </a:lnTo>
                  <a:lnTo>
                    <a:pt x="5237781" y="28187"/>
                  </a:lnTo>
                  <a:lnTo>
                    <a:pt x="5238749" y="33047"/>
                  </a:lnTo>
                  <a:lnTo>
                    <a:pt x="5238749" y="881351"/>
                  </a:lnTo>
                  <a:lnTo>
                    <a:pt x="5210561" y="913432"/>
                  </a:lnTo>
                  <a:lnTo>
                    <a:pt x="5205702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24599" y="31622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515099" y="3505199"/>
              <a:ext cx="285750" cy="228600"/>
            </a:xfrm>
            <a:custGeom>
              <a:avLst/>
              <a:gdLst/>
              <a:ahLst/>
              <a:cxnLst/>
              <a:rect l="l" t="t" r="r" b="b"/>
              <a:pathLst>
                <a:path w="285750" h="228600">
                  <a:moveTo>
                    <a:pt x="69030" y="71437"/>
                  </a:moveTo>
                  <a:lnTo>
                    <a:pt x="59557" y="71437"/>
                  </a:lnTo>
                  <a:lnTo>
                    <a:pt x="55000" y="70531"/>
                  </a:lnTo>
                  <a:lnTo>
                    <a:pt x="28574" y="40455"/>
                  </a:lnTo>
                  <a:lnTo>
                    <a:pt x="28574" y="30982"/>
                  </a:lnTo>
                  <a:lnTo>
                    <a:pt x="55000" y="906"/>
                  </a:lnTo>
                  <a:lnTo>
                    <a:pt x="59557" y="0"/>
                  </a:lnTo>
                  <a:lnTo>
                    <a:pt x="69030" y="0"/>
                  </a:lnTo>
                  <a:lnTo>
                    <a:pt x="99106" y="26425"/>
                  </a:lnTo>
                  <a:lnTo>
                    <a:pt x="100012" y="30982"/>
                  </a:lnTo>
                  <a:lnTo>
                    <a:pt x="100012" y="40455"/>
                  </a:lnTo>
                  <a:lnTo>
                    <a:pt x="73586" y="70531"/>
                  </a:lnTo>
                  <a:lnTo>
                    <a:pt x="69030" y="71437"/>
                  </a:lnTo>
                  <a:close/>
                </a:path>
                <a:path w="285750" h="228600">
                  <a:moveTo>
                    <a:pt x="233336" y="71437"/>
                  </a:moveTo>
                  <a:lnTo>
                    <a:pt x="223863" y="71437"/>
                  </a:lnTo>
                  <a:lnTo>
                    <a:pt x="219307" y="70531"/>
                  </a:lnTo>
                  <a:lnTo>
                    <a:pt x="192881" y="40455"/>
                  </a:lnTo>
                  <a:lnTo>
                    <a:pt x="192881" y="30982"/>
                  </a:lnTo>
                  <a:lnTo>
                    <a:pt x="219307" y="906"/>
                  </a:lnTo>
                  <a:lnTo>
                    <a:pt x="223863" y="0"/>
                  </a:lnTo>
                  <a:lnTo>
                    <a:pt x="233336" y="0"/>
                  </a:lnTo>
                  <a:lnTo>
                    <a:pt x="263412" y="26425"/>
                  </a:lnTo>
                  <a:lnTo>
                    <a:pt x="264318" y="30982"/>
                  </a:lnTo>
                  <a:lnTo>
                    <a:pt x="264318" y="40455"/>
                  </a:lnTo>
                  <a:lnTo>
                    <a:pt x="237892" y="70531"/>
                  </a:lnTo>
                  <a:lnTo>
                    <a:pt x="233336" y="71437"/>
                  </a:lnTo>
                  <a:close/>
                </a:path>
                <a:path w="285750" h="228600">
                  <a:moveTo>
                    <a:pt x="148558" y="142874"/>
                  </a:moveTo>
                  <a:lnTo>
                    <a:pt x="137191" y="142874"/>
                  </a:lnTo>
                  <a:lnTo>
                    <a:pt x="131723" y="141787"/>
                  </a:lnTo>
                  <a:lnTo>
                    <a:pt x="101100" y="111164"/>
                  </a:lnTo>
                  <a:lnTo>
                    <a:pt x="100012" y="105696"/>
                  </a:lnTo>
                  <a:lnTo>
                    <a:pt x="100012" y="94328"/>
                  </a:lnTo>
                  <a:lnTo>
                    <a:pt x="100862" y="90055"/>
                  </a:lnTo>
                  <a:lnTo>
                    <a:pt x="100978" y="89470"/>
                  </a:lnTo>
                  <a:lnTo>
                    <a:pt x="131723" y="58237"/>
                  </a:lnTo>
                  <a:lnTo>
                    <a:pt x="137191" y="57150"/>
                  </a:lnTo>
                  <a:lnTo>
                    <a:pt x="148558" y="57150"/>
                  </a:lnTo>
                  <a:lnTo>
                    <a:pt x="180299" y="78358"/>
                  </a:lnTo>
                  <a:lnTo>
                    <a:pt x="185737" y="94328"/>
                  </a:lnTo>
                  <a:lnTo>
                    <a:pt x="185737" y="105696"/>
                  </a:lnTo>
                  <a:lnTo>
                    <a:pt x="164528" y="137437"/>
                  </a:lnTo>
                  <a:lnTo>
                    <a:pt x="154026" y="141787"/>
                  </a:lnTo>
                  <a:lnTo>
                    <a:pt x="148558" y="142874"/>
                  </a:lnTo>
                  <a:close/>
                </a:path>
                <a:path w="285750" h="228600">
                  <a:moveTo>
                    <a:pt x="105102" y="142874"/>
                  </a:moveTo>
                  <a:lnTo>
                    <a:pt x="4286" y="142874"/>
                  </a:lnTo>
                  <a:lnTo>
                    <a:pt x="0" y="138588"/>
                  </a:lnTo>
                  <a:lnTo>
                    <a:pt x="0" y="133364"/>
                  </a:lnTo>
                  <a:lnTo>
                    <a:pt x="3745" y="114826"/>
                  </a:lnTo>
                  <a:lnTo>
                    <a:pt x="13958" y="99683"/>
                  </a:lnTo>
                  <a:lnTo>
                    <a:pt x="29101" y="89470"/>
                  </a:lnTo>
                  <a:lnTo>
                    <a:pt x="47639" y="85725"/>
                  </a:lnTo>
                  <a:lnTo>
                    <a:pt x="73803" y="85725"/>
                  </a:lnTo>
                  <a:lnTo>
                    <a:pt x="80353" y="87243"/>
                  </a:lnTo>
                  <a:lnTo>
                    <a:pt x="83996" y="88860"/>
                  </a:lnTo>
                  <a:lnTo>
                    <a:pt x="86617" y="90055"/>
                  </a:lnTo>
                  <a:lnTo>
                    <a:pt x="86037" y="93270"/>
                  </a:lnTo>
                  <a:lnTo>
                    <a:pt x="85769" y="96619"/>
                  </a:lnTo>
                  <a:lnTo>
                    <a:pt x="85769" y="100012"/>
                  </a:lnTo>
                  <a:lnTo>
                    <a:pt x="87126" y="112429"/>
                  </a:lnTo>
                  <a:lnTo>
                    <a:pt x="90999" y="123904"/>
                  </a:lnTo>
                  <a:lnTo>
                    <a:pt x="97090" y="134149"/>
                  </a:lnTo>
                  <a:lnTo>
                    <a:pt x="105102" y="142874"/>
                  </a:lnTo>
                  <a:close/>
                </a:path>
                <a:path w="285750" h="228600">
                  <a:moveTo>
                    <a:pt x="281463" y="142874"/>
                  </a:moveTo>
                  <a:lnTo>
                    <a:pt x="180647" y="142874"/>
                  </a:lnTo>
                  <a:lnTo>
                    <a:pt x="188678" y="134149"/>
                  </a:lnTo>
                  <a:lnTo>
                    <a:pt x="194767" y="123904"/>
                  </a:lnTo>
                  <a:lnTo>
                    <a:pt x="198629" y="112429"/>
                  </a:lnTo>
                  <a:lnTo>
                    <a:pt x="199980" y="100012"/>
                  </a:lnTo>
                  <a:lnTo>
                    <a:pt x="199980" y="96619"/>
                  </a:lnTo>
                  <a:lnTo>
                    <a:pt x="199763" y="94328"/>
                  </a:lnTo>
                  <a:lnTo>
                    <a:pt x="199660" y="93270"/>
                  </a:lnTo>
                  <a:lnTo>
                    <a:pt x="199132" y="90055"/>
                  </a:lnTo>
                  <a:lnTo>
                    <a:pt x="205204" y="87243"/>
                  </a:lnTo>
                  <a:lnTo>
                    <a:pt x="211946" y="85725"/>
                  </a:lnTo>
                  <a:lnTo>
                    <a:pt x="238110" y="85725"/>
                  </a:lnTo>
                  <a:lnTo>
                    <a:pt x="256648" y="89470"/>
                  </a:lnTo>
                  <a:lnTo>
                    <a:pt x="271791" y="99683"/>
                  </a:lnTo>
                  <a:lnTo>
                    <a:pt x="282004" y="114826"/>
                  </a:lnTo>
                  <a:lnTo>
                    <a:pt x="285750" y="133364"/>
                  </a:lnTo>
                  <a:lnTo>
                    <a:pt x="285750" y="138588"/>
                  </a:lnTo>
                  <a:lnTo>
                    <a:pt x="281463" y="142874"/>
                  </a:lnTo>
                  <a:close/>
                </a:path>
                <a:path w="285750" h="228600">
                  <a:moveTo>
                    <a:pt x="223286" y="228600"/>
                  </a:moveTo>
                  <a:lnTo>
                    <a:pt x="62507" y="228600"/>
                  </a:lnTo>
                  <a:lnTo>
                    <a:pt x="57150" y="223242"/>
                  </a:lnTo>
                  <a:lnTo>
                    <a:pt x="57150" y="216678"/>
                  </a:lnTo>
                  <a:lnTo>
                    <a:pt x="61828" y="193516"/>
                  </a:lnTo>
                  <a:lnTo>
                    <a:pt x="74585" y="174597"/>
                  </a:lnTo>
                  <a:lnTo>
                    <a:pt x="93503" y="161840"/>
                  </a:lnTo>
                  <a:lnTo>
                    <a:pt x="116666" y="157162"/>
                  </a:lnTo>
                  <a:lnTo>
                    <a:pt x="169083" y="157162"/>
                  </a:lnTo>
                  <a:lnTo>
                    <a:pt x="192246" y="161840"/>
                  </a:lnTo>
                  <a:lnTo>
                    <a:pt x="211164" y="174597"/>
                  </a:lnTo>
                  <a:lnTo>
                    <a:pt x="223921" y="193516"/>
                  </a:lnTo>
                  <a:lnTo>
                    <a:pt x="228600" y="216678"/>
                  </a:lnTo>
                  <a:lnTo>
                    <a:pt x="228600" y="223242"/>
                  </a:lnTo>
                  <a:lnTo>
                    <a:pt x="223286" y="228600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02450" y="3279684"/>
            <a:ext cx="3857625" cy="63690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Higher</a:t>
            </a:r>
            <a:r>
              <a:rPr sz="1200" b="1" spc="-3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Data</a:t>
            </a:r>
            <a:r>
              <a:rPr sz="1200" b="1" spc="-3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Density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12700" marR="5080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Functions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well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in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dense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environments</a:t>
            </a:r>
            <a:r>
              <a:rPr sz="105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with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multiple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users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without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performance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degradation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324599" y="4190999"/>
            <a:ext cx="5257800" cy="914400"/>
            <a:chOff x="6324599" y="4190999"/>
            <a:chExt cx="5257800" cy="914400"/>
          </a:xfrm>
        </p:grpSpPr>
        <p:sp>
          <p:nvSpPr>
            <p:cNvPr id="16" name="object 16"/>
            <p:cNvSpPr/>
            <p:nvPr/>
          </p:nvSpPr>
          <p:spPr>
            <a:xfrm>
              <a:off x="6343648" y="4190999"/>
              <a:ext cx="5238750" cy="914400"/>
            </a:xfrm>
            <a:custGeom>
              <a:avLst/>
              <a:gdLst/>
              <a:ahLst/>
              <a:cxnLst/>
              <a:rect l="l" t="t" r="r" b="b"/>
              <a:pathLst>
                <a:path w="5238750" h="914400">
                  <a:moveTo>
                    <a:pt x="5205702" y="914399"/>
                  </a:moveTo>
                  <a:lnTo>
                    <a:pt x="16523" y="914399"/>
                  </a:lnTo>
                  <a:lnTo>
                    <a:pt x="14093" y="913433"/>
                  </a:lnTo>
                  <a:lnTo>
                    <a:pt x="0" y="881351"/>
                  </a:lnTo>
                  <a:lnTo>
                    <a:pt x="0" y="876299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205702" y="0"/>
                  </a:lnTo>
                  <a:lnTo>
                    <a:pt x="5237781" y="28186"/>
                  </a:lnTo>
                  <a:lnTo>
                    <a:pt x="5238749" y="33047"/>
                  </a:lnTo>
                  <a:lnTo>
                    <a:pt x="5238749" y="881351"/>
                  </a:lnTo>
                  <a:lnTo>
                    <a:pt x="5210561" y="913433"/>
                  </a:lnTo>
                  <a:lnTo>
                    <a:pt x="5205702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24599" y="4190999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0078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513743" y="4561313"/>
              <a:ext cx="260350" cy="173990"/>
            </a:xfrm>
            <a:custGeom>
              <a:avLst/>
              <a:gdLst/>
              <a:ahLst/>
              <a:cxnLst/>
              <a:rect l="l" t="t" r="r" b="b"/>
              <a:pathLst>
                <a:path w="260350" h="173989">
                  <a:moveTo>
                    <a:pt x="11415" y="45407"/>
                  </a:moveTo>
                  <a:lnTo>
                    <a:pt x="11151" y="45407"/>
                  </a:lnTo>
                  <a:lnTo>
                    <a:pt x="3831" y="40853"/>
                  </a:lnTo>
                  <a:lnTo>
                    <a:pt x="3533" y="40630"/>
                  </a:lnTo>
                  <a:lnTo>
                    <a:pt x="1633" y="32459"/>
                  </a:lnTo>
                  <a:lnTo>
                    <a:pt x="0" y="25271"/>
                  </a:lnTo>
                  <a:lnTo>
                    <a:pt x="4777" y="17591"/>
                  </a:lnTo>
                  <a:lnTo>
                    <a:pt x="4941" y="17591"/>
                  </a:lnTo>
                  <a:lnTo>
                    <a:pt x="20465" y="13930"/>
                  </a:lnTo>
                  <a:lnTo>
                    <a:pt x="28591" y="9867"/>
                  </a:lnTo>
                  <a:lnTo>
                    <a:pt x="34976" y="4554"/>
                  </a:lnTo>
                  <a:lnTo>
                    <a:pt x="39984" y="267"/>
                  </a:lnTo>
                  <a:lnTo>
                    <a:pt x="41138" y="267"/>
                  </a:lnTo>
                  <a:lnTo>
                    <a:pt x="48371" y="0"/>
                  </a:lnTo>
                  <a:lnTo>
                    <a:pt x="47102" y="0"/>
                  </a:lnTo>
                  <a:lnTo>
                    <a:pt x="87081" y="15448"/>
                  </a:lnTo>
                  <a:lnTo>
                    <a:pt x="245912" y="15448"/>
                  </a:lnTo>
                  <a:lnTo>
                    <a:pt x="255138" y="17591"/>
                  </a:lnTo>
                  <a:lnTo>
                    <a:pt x="259915" y="25271"/>
                  </a:lnTo>
                  <a:lnTo>
                    <a:pt x="258316" y="32146"/>
                  </a:lnTo>
                  <a:lnTo>
                    <a:pt x="129943" y="32146"/>
                  </a:lnTo>
                  <a:lnTo>
                    <a:pt x="129357" y="32459"/>
                  </a:lnTo>
                  <a:lnTo>
                    <a:pt x="44964" y="32459"/>
                  </a:lnTo>
                  <a:lnTo>
                    <a:pt x="39886" y="35446"/>
                  </a:lnTo>
                  <a:lnTo>
                    <a:pt x="33809" y="38509"/>
                  </a:lnTo>
                  <a:lnTo>
                    <a:pt x="26897" y="41310"/>
                  </a:lnTo>
                  <a:lnTo>
                    <a:pt x="19055" y="43621"/>
                  </a:lnTo>
                  <a:lnTo>
                    <a:pt x="11415" y="45407"/>
                  </a:lnTo>
                  <a:close/>
                </a:path>
                <a:path w="260350" h="173989">
                  <a:moveTo>
                    <a:pt x="245912" y="15448"/>
                  </a:moveTo>
                  <a:lnTo>
                    <a:pt x="172806" y="15448"/>
                  </a:lnTo>
                  <a:lnTo>
                    <a:pt x="181891" y="14588"/>
                  </a:lnTo>
                  <a:lnTo>
                    <a:pt x="190905" y="12183"/>
                  </a:lnTo>
                  <a:lnTo>
                    <a:pt x="199509" y="8497"/>
                  </a:lnTo>
                  <a:lnTo>
                    <a:pt x="207364" y="3795"/>
                  </a:lnTo>
                  <a:lnTo>
                    <a:pt x="212677" y="0"/>
                  </a:lnTo>
                  <a:lnTo>
                    <a:pt x="218877" y="267"/>
                  </a:lnTo>
                  <a:lnTo>
                    <a:pt x="219858" y="267"/>
                  </a:lnTo>
                  <a:lnTo>
                    <a:pt x="224866" y="4554"/>
                  </a:lnTo>
                  <a:lnTo>
                    <a:pt x="231295" y="9867"/>
                  </a:lnTo>
                  <a:lnTo>
                    <a:pt x="239377" y="13930"/>
                  </a:lnTo>
                  <a:lnTo>
                    <a:pt x="245912" y="15448"/>
                  </a:lnTo>
                  <a:close/>
                </a:path>
                <a:path w="260350" h="173989">
                  <a:moveTo>
                    <a:pt x="172806" y="15448"/>
                  </a:moveTo>
                  <a:lnTo>
                    <a:pt x="87081" y="15448"/>
                  </a:lnTo>
                  <a:lnTo>
                    <a:pt x="96302" y="14588"/>
                  </a:lnTo>
                  <a:lnTo>
                    <a:pt x="105297" y="12183"/>
                  </a:lnTo>
                  <a:lnTo>
                    <a:pt x="113828" y="8497"/>
                  </a:lnTo>
                  <a:lnTo>
                    <a:pt x="121683" y="3795"/>
                  </a:lnTo>
                  <a:lnTo>
                    <a:pt x="126639" y="267"/>
                  </a:lnTo>
                  <a:lnTo>
                    <a:pt x="133247" y="267"/>
                  </a:lnTo>
                  <a:lnTo>
                    <a:pt x="138203" y="3795"/>
                  </a:lnTo>
                  <a:lnTo>
                    <a:pt x="146058" y="8497"/>
                  </a:lnTo>
                  <a:lnTo>
                    <a:pt x="154590" y="12183"/>
                  </a:lnTo>
                  <a:lnTo>
                    <a:pt x="163585" y="14588"/>
                  </a:lnTo>
                  <a:lnTo>
                    <a:pt x="172806" y="15448"/>
                  </a:lnTo>
                  <a:close/>
                </a:path>
                <a:path w="260350" h="173989">
                  <a:moveTo>
                    <a:pt x="172806" y="44023"/>
                  </a:moveTo>
                  <a:lnTo>
                    <a:pt x="161413" y="43195"/>
                  </a:lnTo>
                  <a:lnTo>
                    <a:pt x="162069" y="43195"/>
                  </a:lnTo>
                  <a:lnTo>
                    <a:pt x="152831" y="41310"/>
                  </a:lnTo>
                  <a:lnTo>
                    <a:pt x="129943" y="32146"/>
                  </a:lnTo>
                  <a:lnTo>
                    <a:pt x="258316" y="32146"/>
                  </a:lnTo>
                  <a:lnTo>
                    <a:pt x="258243" y="32459"/>
                  </a:lnTo>
                  <a:lnTo>
                    <a:pt x="214999" y="32459"/>
                  </a:lnTo>
                  <a:lnTo>
                    <a:pt x="205015" y="37204"/>
                  </a:lnTo>
                  <a:lnTo>
                    <a:pt x="194572" y="40853"/>
                  </a:lnTo>
                  <a:lnTo>
                    <a:pt x="183794" y="43195"/>
                  </a:lnTo>
                  <a:lnTo>
                    <a:pt x="172806" y="44023"/>
                  </a:lnTo>
                  <a:close/>
                </a:path>
                <a:path w="260350" h="173989">
                  <a:moveTo>
                    <a:pt x="87081" y="44023"/>
                  </a:moveTo>
                  <a:lnTo>
                    <a:pt x="76090" y="43195"/>
                  </a:lnTo>
                  <a:lnTo>
                    <a:pt x="65299" y="40853"/>
                  </a:lnTo>
                  <a:lnTo>
                    <a:pt x="54831" y="37204"/>
                  </a:lnTo>
                  <a:lnTo>
                    <a:pt x="44794" y="32459"/>
                  </a:lnTo>
                  <a:lnTo>
                    <a:pt x="129357" y="32459"/>
                  </a:lnTo>
                  <a:lnTo>
                    <a:pt x="97818" y="43195"/>
                  </a:lnTo>
                  <a:lnTo>
                    <a:pt x="98474" y="43195"/>
                  </a:lnTo>
                  <a:lnTo>
                    <a:pt x="87081" y="44023"/>
                  </a:lnTo>
                  <a:close/>
                </a:path>
                <a:path w="260350" h="173989">
                  <a:moveTo>
                    <a:pt x="248664" y="45407"/>
                  </a:moveTo>
                  <a:lnTo>
                    <a:pt x="214999" y="32459"/>
                  </a:lnTo>
                  <a:lnTo>
                    <a:pt x="258243" y="32459"/>
                  </a:lnTo>
                  <a:lnTo>
                    <a:pt x="256343" y="40630"/>
                  </a:lnTo>
                  <a:lnTo>
                    <a:pt x="248664" y="45407"/>
                  </a:lnTo>
                  <a:close/>
                </a:path>
                <a:path w="260350" h="173989">
                  <a:moveTo>
                    <a:pt x="11415" y="173994"/>
                  </a:moveTo>
                  <a:lnTo>
                    <a:pt x="11151" y="173994"/>
                  </a:lnTo>
                  <a:lnTo>
                    <a:pt x="3831" y="169440"/>
                  </a:lnTo>
                  <a:lnTo>
                    <a:pt x="3533" y="169217"/>
                  </a:lnTo>
                  <a:lnTo>
                    <a:pt x="1633" y="161046"/>
                  </a:lnTo>
                  <a:lnTo>
                    <a:pt x="0" y="153858"/>
                  </a:lnTo>
                  <a:lnTo>
                    <a:pt x="4777" y="146178"/>
                  </a:lnTo>
                  <a:lnTo>
                    <a:pt x="4941" y="146178"/>
                  </a:lnTo>
                  <a:lnTo>
                    <a:pt x="20599" y="142517"/>
                  </a:lnTo>
                  <a:lnTo>
                    <a:pt x="28645" y="138454"/>
                  </a:lnTo>
                  <a:lnTo>
                    <a:pt x="35073" y="133141"/>
                  </a:lnTo>
                  <a:lnTo>
                    <a:pt x="40135" y="128855"/>
                  </a:lnTo>
                  <a:lnTo>
                    <a:pt x="43077" y="128855"/>
                  </a:lnTo>
                  <a:lnTo>
                    <a:pt x="49277" y="128587"/>
                  </a:lnTo>
                  <a:lnTo>
                    <a:pt x="47083" y="128587"/>
                  </a:lnTo>
                  <a:lnTo>
                    <a:pt x="87081" y="144035"/>
                  </a:lnTo>
                  <a:lnTo>
                    <a:pt x="245912" y="144035"/>
                  </a:lnTo>
                  <a:lnTo>
                    <a:pt x="255138" y="146178"/>
                  </a:lnTo>
                  <a:lnTo>
                    <a:pt x="259915" y="153858"/>
                  </a:lnTo>
                  <a:lnTo>
                    <a:pt x="258316" y="160734"/>
                  </a:lnTo>
                  <a:lnTo>
                    <a:pt x="129943" y="160734"/>
                  </a:lnTo>
                  <a:lnTo>
                    <a:pt x="129357" y="161046"/>
                  </a:lnTo>
                  <a:lnTo>
                    <a:pt x="44964" y="161046"/>
                  </a:lnTo>
                  <a:lnTo>
                    <a:pt x="39886" y="164034"/>
                  </a:lnTo>
                  <a:lnTo>
                    <a:pt x="33809" y="167096"/>
                  </a:lnTo>
                  <a:lnTo>
                    <a:pt x="26897" y="169898"/>
                  </a:lnTo>
                  <a:lnTo>
                    <a:pt x="19055" y="172209"/>
                  </a:lnTo>
                  <a:lnTo>
                    <a:pt x="11415" y="173994"/>
                  </a:lnTo>
                  <a:close/>
                </a:path>
                <a:path w="260350" h="173989">
                  <a:moveTo>
                    <a:pt x="245912" y="144035"/>
                  </a:moveTo>
                  <a:lnTo>
                    <a:pt x="172806" y="144035"/>
                  </a:lnTo>
                  <a:lnTo>
                    <a:pt x="181891" y="143175"/>
                  </a:lnTo>
                  <a:lnTo>
                    <a:pt x="190905" y="140770"/>
                  </a:lnTo>
                  <a:lnTo>
                    <a:pt x="199509" y="137085"/>
                  </a:lnTo>
                  <a:lnTo>
                    <a:pt x="207364" y="132382"/>
                  </a:lnTo>
                  <a:lnTo>
                    <a:pt x="212677" y="128587"/>
                  </a:lnTo>
                  <a:lnTo>
                    <a:pt x="218877" y="128855"/>
                  </a:lnTo>
                  <a:lnTo>
                    <a:pt x="219858" y="128855"/>
                  </a:lnTo>
                  <a:lnTo>
                    <a:pt x="224866" y="133141"/>
                  </a:lnTo>
                  <a:lnTo>
                    <a:pt x="231295" y="138454"/>
                  </a:lnTo>
                  <a:lnTo>
                    <a:pt x="239377" y="142517"/>
                  </a:lnTo>
                  <a:lnTo>
                    <a:pt x="245912" y="144035"/>
                  </a:lnTo>
                  <a:close/>
                </a:path>
                <a:path w="260350" h="173989">
                  <a:moveTo>
                    <a:pt x="172806" y="144035"/>
                  </a:moveTo>
                  <a:lnTo>
                    <a:pt x="87081" y="144035"/>
                  </a:lnTo>
                  <a:lnTo>
                    <a:pt x="96302" y="143175"/>
                  </a:lnTo>
                  <a:lnTo>
                    <a:pt x="105297" y="140770"/>
                  </a:lnTo>
                  <a:lnTo>
                    <a:pt x="113828" y="137085"/>
                  </a:lnTo>
                  <a:lnTo>
                    <a:pt x="121683" y="132382"/>
                  </a:lnTo>
                  <a:lnTo>
                    <a:pt x="126639" y="128855"/>
                  </a:lnTo>
                  <a:lnTo>
                    <a:pt x="133247" y="128855"/>
                  </a:lnTo>
                  <a:lnTo>
                    <a:pt x="138203" y="132382"/>
                  </a:lnTo>
                  <a:lnTo>
                    <a:pt x="146058" y="137085"/>
                  </a:lnTo>
                  <a:lnTo>
                    <a:pt x="154590" y="140770"/>
                  </a:lnTo>
                  <a:lnTo>
                    <a:pt x="163585" y="143175"/>
                  </a:lnTo>
                  <a:lnTo>
                    <a:pt x="172806" y="144035"/>
                  </a:lnTo>
                  <a:close/>
                </a:path>
                <a:path w="260350" h="173989">
                  <a:moveTo>
                    <a:pt x="172806" y="172610"/>
                  </a:moveTo>
                  <a:lnTo>
                    <a:pt x="161413" y="171783"/>
                  </a:lnTo>
                  <a:lnTo>
                    <a:pt x="162069" y="171783"/>
                  </a:lnTo>
                  <a:lnTo>
                    <a:pt x="152831" y="169898"/>
                  </a:lnTo>
                  <a:lnTo>
                    <a:pt x="129943" y="160734"/>
                  </a:lnTo>
                  <a:lnTo>
                    <a:pt x="258316" y="160734"/>
                  </a:lnTo>
                  <a:lnTo>
                    <a:pt x="258243" y="161046"/>
                  </a:lnTo>
                  <a:lnTo>
                    <a:pt x="214999" y="161046"/>
                  </a:lnTo>
                  <a:lnTo>
                    <a:pt x="205015" y="165792"/>
                  </a:lnTo>
                  <a:lnTo>
                    <a:pt x="194572" y="169440"/>
                  </a:lnTo>
                  <a:lnTo>
                    <a:pt x="183794" y="171783"/>
                  </a:lnTo>
                  <a:lnTo>
                    <a:pt x="172806" y="172610"/>
                  </a:lnTo>
                  <a:close/>
                </a:path>
                <a:path w="260350" h="173989">
                  <a:moveTo>
                    <a:pt x="87081" y="172610"/>
                  </a:moveTo>
                  <a:lnTo>
                    <a:pt x="76090" y="171783"/>
                  </a:lnTo>
                  <a:lnTo>
                    <a:pt x="65299" y="169440"/>
                  </a:lnTo>
                  <a:lnTo>
                    <a:pt x="54831" y="165792"/>
                  </a:lnTo>
                  <a:lnTo>
                    <a:pt x="44794" y="161046"/>
                  </a:lnTo>
                  <a:lnTo>
                    <a:pt x="129357" y="161046"/>
                  </a:lnTo>
                  <a:lnTo>
                    <a:pt x="97818" y="171783"/>
                  </a:lnTo>
                  <a:lnTo>
                    <a:pt x="98474" y="171783"/>
                  </a:lnTo>
                  <a:lnTo>
                    <a:pt x="87081" y="172610"/>
                  </a:lnTo>
                  <a:close/>
                </a:path>
                <a:path w="260350" h="173989">
                  <a:moveTo>
                    <a:pt x="248664" y="173994"/>
                  </a:moveTo>
                  <a:lnTo>
                    <a:pt x="214999" y="161046"/>
                  </a:lnTo>
                  <a:lnTo>
                    <a:pt x="258243" y="161046"/>
                  </a:lnTo>
                  <a:lnTo>
                    <a:pt x="256343" y="169217"/>
                  </a:lnTo>
                  <a:lnTo>
                    <a:pt x="248664" y="173994"/>
                  </a:lnTo>
                  <a:close/>
                </a:path>
                <a:path w="260350" h="173989">
                  <a:moveTo>
                    <a:pt x="11415" y="109701"/>
                  </a:moveTo>
                  <a:lnTo>
                    <a:pt x="11151" y="109701"/>
                  </a:lnTo>
                  <a:lnTo>
                    <a:pt x="3831" y="105147"/>
                  </a:lnTo>
                  <a:lnTo>
                    <a:pt x="3533" y="104923"/>
                  </a:lnTo>
                  <a:lnTo>
                    <a:pt x="1633" y="96753"/>
                  </a:lnTo>
                  <a:lnTo>
                    <a:pt x="0" y="89564"/>
                  </a:lnTo>
                  <a:lnTo>
                    <a:pt x="4777" y="81885"/>
                  </a:lnTo>
                  <a:lnTo>
                    <a:pt x="4941" y="81885"/>
                  </a:lnTo>
                  <a:lnTo>
                    <a:pt x="20599" y="78224"/>
                  </a:lnTo>
                  <a:lnTo>
                    <a:pt x="28645" y="74161"/>
                  </a:lnTo>
                  <a:lnTo>
                    <a:pt x="35073" y="68847"/>
                  </a:lnTo>
                  <a:lnTo>
                    <a:pt x="40081" y="64561"/>
                  </a:lnTo>
                  <a:lnTo>
                    <a:pt x="42388" y="64561"/>
                  </a:lnTo>
                  <a:lnTo>
                    <a:pt x="49621" y="64293"/>
                  </a:lnTo>
                  <a:lnTo>
                    <a:pt x="47083" y="64293"/>
                  </a:lnTo>
                  <a:lnTo>
                    <a:pt x="87081" y="79742"/>
                  </a:lnTo>
                  <a:lnTo>
                    <a:pt x="245912" y="79742"/>
                  </a:lnTo>
                  <a:lnTo>
                    <a:pt x="255138" y="81885"/>
                  </a:lnTo>
                  <a:lnTo>
                    <a:pt x="259915" y="89564"/>
                  </a:lnTo>
                  <a:lnTo>
                    <a:pt x="258316" y="96440"/>
                  </a:lnTo>
                  <a:lnTo>
                    <a:pt x="129943" y="96440"/>
                  </a:lnTo>
                  <a:lnTo>
                    <a:pt x="129357" y="96753"/>
                  </a:lnTo>
                  <a:lnTo>
                    <a:pt x="44964" y="96753"/>
                  </a:lnTo>
                  <a:lnTo>
                    <a:pt x="39886" y="99740"/>
                  </a:lnTo>
                  <a:lnTo>
                    <a:pt x="33809" y="102803"/>
                  </a:lnTo>
                  <a:lnTo>
                    <a:pt x="26897" y="105604"/>
                  </a:lnTo>
                  <a:lnTo>
                    <a:pt x="19055" y="107915"/>
                  </a:lnTo>
                  <a:lnTo>
                    <a:pt x="11415" y="109701"/>
                  </a:lnTo>
                  <a:close/>
                </a:path>
                <a:path w="260350" h="173989">
                  <a:moveTo>
                    <a:pt x="245912" y="79742"/>
                  </a:moveTo>
                  <a:lnTo>
                    <a:pt x="172806" y="79742"/>
                  </a:lnTo>
                  <a:lnTo>
                    <a:pt x="181891" y="78881"/>
                  </a:lnTo>
                  <a:lnTo>
                    <a:pt x="190905" y="76477"/>
                  </a:lnTo>
                  <a:lnTo>
                    <a:pt x="199509" y="72791"/>
                  </a:lnTo>
                  <a:lnTo>
                    <a:pt x="207364" y="68088"/>
                  </a:lnTo>
                  <a:lnTo>
                    <a:pt x="212677" y="64293"/>
                  </a:lnTo>
                  <a:lnTo>
                    <a:pt x="218877" y="64561"/>
                  </a:lnTo>
                  <a:lnTo>
                    <a:pt x="219858" y="64561"/>
                  </a:lnTo>
                  <a:lnTo>
                    <a:pt x="224866" y="68847"/>
                  </a:lnTo>
                  <a:lnTo>
                    <a:pt x="231295" y="74161"/>
                  </a:lnTo>
                  <a:lnTo>
                    <a:pt x="239377" y="78224"/>
                  </a:lnTo>
                  <a:lnTo>
                    <a:pt x="245912" y="79742"/>
                  </a:lnTo>
                  <a:close/>
                </a:path>
                <a:path w="260350" h="173989">
                  <a:moveTo>
                    <a:pt x="172806" y="79742"/>
                  </a:moveTo>
                  <a:lnTo>
                    <a:pt x="87081" y="79742"/>
                  </a:lnTo>
                  <a:lnTo>
                    <a:pt x="96302" y="78881"/>
                  </a:lnTo>
                  <a:lnTo>
                    <a:pt x="105297" y="76477"/>
                  </a:lnTo>
                  <a:lnTo>
                    <a:pt x="113828" y="72791"/>
                  </a:lnTo>
                  <a:lnTo>
                    <a:pt x="121683" y="68088"/>
                  </a:lnTo>
                  <a:lnTo>
                    <a:pt x="126639" y="64561"/>
                  </a:lnTo>
                  <a:lnTo>
                    <a:pt x="133247" y="64561"/>
                  </a:lnTo>
                  <a:lnTo>
                    <a:pt x="138203" y="68088"/>
                  </a:lnTo>
                  <a:lnTo>
                    <a:pt x="146058" y="72791"/>
                  </a:lnTo>
                  <a:lnTo>
                    <a:pt x="154590" y="76477"/>
                  </a:lnTo>
                  <a:lnTo>
                    <a:pt x="163585" y="78881"/>
                  </a:lnTo>
                  <a:lnTo>
                    <a:pt x="172806" y="79742"/>
                  </a:lnTo>
                  <a:close/>
                </a:path>
                <a:path w="260350" h="173989">
                  <a:moveTo>
                    <a:pt x="172806" y="108317"/>
                  </a:moveTo>
                  <a:lnTo>
                    <a:pt x="161413" y="107489"/>
                  </a:lnTo>
                  <a:lnTo>
                    <a:pt x="162069" y="107489"/>
                  </a:lnTo>
                  <a:lnTo>
                    <a:pt x="152831" y="105604"/>
                  </a:lnTo>
                  <a:lnTo>
                    <a:pt x="129943" y="96440"/>
                  </a:lnTo>
                  <a:lnTo>
                    <a:pt x="258316" y="96440"/>
                  </a:lnTo>
                  <a:lnTo>
                    <a:pt x="258243" y="96753"/>
                  </a:lnTo>
                  <a:lnTo>
                    <a:pt x="214999" y="96753"/>
                  </a:lnTo>
                  <a:lnTo>
                    <a:pt x="205015" y="101498"/>
                  </a:lnTo>
                  <a:lnTo>
                    <a:pt x="194572" y="105147"/>
                  </a:lnTo>
                  <a:lnTo>
                    <a:pt x="183794" y="107489"/>
                  </a:lnTo>
                  <a:lnTo>
                    <a:pt x="172806" y="108317"/>
                  </a:lnTo>
                  <a:close/>
                </a:path>
                <a:path w="260350" h="173989">
                  <a:moveTo>
                    <a:pt x="87081" y="108317"/>
                  </a:moveTo>
                  <a:lnTo>
                    <a:pt x="76090" y="107489"/>
                  </a:lnTo>
                  <a:lnTo>
                    <a:pt x="65299" y="105147"/>
                  </a:lnTo>
                  <a:lnTo>
                    <a:pt x="54831" y="101498"/>
                  </a:lnTo>
                  <a:lnTo>
                    <a:pt x="44794" y="96753"/>
                  </a:lnTo>
                  <a:lnTo>
                    <a:pt x="129357" y="96753"/>
                  </a:lnTo>
                  <a:lnTo>
                    <a:pt x="97818" y="107489"/>
                  </a:lnTo>
                  <a:lnTo>
                    <a:pt x="98474" y="107489"/>
                  </a:lnTo>
                  <a:lnTo>
                    <a:pt x="87081" y="108317"/>
                  </a:lnTo>
                  <a:close/>
                </a:path>
                <a:path w="260350" h="173989">
                  <a:moveTo>
                    <a:pt x="248664" y="109701"/>
                  </a:moveTo>
                  <a:lnTo>
                    <a:pt x="214999" y="96753"/>
                  </a:lnTo>
                  <a:lnTo>
                    <a:pt x="258243" y="96753"/>
                  </a:lnTo>
                  <a:lnTo>
                    <a:pt x="256343" y="104923"/>
                  </a:lnTo>
                  <a:lnTo>
                    <a:pt x="248664" y="109701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73875" y="4308383"/>
            <a:ext cx="4721225" cy="10083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Underwater</a:t>
            </a:r>
            <a:r>
              <a:rPr sz="1200" b="1" spc="-3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Communication</a:t>
            </a:r>
            <a:endParaRPr sz="1200">
              <a:latin typeface="Segoe UI Semibold" panose="020B0702040204020203"/>
              <a:cs typeface="Segoe UI Semibold" panose="020B0702040204020203"/>
            </a:endParaRPr>
          </a:p>
          <a:p>
            <a:pPr marL="12700" marR="486410">
              <a:lnSpc>
                <a:spcPct val="119000"/>
              </a:lnSpc>
              <a:spcBef>
                <a:spcPts val="45"/>
              </a:spcBef>
            </a:pPr>
            <a:r>
              <a:rPr sz="1050" dirty="0">
                <a:latin typeface="Segoe UI" panose="020B0502040204020203"/>
                <a:cs typeface="Segoe UI" panose="020B0502040204020203"/>
              </a:rPr>
              <a:t>Unlike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radio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waves,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can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penetrate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water,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enabling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dirty="0">
                <a:latin typeface="Segoe UI" panose="020B0502040204020203"/>
                <a:cs typeface="Segoe UI" panose="020B0502040204020203"/>
              </a:rPr>
              <a:t>underwater</a:t>
            </a:r>
            <a:r>
              <a:rPr sz="105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050" spc="-20" dirty="0">
                <a:latin typeface="Segoe UI" panose="020B0502040204020203"/>
                <a:cs typeface="Segoe UI" panose="020B0502040204020203"/>
              </a:rPr>
              <a:t>data </a:t>
            </a:r>
            <a:r>
              <a:rPr sz="1050" spc="-10" dirty="0">
                <a:latin typeface="Segoe UI" panose="020B0502040204020203"/>
                <a:cs typeface="Segoe UI" panose="020B0502040204020203"/>
              </a:rPr>
              <a:t>transmission</a:t>
            </a:r>
            <a:endParaRPr sz="1050">
              <a:latin typeface="Segoe UI" panose="020B0502040204020203"/>
              <a:cs typeface="Segoe UI" panose="020B0502040204020203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050">
              <a:latin typeface="Segoe UI" panose="020B0502040204020203"/>
              <a:cs typeface="Segoe UI" panose="020B0502040204020203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0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Page</a:t>
            </a:r>
            <a:r>
              <a:rPr sz="1050" spc="-4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spc="-5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7</a:t>
            </a:r>
            <a:endParaRPr sz="1050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1250" y="6312535"/>
            <a:ext cx="5740400" cy="177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"In</a:t>
            </a:r>
            <a:r>
              <a:rPr sz="1050" b="1" i="1" spc="55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a</a:t>
            </a:r>
            <a:r>
              <a:rPr sz="1050" b="1" i="1" spc="6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world</a:t>
            </a:r>
            <a:r>
              <a:rPr sz="1050" b="1" i="1" spc="6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increasingly</a:t>
            </a:r>
            <a:r>
              <a:rPr sz="1050" b="1" i="1" spc="55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connected,</a:t>
            </a:r>
            <a:r>
              <a:rPr sz="1050" b="1" i="1" spc="6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spc="-2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Li-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Fi</a:t>
            </a:r>
            <a:r>
              <a:rPr sz="1050" b="1" i="1" spc="6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offers</a:t>
            </a:r>
            <a:r>
              <a:rPr sz="1050" b="1" i="1" spc="55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speed,</a:t>
            </a:r>
            <a:r>
              <a:rPr sz="1050" b="1" i="1" spc="6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security</a:t>
            </a:r>
            <a:r>
              <a:rPr sz="1050" b="1" i="1" spc="6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and</a:t>
            </a:r>
            <a:r>
              <a:rPr sz="1050" b="1" i="1" spc="55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 </a:t>
            </a:r>
            <a:r>
              <a:rPr sz="1050" b="1" i="1" spc="-10" dirty="0">
                <a:solidFill>
                  <a:srgbClr val="6A7280"/>
                </a:solidFill>
                <a:latin typeface="Segoe UI" panose="020B0502040204020203"/>
                <a:cs typeface="Segoe UI" panose="020B0502040204020203"/>
              </a:rPr>
              <a:t>sustainability."</a:t>
            </a:r>
            <a:endParaRPr sz="1050" b="1">
              <a:latin typeface="Segoe UI" panose="020B0502040204020203"/>
              <a:cs typeface="Segoe UI" panose="020B0502040204020203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858249" y="0"/>
            <a:ext cx="3333750" cy="2381250"/>
          </a:xfrm>
          <a:custGeom>
            <a:avLst/>
            <a:gdLst/>
            <a:ahLst/>
            <a:cxnLst/>
            <a:rect l="l" t="t" r="r" b="b"/>
            <a:pathLst>
              <a:path w="3333750" h="2381250">
                <a:moveTo>
                  <a:pt x="2381249" y="2381249"/>
                </a:moveTo>
                <a:lnTo>
                  <a:pt x="2322810" y="2380532"/>
                </a:lnTo>
                <a:lnTo>
                  <a:pt x="2264406" y="2378381"/>
                </a:lnTo>
                <a:lnTo>
                  <a:pt x="2206073" y="2374797"/>
                </a:lnTo>
                <a:lnTo>
                  <a:pt x="2147846" y="2369783"/>
                </a:lnTo>
                <a:lnTo>
                  <a:pt x="2089760" y="2363341"/>
                </a:lnTo>
                <a:lnTo>
                  <a:pt x="2031849" y="2355476"/>
                </a:lnTo>
                <a:lnTo>
                  <a:pt x="1974146" y="2346192"/>
                </a:lnTo>
                <a:lnTo>
                  <a:pt x="1916689" y="2335494"/>
                </a:lnTo>
                <a:lnTo>
                  <a:pt x="1859514" y="2323390"/>
                </a:lnTo>
                <a:lnTo>
                  <a:pt x="1802652" y="2309886"/>
                </a:lnTo>
                <a:lnTo>
                  <a:pt x="1746140" y="2294991"/>
                </a:lnTo>
                <a:lnTo>
                  <a:pt x="1690009" y="2278713"/>
                </a:lnTo>
                <a:lnTo>
                  <a:pt x="1634294" y="2261063"/>
                </a:lnTo>
                <a:lnTo>
                  <a:pt x="1579029" y="2242051"/>
                </a:lnTo>
                <a:lnTo>
                  <a:pt x="1524248" y="2221688"/>
                </a:lnTo>
                <a:lnTo>
                  <a:pt x="1469984" y="2199987"/>
                </a:lnTo>
                <a:lnTo>
                  <a:pt x="1416268" y="2176961"/>
                </a:lnTo>
                <a:lnTo>
                  <a:pt x="1363132" y="2152623"/>
                </a:lnTo>
                <a:lnTo>
                  <a:pt x="1310612" y="2126989"/>
                </a:lnTo>
                <a:lnTo>
                  <a:pt x="1258737" y="2100074"/>
                </a:lnTo>
                <a:lnTo>
                  <a:pt x="1207536" y="2071894"/>
                </a:lnTo>
                <a:lnTo>
                  <a:pt x="1157043" y="2042465"/>
                </a:lnTo>
                <a:lnTo>
                  <a:pt x="1107286" y="2011806"/>
                </a:lnTo>
                <a:lnTo>
                  <a:pt x="1058298" y="1979936"/>
                </a:lnTo>
                <a:lnTo>
                  <a:pt x="1010106" y="1946873"/>
                </a:lnTo>
                <a:lnTo>
                  <a:pt x="962741" y="1912637"/>
                </a:lnTo>
                <a:lnTo>
                  <a:pt x="916230" y="1877249"/>
                </a:lnTo>
                <a:lnTo>
                  <a:pt x="870601" y="1840730"/>
                </a:lnTo>
                <a:lnTo>
                  <a:pt x="825881" y="1803103"/>
                </a:lnTo>
                <a:lnTo>
                  <a:pt x="782100" y="1764389"/>
                </a:lnTo>
                <a:lnTo>
                  <a:pt x="739281" y="1724612"/>
                </a:lnTo>
                <a:lnTo>
                  <a:pt x="697451" y="1683797"/>
                </a:lnTo>
                <a:lnTo>
                  <a:pt x="656635" y="1641968"/>
                </a:lnTo>
                <a:lnTo>
                  <a:pt x="616859" y="1599149"/>
                </a:lnTo>
                <a:lnTo>
                  <a:pt x="578146" y="1555367"/>
                </a:lnTo>
                <a:lnTo>
                  <a:pt x="540519" y="1510648"/>
                </a:lnTo>
                <a:lnTo>
                  <a:pt x="503999" y="1465019"/>
                </a:lnTo>
                <a:lnTo>
                  <a:pt x="468611" y="1418508"/>
                </a:lnTo>
                <a:lnTo>
                  <a:pt x="434375" y="1371142"/>
                </a:lnTo>
                <a:lnTo>
                  <a:pt x="401312" y="1322951"/>
                </a:lnTo>
                <a:lnTo>
                  <a:pt x="369441" y="1273962"/>
                </a:lnTo>
                <a:lnTo>
                  <a:pt x="338782" y="1224206"/>
                </a:lnTo>
                <a:lnTo>
                  <a:pt x="309354" y="1173713"/>
                </a:lnTo>
                <a:lnTo>
                  <a:pt x="281174" y="1122513"/>
                </a:lnTo>
                <a:lnTo>
                  <a:pt x="254259" y="1070636"/>
                </a:lnTo>
                <a:lnTo>
                  <a:pt x="228624" y="1018115"/>
                </a:lnTo>
                <a:lnTo>
                  <a:pt x="204287" y="964980"/>
                </a:lnTo>
                <a:lnTo>
                  <a:pt x="181261" y="911264"/>
                </a:lnTo>
                <a:lnTo>
                  <a:pt x="159559" y="856999"/>
                </a:lnTo>
                <a:lnTo>
                  <a:pt x="139197" y="802218"/>
                </a:lnTo>
                <a:lnTo>
                  <a:pt x="120185" y="746954"/>
                </a:lnTo>
                <a:lnTo>
                  <a:pt x="102534" y="691240"/>
                </a:lnTo>
                <a:lnTo>
                  <a:pt x="86257" y="635109"/>
                </a:lnTo>
                <a:lnTo>
                  <a:pt x="71361" y="578596"/>
                </a:lnTo>
                <a:lnTo>
                  <a:pt x="57858" y="521734"/>
                </a:lnTo>
                <a:lnTo>
                  <a:pt x="45754" y="464558"/>
                </a:lnTo>
                <a:lnTo>
                  <a:pt x="35056" y="407102"/>
                </a:lnTo>
                <a:lnTo>
                  <a:pt x="25772" y="349401"/>
                </a:lnTo>
                <a:lnTo>
                  <a:pt x="17907" y="291490"/>
                </a:lnTo>
                <a:lnTo>
                  <a:pt x="11466" y="233403"/>
                </a:lnTo>
                <a:lnTo>
                  <a:pt x="6451" y="175175"/>
                </a:lnTo>
                <a:lnTo>
                  <a:pt x="2867" y="116842"/>
                </a:lnTo>
                <a:lnTo>
                  <a:pt x="716" y="58438"/>
                </a:lnTo>
                <a:lnTo>
                  <a:pt x="0" y="0"/>
                </a:lnTo>
                <a:lnTo>
                  <a:pt x="3333750" y="0"/>
                </a:lnTo>
                <a:lnTo>
                  <a:pt x="3333750" y="2182401"/>
                </a:lnTo>
                <a:lnTo>
                  <a:pt x="3319443" y="2188638"/>
                </a:lnTo>
                <a:lnTo>
                  <a:pt x="3265445" y="2211005"/>
                </a:lnTo>
                <a:lnTo>
                  <a:pt x="3210922" y="2232037"/>
                </a:lnTo>
                <a:lnTo>
                  <a:pt x="3155891" y="2251727"/>
                </a:lnTo>
                <a:lnTo>
                  <a:pt x="3100402" y="2270058"/>
                </a:lnTo>
                <a:lnTo>
                  <a:pt x="3044471" y="2287025"/>
                </a:lnTo>
                <a:lnTo>
                  <a:pt x="2988149" y="2302611"/>
                </a:lnTo>
                <a:lnTo>
                  <a:pt x="2931453" y="2316813"/>
                </a:lnTo>
                <a:lnTo>
                  <a:pt x="2874434" y="2329617"/>
                </a:lnTo>
                <a:lnTo>
                  <a:pt x="2817110" y="2341019"/>
                </a:lnTo>
                <a:lnTo>
                  <a:pt x="2759532" y="2351010"/>
                </a:lnTo>
                <a:lnTo>
                  <a:pt x="2701718" y="2359586"/>
                </a:lnTo>
                <a:lnTo>
                  <a:pt x="2643718" y="2366740"/>
                </a:lnTo>
                <a:lnTo>
                  <a:pt x="2585552" y="2372469"/>
                </a:lnTo>
                <a:lnTo>
                  <a:pt x="2527272" y="2376768"/>
                </a:lnTo>
                <a:lnTo>
                  <a:pt x="2468896" y="2379636"/>
                </a:lnTo>
                <a:lnTo>
                  <a:pt x="2410474" y="2381070"/>
                </a:lnTo>
                <a:lnTo>
                  <a:pt x="2381249" y="2381249"/>
                </a:lnTo>
                <a:close/>
              </a:path>
            </a:pathLst>
          </a:custGeom>
          <a:solidFill>
            <a:srgbClr val="F0F6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0" y="1104899"/>
            <a:ext cx="6095999" cy="5753100"/>
            <a:chOff x="0" y="1104899"/>
            <a:chExt cx="6095999" cy="5753100"/>
          </a:xfrm>
        </p:grpSpPr>
        <p:sp>
          <p:nvSpPr>
            <p:cNvPr id="23" name="object 23"/>
            <p:cNvSpPr/>
            <p:nvPr/>
          </p:nvSpPr>
          <p:spPr>
            <a:xfrm>
              <a:off x="0" y="4476749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2381249" y="2381250"/>
                  </a:moveTo>
                  <a:lnTo>
                    <a:pt x="0" y="2381250"/>
                  </a:lnTo>
                  <a:lnTo>
                    <a:pt x="0" y="0"/>
                  </a:lnTo>
                  <a:lnTo>
                    <a:pt x="58438" y="717"/>
                  </a:lnTo>
                  <a:lnTo>
                    <a:pt x="116842" y="2868"/>
                  </a:lnTo>
                  <a:lnTo>
                    <a:pt x="175175" y="6452"/>
                  </a:lnTo>
                  <a:lnTo>
                    <a:pt x="233403" y="11466"/>
                  </a:lnTo>
                  <a:lnTo>
                    <a:pt x="291490" y="17908"/>
                  </a:lnTo>
                  <a:lnTo>
                    <a:pt x="349401" y="25773"/>
                  </a:lnTo>
                  <a:lnTo>
                    <a:pt x="407102" y="35057"/>
                  </a:lnTo>
                  <a:lnTo>
                    <a:pt x="464558" y="45755"/>
                  </a:lnTo>
                  <a:lnTo>
                    <a:pt x="521734" y="57859"/>
                  </a:lnTo>
                  <a:lnTo>
                    <a:pt x="578596" y="71363"/>
                  </a:lnTo>
                  <a:lnTo>
                    <a:pt x="635109" y="86257"/>
                  </a:lnTo>
                  <a:lnTo>
                    <a:pt x="691240" y="102535"/>
                  </a:lnTo>
                  <a:lnTo>
                    <a:pt x="746954" y="120185"/>
                  </a:lnTo>
                  <a:lnTo>
                    <a:pt x="802218" y="139197"/>
                  </a:lnTo>
                  <a:lnTo>
                    <a:pt x="856999" y="159560"/>
                  </a:lnTo>
                  <a:lnTo>
                    <a:pt x="911264" y="181261"/>
                  </a:lnTo>
                  <a:lnTo>
                    <a:pt x="964980" y="204287"/>
                  </a:lnTo>
                  <a:lnTo>
                    <a:pt x="1018115" y="228624"/>
                  </a:lnTo>
                  <a:lnTo>
                    <a:pt x="1070636" y="254259"/>
                  </a:lnTo>
                  <a:lnTo>
                    <a:pt x="1122513" y="281174"/>
                  </a:lnTo>
                  <a:lnTo>
                    <a:pt x="1173713" y="309354"/>
                  </a:lnTo>
                  <a:lnTo>
                    <a:pt x="1224206" y="338783"/>
                  </a:lnTo>
                  <a:lnTo>
                    <a:pt x="1273962" y="369441"/>
                  </a:lnTo>
                  <a:lnTo>
                    <a:pt x="1322951" y="401312"/>
                  </a:lnTo>
                  <a:lnTo>
                    <a:pt x="1371142" y="434375"/>
                  </a:lnTo>
                  <a:lnTo>
                    <a:pt x="1418508" y="468611"/>
                  </a:lnTo>
                  <a:lnTo>
                    <a:pt x="1465019" y="503999"/>
                  </a:lnTo>
                  <a:lnTo>
                    <a:pt x="1510648" y="540518"/>
                  </a:lnTo>
                  <a:lnTo>
                    <a:pt x="1555367" y="578146"/>
                  </a:lnTo>
                  <a:lnTo>
                    <a:pt x="1599149" y="616860"/>
                  </a:lnTo>
                  <a:lnTo>
                    <a:pt x="1641968" y="656636"/>
                  </a:lnTo>
                  <a:lnTo>
                    <a:pt x="1683797" y="697451"/>
                  </a:lnTo>
                  <a:lnTo>
                    <a:pt x="1724612" y="739281"/>
                  </a:lnTo>
                  <a:lnTo>
                    <a:pt x="1764389" y="782100"/>
                  </a:lnTo>
                  <a:lnTo>
                    <a:pt x="1803103" y="825882"/>
                  </a:lnTo>
                  <a:lnTo>
                    <a:pt x="1840730" y="870600"/>
                  </a:lnTo>
                  <a:lnTo>
                    <a:pt x="1877249" y="916229"/>
                  </a:lnTo>
                  <a:lnTo>
                    <a:pt x="1912637" y="962740"/>
                  </a:lnTo>
                  <a:lnTo>
                    <a:pt x="1946873" y="1010105"/>
                  </a:lnTo>
                  <a:lnTo>
                    <a:pt x="1979936" y="1058297"/>
                  </a:lnTo>
                  <a:lnTo>
                    <a:pt x="2011807" y="1107286"/>
                  </a:lnTo>
                  <a:lnTo>
                    <a:pt x="2042465" y="1157042"/>
                  </a:lnTo>
                  <a:lnTo>
                    <a:pt x="2071894" y="1207535"/>
                  </a:lnTo>
                  <a:lnTo>
                    <a:pt x="2100074" y="1258736"/>
                  </a:lnTo>
                  <a:lnTo>
                    <a:pt x="2126989" y="1310612"/>
                  </a:lnTo>
                  <a:lnTo>
                    <a:pt x="2152623" y="1363134"/>
                  </a:lnTo>
                  <a:lnTo>
                    <a:pt x="2176961" y="1416268"/>
                  </a:lnTo>
                  <a:lnTo>
                    <a:pt x="2199987" y="1469984"/>
                  </a:lnTo>
                  <a:lnTo>
                    <a:pt x="2221688" y="1524249"/>
                  </a:lnTo>
                  <a:lnTo>
                    <a:pt x="2242051" y="1579030"/>
                  </a:lnTo>
                  <a:lnTo>
                    <a:pt x="2261063" y="1634294"/>
                  </a:lnTo>
                  <a:lnTo>
                    <a:pt x="2278713" y="1690009"/>
                  </a:lnTo>
                  <a:lnTo>
                    <a:pt x="2294991" y="1746139"/>
                  </a:lnTo>
                  <a:lnTo>
                    <a:pt x="2309886" y="1802653"/>
                  </a:lnTo>
                  <a:lnTo>
                    <a:pt x="2323390" y="1859514"/>
                  </a:lnTo>
                  <a:lnTo>
                    <a:pt x="2335494" y="1916691"/>
                  </a:lnTo>
                  <a:lnTo>
                    <a:pt x="2346192" y="1974146"/>
                  </a:lnTo>
                  <a:lnTo>
                    <a:pt x="2355476" y="2031847"/>
                  </a:lnTo>
                  <a:lnTo>
                    <a:pt x="2363341" y="2089759"/>
                  </a:lnTo>
                  <a:lnTo>
                    <a:pt x="2369783" y="2147846"/>
                  </a:lnTo>
                  <a:lnTo>
                    <a:pt x="2374797" y="2206074"/>
                  </a:lnTo>
                  <a:lnTo>
                    <a:pt x="2378381" y="2264407"/>
                  </a:lnTo>
                  <a:lnTo>
                    <a:pt x="2380532" y="2322810"/>
                  </a:lnTo>
                  <a:lnTo>
                    <a:pt x="2381249" y="2381250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9599" y="1104899"/>
              <a:ext cx="5486400" cy="4000500"/>
            </a:xfrm>
            <a:custGeom>
              <a:avLst/>
              <a:gdLst/>
              <a:ahLst/>
              <a:cxnLst/>
              <a:rect l="l" t="t" r="r" b="b"/>
              <a:pathLst>
                <a:path w="5486400" h="4000500">
                  <a:moveTo>
                    <a:pt x="5415202" y="4000499"/>
                  </a:moveTo>
                  <a:lnTo>
                    <a:pt x="71196" y="4000499"/>
                  </a:lnTo>
                  <a:lnTo>
                    <a:pt x="66241" y="4000011"/>
                  </a:lnTo>
                  <a:lnTo>
                    <a:pt x="29705" y="3984877"/>
                  </a:lnTo>
                  <a:lnTo>
                    <a:pt x="3885" y="3948837"/>
                  </a:lnTo>
                  <a:lnTo>
                    <a:pt x="0" y="3929302"/>
                  </a:lnTo>
                  <a:lnTo>
                    <a:pt x="0" y="3924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415202" y="0"/>
                  </a:lnTo>
                  <a:lnTo>
                    <a:pt x="5456693" y="15621"/>
                  </a:lnTo>
                  <a:lnTo>
                    <a:pt x="5482513" y="51661"/>
                  </a:lnTo>
                  <a:lnTo>
                    <a:pt x="5486399" y="71196"/>
                  </a:lnTo>
                  <a:lnTo>
                    <a:pt x="5486399" y="3929302"/>
                  </a:lnTo>
                  <a:lnTo>
                    <a:pt x="5470777" y="3970793"/>
                  </a:lnTo>
                  <a:lnTo>
                    <a:pt x="5434737" y="3996613"/>
                  </a:lnTo>
                  <a:lnTo>
                    <a:pt x="5420158" y="4000011"/>
                  </a:lnTo>
                  <a:lnTo>
                    <a:pt x="5415202" y="4000499"/>
                  </a:lnTo>
                  <a:close/>
                </a:path>
              </a:pathLst>
            </a:custGeom>
            <a:solidFill>
              <a:srgbClr val="FFFFFF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8011" y="1332595"/>
              <a:ext cx="130395" cy="17325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200" y="2209006"/>
              <a:ext cx="160801" cy="17118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8200" y="3123406"/>
              <a:ext cx="214312" cy="15001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8200" y="4037806"/>
              <a:ext cx="171449" cy="150654"/>
            </a:xfrm>
            <a:prstGeom prst="rect">
              <a:avLst/>
            </a:prstGeom>
          </p:spPr>
        </p:pic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Advantages</a:t>
            </a:r>
            <a:r>
              <a:rPr spc="-7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Li-</a:t>
            </a:r>
            <a:r>
              <a:rPr spc="-25" dirty="0"/>
              <a:t>Fi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089818" y="1294130"/>
            <a:ext cx="4607560" cy="3141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27685">
              <a:lnSpc>
                <a:spcPct val="125000"/>
              </a:lnSpc>
              <a:spcBef>
                <a:spcPts val="100"/>
              </a:spcBef>
            </a:pPr>
            <a:r>
              <a:rPr sz="1200" b="1" spc="-10" dirty="0">
                <a:latin typeface="Segoe UI Semibold" panose="020B0702040204020203"/>
                <a:cs typeface="Segoe UI Semibold" panose="020B0702040204020203"/>
              </a:rPr>
              <a:t>Ultra-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Fast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Speeds: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Up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to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224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Gbps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in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laboratory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settings,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far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exceeding current </a:t>
            </a:r>
            <a:r>
              <a:rPr sz="1200">
                <a:latin typeface="Segoe UI" panose="020B0502040204020203"/>
                <a:cs typeface="Segoe UI" panose="020B0502040204020203"/>
              </a:rPr>
              <a:t>WiFi </a:t>
            </a:r>
            <a:r>
              <a:rPr sz="1200" spc="-10" smtClean="0">
                <a:latin typeface="Segoe UI" panose="020B0502040204020203"/>
                <a:cs typeface="Segoe UI" panose="020B0502040204020203"/>
              </a:rPr>
              <a:t>capabilities</a:t>
            </a:r>
            <a:endParaRPr lang="en-US" sz="1200" spc="-10" dirty="0" smtClean="0">
              <a:latin typeface="Segoe UI" panose="020B0502040204020203"/>
              <a:cs typeface="Segoe UI" panose="020B0502040204020203"/>
            </a:endParaRPr>
          </a:p>
          <a:p>
            <a:pPr marL="12700" marR="527685">
              <a:lnSpc>
                <a:spcPct val="125000"/>
              </a:lnSpc>
              <a:spcBef>
                <a:spcPts val="100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33655" marR="20066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Enhanced</a:t>
            </a:r>
            <a:r>
              <a:rPr sz="1200" b="1" spc="-2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Security: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cannot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penetrate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walls,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containing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data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within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physical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spaces and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preventing</a:t>
            </a:r>
            <a:r>
              <a:rPr sz="1200" spc="-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>
                <a:latin typeface="Segoe UI" panose="020B0502040204020203"/>
                <a:cs typeface="Segoe UI" panose="020B0502040204020203"/>
              </a:rPr>
              <a:t>external </a:t>
            </a:r>
            <a:r>
              <a:rPr sz="1200" spc="-10" smtClean="0">
                <a:latin typeface="Segoe UI" panose="020B0502040204020203"/>
                <a:cs typeface="Segoe UI" panose="020B0502040204020203"/>
              </a:rPr>
              <a:t>interception</a:t>
            </a:r>
            <a:endParaRPr lang="en-US" sz="1200" spc="-10" dirty="0" smtClean="0">
              <a:latin typeface="Segoe UI" panose="020B0502040204020203"/>
              <a:cs typeface="Segoe UI" panose="020B0502040204020203"/>
            </a:endParaRPr>
          </a:p>
          <a:p>
            <a:pPr marL="33655" marR="200660">
              <a:lnSpc>
                <a:spcPct val="125000"/>
              </a:lnSpc>
              <a:spcBef>
                <a:spcPts val="900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76835" marR="399415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No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Electromagnetic</a:t>
            </a:r>
            <a:r>
              <a:rPr sz="1200" b="1" spc="-2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Interference:</a:t>
            </a:r>
            <a:r>
              <a:rPr sz="1200" b="1" spc="-30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Operates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outside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the</a:t>
            </a:r>
            <a:r>
              <a:rPr sz="1200" spc="-2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radio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spectrum, preventing interference with </a:t>
            </a:r>
            <a:r>
              <a:rPr sz="1200">
                <a:latin typeface="Segoe UI" panose="020B0502040204020203"/>
                <a:cs typeface="Segoe UI" panose="020B0502040204020203"/>
              </a:rPr>
              <a:t>sensitive </a:t>
            </a:r>
            <a:r>
              <a:rPr sz="1200" spc="-10" smtClean="0">
                <a:latin typeface="Segoe UI" panose="020B0502040204020203"/>
                <a:cs typeface="Segoe UI" panose="020B0502040204020203"/>
              </a:rPr>
              <a:t>equipment</a:t>
            </a:r>
            <a:endParaRPr lang="en-US" sz="1200" spc="-10" dirty="0" smtClean="0">
              <a:latin typeface="Segoe UI" panose="020B0502040204020203"/>
              <a:cs typeface="Segoe UI" panose="020B0502040204020203"/>
            </a:endParaRPr>
          </a:p>
          <a:p>
            <a:pPr marL="76835" marR="399415">
              <a:lnSpc>
                <a:spcPct val="125000"/>
              </a:lnSpc>
              <a:spcBef>
                <a:spcPts val="900"/>
              </a:spcBef>
            </a:pPr>
            <a:endParaRPr sz="1200">
              <a:latin typeface="Segoe UI" panose="020B0502040204020203"/>
              <a:cs typeface="Segoe UI" panose="020B0502040204020203"/>
            </a:endParaRPr>
          </a:p>
          <a:p>
            <a:pPr marL="33655" marR="5080">
              <a:lnSpc>
                <a:spcPct val="125000"/>
              </a:lnSpc>
              <a:spcBef>
                <a:spcPts val="900"/>
              </a:spcBef>
            </a:pP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Energy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b="1" dirty="0">
                <a:latin typeface="Segoe UI Semibold" panose="020B0702040204020203"/>
                <a:cs typeface="Segoe UI Semibold" panose="020B0702040204020203"/>
              </a:rPr>
              <a:t>Efficiency:</a:t>
            </a:r>
            <a:r>
              <a:rPr sz="1200" b="1" spc="-15" dirty="0">
                <a:latin typeface="Segoe UI Semibold" panose="020B0702040204020203"/>
                <a:cs typeface="Segoe UI Semibold" panose="020B07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LED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consume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less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power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than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10" dirty="0">
                <a:latin typeface="Segoe UI" panose="020B0502040204020203"/>
                <a:cs typeface="Segoe UI" panose="020B0502040204020203"/>
              </a:rPr>
              <a:t>conventional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lighting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while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simultaneously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dirty="0">
                <a:latin typeface="Segoe UI" panose="020B0502040204020203"/>
                <a:cs typeface="Segoe UI" panose="020B0502040204020203"/>
              </a:rPr>
              <a:t>transmitting</a:t>
            </a:r>
            <a:r>
              <a:rPr sz="1200" spc="-15" dirty="0">
                <a:latin typeface="Segoe UI" panose="020B0502040204020203"/>
                <a:cs typeface="Segoe UI" panose="020B0502040204020203"/>
              </a:rPr>
              <a:t> </a:t>
            </a:r>
            <a:r>
              <a:rPr sz="1200" spc="-20" dirty="0">
                <a:latin typeface="Segoe UI" panose="020B0502040204020203"/>
                <a:cs typeface="Segoe UI" panose="020B0502040204020203"/>
              </a:rPr>
              <a:t>data</a:t>
            </a:r>
            <a:endParaRPr sz="1200">
              <a:latin typeface="Segoe UI" panose="020B0502040204020203"/>
              <a:cs typeface="Segoe UI" panose="020B0502040204020203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572.9999212598425,&quot;left&quot;:0,&quot;top&quot;:0,&quot;width&quot;:959.999921259842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1742</Words>
  <Application>WPS Presentation</Application>
  <PresentationFormat>Custom</PresentationFormat>
  <Paragraphs>268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Ramakrishna Mission Polytechnic College</vt:lpstr>
      <vt:lpstr>Li-Fi Technology</vt:lpstr>
      <vt:lpstr>Table of Contents</vt:lpstr>
      <vt:lpstr>Introduction to Li-Fi</vt:lpstr>
      <vt:lpstr>Working Principles of Li-Fi</vt:lpstr>
      <vt:lpstr>How Li-Fi Works: Technical Details</vt:lpstr>
      <vt:lpstr>System Architecture &amp; Components</vt:lpstr>
      <vt:lpstr>Data Transmission: Wi-Fi vs Li-Fi</vt:lpstr>
      <vt:lpstr>Advantages of Li-Fi</vt:lpstr>
      <vt:lpstr>Disadvantages &amp; Limitations of Li-Fi</vt:lpstr>
      <vt:lpstr>Li-Fi vs Wi-Fi: Comparison</vt:lpstr>
      <vt:lpstr>Applications &amp; Use Cases</vt:lpstr>
      <vt:lpstr>Current Deployments &amp; Companies</vt:lpstr>
      <vt:lpstr>Future Outlook</vt:lpstr>
      <vt:lpstr>Conclusion</vt:lpstr>
      <vt:lpstr>Any Questions ?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Li-Fi	Technology</dc:title>
  <dc:creator>Third Year-2025-2026</dc:creator>
  <cp:lastModifiedBy>Third Year-2025-2026</cp:lastModifiedBy>
  <cp:revision>46</cp:revision>
  <dcterms:created xsi:type="dcterms:W3CDTF">2025-08-21T06:40:00Z</dcterms:created>
  <dcterms:modified xsi:type="dcterms:W3CDTF">2025-08-22T08:16:22Z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2025-08-07T11:00:00Z</vt:filetime>
  </property>
  <property fmtid="{D5CDD505-2E9C-101B-9397-08002B2CF9AE}" pid="3" name="Producer">
    <vt:lpwstr>pypdf</vt:lpwstr>
  </property>
  <property fmtid="{D5CDD505-2E9C-101B-9397-08002B2CF9AE}" pid="4" name="LastSaved">
    <vt:filetime>2025-08-07T11:00:00Z</vt:filetime>
  </property>
  <property fmtid="{D5CDD505-2E9C-101B-9397-08002B2CF9AE}" pid="5" name="ICV">
    <vt:lpwstr>C10A919200D941AA9739C8098AB37512_13</vt:lpwstr>
  </property>
  <property fmtid="{D5CDD505-2E9C-101B-9397-08002B2CF9AE}" pid="6" name="KSOProductBuildVer">
    <vt:lpwstr>1033-12.2.0.21931</vt:lpwstr>
  </property>
</Properties>
</file>