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49" r:id="rId1"/>
  </p:sldMasterIdLst>
  <p:sldIdLst>
    <p:sldId id="256" r:id="rId2"/>
    <p:sldId id="265" r:id="rId3"/>
    <p:sldId id="267" r:id="rId4"/>
    <p:sldId id="268" r:id="rId5"/>
    <p:sldId id="260" r:id="rId6"/>
    <p:sldId id="261" r:id="rId7"/>
    <p:sldId id="262" r:id="rId8"/>
    <p:sldId id="263"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82EB0D-4E19-D747-98CD-2639772C1186}" v="596" dt="2023-05-01T04:19:30.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40"/>
    <p:restoredTop sz="96327"/>
  </p:normalViewPr>
  <p:slideViewPr>
    <p:cSldViewPr snapToGrid="0">
      <p:cViewPr varScale="1">
        <p:scale>
          <a:sx n="97" d="100"/>
          <a:sy n="97" d="100"/>
        </p:scale>
        <p:origin x="24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A641A-0D3E-4276-88E8-F2242CC673A8}" type="doc">
      <dgm:prSet loTypeId="urn:microsoft.com/office/officeart/2005/8/layout/process2" loCatId="process" qsTypeId="urn:microsoft.com/office/officeart/2005/8/quickstyle/simple5" qsCatId="simple" csTypeId="urn:microsoft.com/office/officeart/2005/8/colors/accent0_3" csCatId="mainScheme" phldr="1"/>
      <dgm:spPr/>
      <dgm:t>
        <a:bodyPr/>
        <a:lstStyle/>
        <a:p>
          <a:endParaRPr lang="en-US"/>
        </a:p>
      </dgm:t>
    </dgm:pt>
    <dgm:pt modelId="{E62E787E-E087-4E3A-AB9E-3FE347E35D16}">
      <dgm:prSet/>
      <dgm:spPr/>
      <dgm:t>
        <a:bodyPr/>
        <a:lstStyle/>
        <a:p>
          <a:r>
            <a:rPr lang="en-US" dirty="0"/>
            <a:t>OVERVIEW :</a:t>
          </a:r>
        </a:p>
      </dgm:t>
    </dgm:pt>
    <dgm:pt modelId="{C71BD816-E84C-467E-8910-A955DC99E0C7}" type="parTrans" cxnId="{A8F0209C-ED78-4BF5-86BB-8C7913FF3A7E}">
      <dgm:prSet/>
      <dgm:spPr/>
      <dgm:t>
        <a:bodyPr/>
        <a:lstStyle/>
        <a:p>
          <a:endParaRPr lang="en-US"/>
        </a:p>
      </dgm:t>
    </dgm:pt>
    <dgm:pt modelId="{764D3B99-E77D-4266-A429-47CF8C7844A7}" type="sibTrans" cxnId="{A8F0209C-ED78-4BF5-86BB-8C7913FF3A7E}">
      <dgm:prSet/>
      <dgm:spPr/>
      <dgm:t>
        <a:bodyPr/>
        <a:lstStyle/>
        <a:p>
          <a:endParaRPr lang="en-US"/>
        </a:p>
      </dgm:t>
    </dgm:pt>
    <dgm:pt modelId="{0E06CC43-9C75-4BED-9BD2-86F6E7C023B3}">
      <dgm:prSet/>
      <dgm:spPr/>
      <dgm:t>
        <a:bodyPr/>
        <a:lstStyle/>
        <a:p>
          <a:r>
            <a:rPr lang="en-IN"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endParaRPr lang="en-US" dirty="0"/>
        </a:p>
      </dgm:t>
    </dgm:pt>
    <dgm:pt modelId="{C42880B9-3C76-4A66-A0D4-4E95771C5CB4}" type="parTrans" cxnId="{C97A2377-626F-44AD-8721-5C82D579634C}">
      <dgm:prSet/>
      <dgm:spPr/>
      <dgm:t>
        <a:bodyPr/>
        <a:lstStyle/>
        <a:p>
          <a:endParaRPr lang="en-US"/>
        </a:p>
      </dgm:t>
    </dgm:pt>
    <dgm:pt modelId="{4F918AFD-7A0E-4880-8725-71F6E5042E18}" type="sibTrans" cxnId="{C97A2377-626F-44AD-8721-5C82D579634C}">
      <dgm:prSet/>
      <dgm:spPr>
        <a:noFill/>
      </dgm:spPr>
      <dgm:t>
        <a:bodyPr/>
        <a:lstStyle/>
        <a:p>
          <a:endParaRPr lang="en-US"/>
        </a:p>
      </dgm:t>
    </dgm:pt>
    <dgm:pt modelId="{6D3951DB-3D72-446A-A62D-0ED3969D114A}">
      <dgm:prSet/>
      <dgm:spPr/>
      <dgm:t>
        <a:bodyPr/>
        <a:lstStyle/>
        <a:p>
          <a:r>
            <a:rPr lang="en-IN"/>
            <a:t>SYNOPSIS :</a:t>
          </a:r>
          <a:endParaRPr lang="en-US"/>
        </a:p>
      </dgm:t>
    </dgm:pt>
    <dgm:pt modelId="{65B065F1-F414-4AAC-BCF6-00222A68C151}" type="parTrans" cxnId="{074E6867-A502-4A07-BBC0-7E4D5710C6FC}">
      <dgm:prSet/>
      <dgm:spPr/>
      <dgm:t>
        <a:bodyPr/>
        <a:lstStyle/>
        <a:p>
          <a:endParaRPr lang="en-US"/>
        </a:p>
      </dgm:t>
    </dgm:pt>
    <dgm:pt modelId="{6A8CD5C5-CE1D-41F5-A1BB-E6051535A1B0}" type="sibTrans" cxnId="{074E6867-A502-4A07-BBC0-7E4D5710C6FC}">
      <dgm:prSet/>
      <dgm:spPr/>
      <dgm:t>
        <a:bodyPr/>
        <a:lstStyle/>
        <a:p>
          <a:endParaRPr lang="en-US"/>
        </a:p>
      </dgm:t>
    </dgm:pt>
    <dgm:pt modelId="{85FD3836-877A-4C94-8B47-C488BEDBA602}">
      <dgm:prSet/>
      <dgm:spPr/>
      <dgm:t>
        <a:bodyPr/>
        <a:lstStyle/>
        <a:p>
          <a:r>
            <a:rPr lang="en-IN" dirty="0"/>
            <a:t>This project aims to use data mining tools to </a:t>
          </a:r>
          <a:r>
            <a:rPr lang="en-IN" dirty="0" err="1"/>
            <a:t>analyze</a:t>
          </a:r>
          <a:r>
            <a:rPr lang="en-IN" dirty="0"/>
            <a:t> large datasets in order to identify patterns and outliers, test hypotheses, and segment the data for further analysis. #generalised overview</a:t>
          </a:r>
          <a:endParaRPr lang="en-US" dirty="0"/>
        </a:p>
      </dgm:t>
    </dgm:pt>
    <dgm:pt modelId="{BE99E9B9-3A49-4B63-866D-77B6C37C4538}" type="parTrans" cxnId="{6C6AAFF3-4878-4EC0-910A-793F5496C260}">
      <dgm:prSet/>
      <dgm:spPr/>
      <dgm:t>
        <a:bodyPr/>
        <a:lstStyle/>
        <a:p>
          <a:endParaRPr lang="en-US"/>
        </a:p>
      </dgm:t>
    </dgm:pt>
    <dgm:pt modelId="{E95A48FC-383B-48C7-9FCE-3FFA2587299E}" type="sibTrans" cxnId="{6C6AAFF3-4878-4EC0-910A-793F5496C260}">
      <dgm:prSet/>
      <dgm:spPr/>
      <dgm:t>
        <a:bodyPr/>
        <a:lstStyle/>
        <a:p>
          <a:endParaRPr lang="en-US"/>
        </a:p>
      </dgm:t>
    </dgm:pt>
    <dgm:pt modelId="{05456BCE-BF67-F341-8900-BD97CBB42B94}" type="pres">
      <dgm:prSet presAssocID="{5B5A641A-0D3E-4276-88E8-F2242CC673A8}" presName="linearFlow" presStyleCnt="0">
        <dgm:presLayoutVars>
          <dgm:resizeHandles val="exact"/>
        </dgm:presLayoutVars>
      </dgm:prSet>
      <dgm:spPr/>
    </dgm:pt>
    <dgm:pt modelId="{F7EAD0A9-00B8-F34D-96A6-86C8CF8A02F5}" type="pres">
      <dgm:prSet presAssocID="{E62E787E-E087-4E3A-AB9E-3FE347E35D16}" presName="node" presStyleLbl="node1" presStyleIdx="0" presStyleCnt="4">
        <dgm:presLayoutVars>
          <dgm:bulletEnabled val="1"/>
        </dgm:presLayoutVars>
      </dgm:prSet>
      <dgm:spPr/>
    </dgm:pt>
    <dgm:pt modelId="{76F92DC6-17D8-F345-A191-4248986D1A27}" type="pres">
      <dgm:prSet presAssocID="{764D3B99-E77D-4266-A429-47CF8C7844A7}" presName="sibTrans" presStyleLbl="sibTrans2D1" presStyleIdx="0" presStyleCnt="3"/>
      <dgm:spPr/>
    </dgm:pt>
    <dgm:pt modelId="{BDC1780E-2C1D-D24E-9D98-8115E246B351}" type="pres">
      <dgm:prSet presAssocID="{764D3B99-E77D-4266-A429-47CF8C7844A7}" presName="connectorText" presStyleLbl="sibTrans2D1" presStyleIdx="0" presStyleCnt="3"/>
      <dgm:spPr/>
    </dgm:pt>
    <dgm:pt modelId="{1329C650-9126-A546-BFE9-FF2DA395DA5E}" type="pres">
      <dgm:prSet presAssocID="{0E06CC43-9C75-4BED-9BD2-86F6E7C023B3}" presName="node" presStyleLbl="node1" presStyleIdx="1" presStyleCnt="4">
        <dgm:presLayoutVars>
          <dgm:bulletEnabled val="1"/>
        </dgm:presLayoutVars>
      </dgm:prSet>
      <dgm:spPr/>
    </dgm:pt>
    <dgm:pt modelId="{908C5EBD-8B2E-1943-9696-A38E1C9FA6FD}" type="pres">
      <dgm:prSet presAssocID="{4F918AFD-7A0E-4880-8725-71F6E5042E18}" presName="sibTrans" presStyleLbl="sibTrans2D1" presStyleIdx="1" presStyleCnt="3"/>
      <dgm:spPr/>
    </dgm:pt>
    <dgm:pt modelId="{4F171955-D5ED-0343-B363-88B8AE6F55F9}" type="pres">
      <dgm:prSet presAssocID="{4F918AFD-7A0E-4880-8725-71F6E5042E18}" presName="connectorText" presStyleLbl="sibTrans2D1" presStyleIdx="1" presStyleCnt="3"/>
      <dgm:spPr/>
    </dgm:pt>
    <dgm:pt modelId="{458B0247-5DD9-2B4F-8BE8-95610AFCBE8F}" type="pres">
      <dgm:prSet presAssocID="{6D3951DB-3D72-446A-A62D-0ED3969D114A}" presName="node" presStyleLbl="node1" presStyleIdx="2" presStyleCnt="4">
        <dgm:presLayoutVars>
          <dgm:bulletEnabled val="1"/>
        </dgm:presLayoutVars>
      </dgm:prSet>
      <dgm:spPr/>
    </dgm:pt>
    <dgm:pt modelId="{D78FB284-D466-B941-A3EA-5EDB909364EA}" type="pres">
      <dgm:prSet presAssocID="{6A8CD5C5-CE1D-41F5-A1BB-E6051535A1B0}" presName="sibTrans" presStyleLbl="sibTrans2D1" presStyleIdx="2" presStyleCnt="3"/>
      <dgm:spPr/>
    </dgm:pt>
    <dgm:pt modelId="{10084EBF-7FD9-5E4E-B4F4-BF9CECDCFF38}" type="pres">
      <dgm:prSet presAssocID="{6A8CD5C5-CE1D-41F5-A1BB-E6051535A1B0}" presName="connectorText" presStyleLbl="sibTrans2D1" presStyleIdx="2" presStyleCnt="3"/>
      <dgm:spPr/>
    </dgm:pt>
    <dgm:pt modelId="{A8E25A24-0FBD-CF45-A3FC-21D6C1486F11}" type="pres">
      <dgm:prSet presAssocID="{85FD3836-877A-4C94-8B47-C488BEDBA602}" presName="node" presStyleLbl="node1" presStyleIdx="3" presStyleCnt="4">
        <dgm:presLayoutVars>
          <dgm:bulletEnabled val="1"/>
        </dgm:presLayoutVars>
      </dgm:prSet>
      <dgm:spPr/>
    </dgm:pt>
  </dgm:ptLst>
  <dgm:cxnLst>
    <dgm:cxn modelId="{74989003-6565-D146-A1F8-A51DE4FAF3B0}" type="presOf" srcId="{4F918AFD-7A0E-4880-8725-71F6E5042E18}" destId="{4F171955-D5ED-0343-B363-88B8AE6F55F9}" srcOrd="1" destOrd="0" presId="urn:microsoft.com/office/officeart/2005/8/layout/process2"/>
    <dgm:cxn modelId="{473F8822-6FD3-9146-9B45-EAE77805DC86}" type="presOf" srcId="{0E06CC43-9C75-4BED-9BD2-86F6E7C023B3}" destId="{1329C650-9126-A546-BFE9-FF2DA395DA5E}" srcOrd="0" destOrd="0" presId="urn:microsoft.com/office/officeart/2005/8/layout/process2"/>
    <dgm:cxn modelId="{074E6867-A502-4A07-BBC0-7E4D5710C6FC}" srcId="{5B5A641A-0D3E-4276-88E8-F2242CC673A8}" destId="{6D3951DB-3D72-446A-A62D-0ED3969D114A}" srcOrd="2" destOrd="0" parTransId="{65B065F1-F414-4AAC-BCF6-00222A68C151}" sibTransId="{6A8CD5C5-CE1D-41F5-A1BB-E6051535A1B0}"/>
    <dgm:cxn modelId="{AA0BE16C-BFEE-EA4E-AFE1-4BA3B2B9AD19}" type="presOf" srcId="{6A8CD5C5-CE1D-41F5-A1BB-E6051535A1B0}" destId="{10084EBF-7FD9-5E4E-B4F4-BF9CECDCFF38}" srcOrd="1" destOrd="0" presId="urn:microsoft.com/office/officeart/2005/8/layout/process2"/>
    <dgm:cxn modelId="{634BAF76-867E-0049-81B1-CBDF43E800F1}" type="presOf" srcId="{5B5A641A-0D3E-4276-88E8-F2242CC673A8}" destId="{05456BCE-BF67-F341-8900-BD97CBB42B94}" srcOrd="0" destOrd="0" presId="urn:microsoft.com/office/officeart/2005/8/layout/process2"/>
    <dgm:cxn modelId="{C97A2377-626F-44AD-8721-5C82D579634C}" srcId="{5B5A641A-0D3E-4276-88E8-F2242CC673A8}" destId="{0E06CC43-9C75-4BED-9BD2-86F6E7C023B3}" srcOrd="1" destOrd="0" parTransId="{C42880B9-3C76-4A66-A0D4-4E95771C5CB4}" sibTransId="{4F918AFD-7A0E-4880-8725-71F6E5042E18}"/>
    <dgm:cxn modelId="{A57D1B9A-4ACD-5549-B3D2-BAE52BF0A7E3}" type="presOf" srcId="{6D3951DB-3D72-446A-A62D-0ED3969D114A}" destId="{458B0247-5DD9-2B4F-8BE8-95610AFCBE8F}" srcOrd="0" destOrd="0" presId="urn:microsoft.com/office/officeart/2005/8/layout/process2"/>
    <dgm:cxn modelId="{A8F0209C-ED78-4BF5-86BB-8C7913FF3A7E}" srcId="{5B5A641A-0D3E-4276-88E8-F2242CC673A8}" destId="{E62E787E-E087-4E3A-AB9E-3FE347E35D16}" srcOrd="0" destOrd="0" parTransId="{C71BD816-E84C-467E-8910-A955DC99E0C7}" sibTransId="{764D3B99-E77D-4266-A429-47CF8C7844A7}"/>
    <dgm:cxn modelId="{4B764B9E-62B4-9746-913D-0391EDE4B48D}" type="presOf" srcId="{4F918AFD-7A0E-4880-8725-71F6E5042E18}" destId="{908C5EBD-8B2E-1943-9696-A38E1C9FA6FD}" srcOrd="0" destOrd="0" presId="urn:microsoft.com/office/officeart/2005/8/layout/process2"/>
    <dgm:cxn modelId="{EFC4C6B2-D860-D24A-846D-C80DE4C0471E}" type="presOf" srcId="{764D3B99-E77D-4266-A429-47CF8C7844A7}" destId="{BDC1780E-2C1D-D24E-9D98-8115E246B351}" srcOrd="1" destOrd="0" presId="urn:microsoft.com/office/officeart/2005/8/layout/process2"/>
    <dgm:cxn modelId="{BFA275B4-CFCF-C546-8D3F-E85ABB4A616E}" type="presOf" srcId="{764D3B99-E77D-4266-A429-47CF8C7844A7}" destId="{76F92DC6-17D8-F345-A191-4248986D1A27}" srcOrd="0" destOrd="0" presId="urn:microsoft.com/office/officeart/2005/8/layout/process2"/>
    <dgm:cxn modelId="{3F1F23BF-D486-3143-915A-92416723F104}" type="presOf" srcId="{6A8CD5C5-CE1D-41F5-A1BB-E6051535A1B0}" destId="{D78FB284-D466-B941-A3EA-5EDB909364EA}" srcOrd="0" destOrd="0" presId="urn:microsoft.com/office/officeart/2005/8/layout/process2"/>
    <dgm:cxn modelId="{3EFC66C6-3CA0-1B41-AD47-54E84A2B322C}" type="presOf" srcId="{E62E787E-E087-4E3A-AB9E-3FE347E35D16}" destId="{F7EAD0A9-00B8-F34D-96A6-86C8CF8A02F5}" srcOrd="0" destOrd="0" presId="urn:microsoft.com/office/officeart/2005/8/layout/process2"/>
    <dgm:cxn modelId="{8886BBED-3CE5-D944-877E-A8E6E1583EA1}" type="presOf" srcId="{85FD3836-877A-4C94-8B47-C488BEDBA602}" destId="{A8E25A24-0FBD-CF45-A3FC-21D6C1486F11}" srcOrd="0" destOrd="0" presId="urn:microsoft.com/office/officeart/2005/8/layout/process2"/>
    <dgm:cxn modelId="{6C6AAFF3-4878-4EC0-910A-793F5496C260}" srcId="{5B5A641A-0D3E-4276-88E8-F2242CC673A8}" destId="{85FD3836-877A-4C94-8B47-C488BEDBA602}" srcOrd="3" destOrd="0" parTransId="{BE99E9B9-3A49-4B63-866D-77B6C37C4538}" sibTransId="{E95A48FC-383B-48C7-9FCE-3FFA2587299E}"/>
    <dgm:cxn modelId="{2A30A530-9E38-A348-8700-E42A23759566}" type="presParOf" srcId="{05456BCE-BF67-F341-8900-BD97CBB42B94}" destId="{F7EAD0A9-00B8-F34D-96A6-86C8CF8A02F5}" srcOrd="0" destOrd="0" presId="urn:microsoft.com/office/officeart/2005/8/layout/process2"/>
    <dgm:cxn modelId="{EC02D4D1-6BCF-F04E-865F-6627F463C585}" type="presParOf" srcId="{05456BCE-BF67-F341-8900-BD97CBB42B94}" destId="{76F92DC6-17D8-F345-A191-4248986D1A27}" srcOrd="1" destOrd="0" presId="urn:microsoft.com/office/officeart/2005/8/layout/process2"/>
    <dgm:cxn modelId="{2A21B4C1-996C-BF43-AA4F-3690F69C1423}" type="presParOf" srcId="{76F92DC6-17D8-F345-A191-4248986D1A27}" destId="{BDC1780E-2C1D-D24E-9D98-8115E246B351}" srcOrd="0" destOrd="0" presId="urn:microsoft.com/office/officeart/2005/8/layout/process2"/>
    <dgm:cxn modelId="{2246A7DB-7AD3-5C41-85EB-D48FA62D5AF2}" type="presParOf" srcId="{05456BCE-BF67-F341-8900-BD97CBB42B94}" destId="{1329C650-9126-A546-BFE9-FF2DA395DA5E}" srcOrd="2" destOrd="0" presId="urn:microsoft.com/office/officeart/2005/8/layout/process2"/>
    <dgm:cxn modelId="{C06D96B5-E607-D843-8163-97EE5E2E37B2}" type="presParOf" srcId="{05456BCE-BF67-F341-8900-BD97CBB42B94}" destId="{908C5EBD-8B2E-1943-9696-A38E1C9FA6FD}" srcOrd="3" destOrd="0" presId="urn:microsoft.com/office/officeart/2005/8/layout/process2"/>
    <dgm:cxn modelId="{FA3172FB-D23B-EE47-8B20-43B119E68635}" type="presParOf" srcId="{908C5EBD-8B2E-1943-9696-A38E1C9FA6FD}" destId="{4F171955-D5ED-0343-B363-88B8AE6F55F9}" srcOrd="0" destOrd="0" presId="urn:microsoft.com/office/officeart/2005/8/layout/process2"/>
    <dgm:cxn modelId="{216439C4-E475-6F48-B08F-351EB77AF6AE}" type="presParOf" srcId="{05456BCE-BF67-F341-8900-BD97CBB42B94}" destId="{458B0247-5DD9-2B4F-8BE8-95610AFCBE8F}" srcOrd="4" destOrd="0" presId="urn:microsoft.com/office/officeart/2005/8/layout/process2"/>
    <dgm:cxn modelId="{9157E986-1126-8C48-83C6-E0EB98A00CA7}" type="presParOf" srcId="{05456BCE-BF67-F341-8900-BD97CBB42B94}" destId="{D78FB284-D466-B941-A3EA-5EDB909364EA}" srcOrd="5" destOrd="0" presId="urn:microsoft.com/office/officeart/2005/8/layout/process2"/>
    <dgm:cxn modelId="{F3DB3580-18FB-CF41-B4AE-21EEE4927847}" type="presParOf" srcId="{D78FB284-D466-B941-A3EA-5EDB909364EA}" destId="{10084EBF-7FD9-5E4E-B4F4-BF9CECDCFF38}" srcOrd="0" destOrd="0" presId="urn:microsoft.com/office/officeart/2005/8/layout/process2"/>
    <dgm:cxn modelId="{F0FA1E8D-3BD9-2B4F-950B-5FD6F15EA0F0}" type="presParOf" srcId="{05456BCE-BF67-F341-8900-BD97CBB42B94}" destId="{A8E25A24-0FBD-CF45-A3FC-21D6C1486F1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659C89-DFD7-495C-A8F9-AEE321A151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F0883AD-141B-4FE5-A640-5C327F6FB958}">
      <dgm:prSet/>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dgm:spPr>
      <dgm:t>
        <a:bodyPr/>
        <a:lstStyle/>
        <a:p>
          <a:pPr>
            <a:lnSpc>
              <a:spcPct val="100000"/>
            </a:lnSpc>
          </a:pPr>
          <a:r>
            <a:rPr lang="en-IN" dirty="0"/>
            <a:t>1. S- Specific : How activity of student effects the completion of course ?</a:t>
          </a:r>
          <a:endParaRPr lang="en-US" dirty="0"/>
        </a:p>
      </dgm:t>
    </dgm:pt>
    <dgm:pt modelId="{95C85B89-3A16-4DD0-872B-59CD14F3EE7E}" type="parTrans" cxnId="{F42BE174-6E11-4670-93E5-85588AD6E1AD}">
      <dgm:prSet/>
      <dgm:spPr/>
      <dgm:t>
        <a:bodyPr/>
        <a:lstStyle/>
        <a:p>
          <a:endParaRPr lang="en-US"/>
        </a:p>
      </dgm:t>
    </dgm:pt>
    <dgm:pt modelId="{A3245C47-63D6-4A53-8EAB-8EFA07899BE7}" type="sibTrans" cxnId="{F42BE174-6E11-4670-93E5-85588AD6E1AD}">
      <dgm:prSet/>
      <dgm:spPr/>
      <dgm:t>
        <a:bodyPr/>
        <a:lstStyle/>
        <a:p>
          <a:endParaRPr lang="en-US"/>
        </a:p>
      </dgm:t>
    </dgm:pt>
    <dgm:pt modelId="{2861E0CB-FCB0-4986-9195-40F4EFD7F162}">
      <dgm:prSet/>
      <dgm:spPr/>
      <dgm:t>
        <a:bodyPr/>
        <a:lstStyle/>
        <a:p>
          <a:pPr>
            <a:lnSpc>
              <a:spcPct val="100000"/>
            </a:lnSpc>
          </a:pPr>
          <a:r>
            <a:rPr lang="en-IN"/>
            <a:t>2. M- Measurable : How number of videos watched describes the participation of the learner ?</a:t>
          </a:r>
          <a:endParaRPr lang="en-US"/>
        </a:p>
      </dgm:t>
    </dgm:pt>
    <dgm:pt modelId="{D3DF7810-EF48-40EA-A44F-84C1D96AD3AC}" type="parTrans" cxnId="{5AC6819C-0E55-4C79-A4A1-8CF9BCCAB5DD}">
      <dgm:prSet/>
      <dgm:spPr/>
      <dgm:t>
        <a:bodyPr/>
        <a:lstStyle/>
        <a:p>
          <a:endParaRPr lang="en-US"/>
        </a:p>
      </dgm:t>
    </dgm:pt>
    <dgm:pt modelId="{DDBD5D75-896F-4DBB-A5BD-55FF74294871}" type="sibTrans" cxnId="{5AC6819C-0E55-4C79-A4A1-8CF9BCCAB5DD}">
      <dgm:prSet/>
      <dgm:spPr/>
      <dgm:t>
        <a:bodyPr/>
        <a:lstStyle/>
        <a:p>
          <a:endParaRPr lang="en-US"/>
        </a:p>
      </dgm:t>
    </dgm:pt>
    <dgm:pt modelId="{5F132117-4C55-4282-90EA-04E8157CCDDE}">
      <dgm:prSet/>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dgm:spPr>
      <dgm:t>
        <a:bodyPr/>
        <a:lstStyle/>
        <a:p>
          <a:pPr>
            <a:lnSpc>
              <a:spcPct val="100000"/>
            </a:lnSpc>
          </a:pPr>
          <a:r>
            <a:rPr lang="en-IN" dirty="0"/>
            <a:t>3. A- Achievable : How many chapters completed by the learner ?</a:t>
          </a:r>
          <a:br>
            <a:rPr lang="en-IN" dirty="0"/>
          </a:br>
          <a:endParaRPr lang="en-US" dirty="0"/>
        </a:p>
      </dgm:t>
    </dgm:pt>
    <dgm:pt modelId="{414F4C69-0E8B-45D1-B5B3-0BD7650CDB89}" type="parTrans" cxnId="{ED857876-DA1B-4730-A8AB-E9CAC8C339AE}">
      <dgm:prSet/>
      <dgm:spPr/>
      <dgm:t>
        <a:bodyPr/>
        <a:lstStyle/>
        <a:p>
          <a:endParaRPr lang="en-US"/>
        </a:p>
      </dgm:t>
    </dgm:pt>
    <dgm:pt modelId="{A514EF20-6E66-4D64-AA7C-68CA0C0527F2}" type="sibTrans" cxnId="{ED857876-DA1B-4730-A8AB-E9CAC8C339AE}">
      <dgm:prSet/>
      <dgm:spPr/>
      <dgm:t>
        <a:bodyPr/>
        <a:lstStyle/>
        <a:p>
          <a:endParaRPr lang="en-US"/>
        </a:p>
      </dgm:t>
    </dgm:pt>
    <dgm:pt modelId="{D1358EF9-E414-4322-AE01-178592E17D18}">
      <dgm:prSet/>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t>
        <a:bodyPr/>
        <a:lstStyle/>
        <a:p>
          <a:pPr>
            <a:lnSpc>
              <a:spcPct val="100000"/>
            </a:lnSpc>
          </a:pPr>
          <a:r>
            <a:rPr lang="en-IN" dirty="0"/>
            <a:t>4. R- Relevant :How frequently user has posted relevant to the course ?</a:t>
          </a:r>
          <a:br>
            <a:rPr lang="en-IN" dirty="0"/>
          </a:br>
          <a:endParaRPr lang="en-US" dirty="0"/>
        </a:p>
      </dgm:t>
    </dgm:pt>
    <dgm:pt modelId="{D40CC2F6-1F98-48B6-907A-0D6D871A2DB2}" type="parTrans" cxnId="{5BD4E708-4D67-4F10-9765-D7EB829E9690}">
      <dgm:prSet/>
      <dgm:spPr/>
      <dgm:t>
        <a:bodyPr/>
        <a:lstStyle/>
        <a:p>
          <a:endParaRPr lang="en-US"/>
        </a:p>
      </dgm:t>
    </dgm:pt>
    <dgm:pt modelId="{CDFE6F51-B8FD-49DD-BC0F-8E8F4A23C7D5}" type="sibTrans" cxnId="{5BD4E708-4D67-4F10-9765-D7EB829E9690}">
      <dgm:prSet/>
      <dgm:spPr/>
      <dgm:t>
        <a:bodyPr/>
        <a:lstStyle/>
        <a:p>
          <a:endParaRPr lang="en-US"/>
        </a:p>
      </dgm:t>
    </dgm:pt>
    <dgm:pt modelId="{15362287-CFE3-4C6B-93E9-0409ADDED25B}">
      <dgm:prSet/>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t>
        <a:bodyPr/>
        <a:lstStyle/>
        <a:p>
          <a:pPr>
            <a:lnSpc>
              <a:spcPct val="100000"/>
            </a:lnSpc>
          </a:pPr>
          <a:r>
            <a:rPr lang="en-IN" dirty="0"/>
            <a:t>5. T- Timely : How long user is  learning logging in to the account ?</a:t>
          </a:r>
          <a:br>
            <a:rPr lang="en-IN" dirty="0"/>
          </a:br>
          <a:endParaRPr lang="en-US" dirty="0"/>
        </a:p>
      </dgm:t>
    </dgm:pt>
    <dgm:pt modelId="{F466D247-D1F7-4272-91B3-A2ED61742D00}" type="parTrans" cxnId="{2EF37A43-3536-4C06-8CBE-D6DBA2BD20CD}">
      <dgm:prSet/>
      <dgm:spPr/>
      <dgm:t>
        <a:bodyPr/>
        <a:lstStyle/>
        <a:p>
          <a:endParaRPr lang="en-US"/>
        </a:p>
      </dgm:t>
    </dgm:pt>
    <dgm:pt modelId="{A4506752-217A-4109-8F31-24DC5C602F76}" type="sibTrans" cxnId="{2EF37A43-3536-4C06-8CBE-D6DBA2BD20CD}">
      <dgm:prSet/>
      <dgm:spPr/>
      <dgm:t>
        <a:bodyPr/>
        <a:lstStyle/>
        <a:p>
          <a:endParaRPr lang="en-US"/>
        </a:p>
      </dgm:t>
    </dgm:pt>
    <dgm:pt modelId="{2A442B05-46B7-4A6D-8835-DD6511892CDC}" type="pres">
      <dgm:prSet presAssocID="{17659C89-DFD7-495C-A8F9-AEE321A1519F}" presName="root" presStyleCnt="0">
        <dgm:presLayoutVars>
          <dgm:dir/>
          <dgm:resizeHandles val="exact"/>
        </dgm:presLayoutVars>
      </dgm:prSet>
      <dgm:spPr/>
    </dgm:pt>
    <dgm:pt modelId="{9390671E-96BB-4F5E-893B-B5D02396DBC0}" type="pres">
      <dgm:prSet presAssocID="{FF0883AD-141B-4FE5-A640-5C327F6FB958}" presName="compNode" presStyleCnt="0"/>
      <dgm:spPr/>
    </dgm:pt>
    <dgm:pt modelId="{4AEA915E-219B-4B3E-9735-C90D09A37D24}" type="pres">
      <dgm:prSet presAssocID="{FF0883AD-141B-4FE5-A640-5C327F6FB958}" presName="bgRect" presStyleLbl="bgShp" presStyleIdx="0"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dgm:spPr>
    </dgm:pt>
    <dgm:pt modelId="{A508FC11-C4D6-48B8-BBAB-EA0A8C1EF5B8}" type="pres">
      <dgm:prSet presAssocID="{FF0883AD-141B-4FE5-A640-5C327F6FB9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89073D6F-D97E-4270-A50B-F2CC48B747ED}" type="pres">
      <dgm:prSet presAssocID="{FF0883AD-141B-4FE5-A640-5C327F6FB958}" presName="spaceRect" presStyleCnt="0"/>
      <dgm:spPr/>
    </dgm:pt>
    <dgm:pt modelId="{D1BD3A03-6C2C-4D73-BDEC-B5E9E73B5E95}" type="pres">
      <dgm:prSet presAssocID="{FF0883AD-141B-4FE5-A640-5C327F6FB958}" presName="parTx" presStyleLbl="revTx" presStyleIdx="0" presStyleCnt="5">
        <dgm:presLayoutVars>
          <dgm:chMax val="0"/>
          <dgm:chPref val="0"/>
        </dgm:presLayoutVars>
      </dgm:prSet>
      <dgm:spPr/>
    </dgm:pt>
    <dgm:pt modelId="{485CF51A-634B-451A-BDEC-A5A0107B2D80}" type="pres">
      <dgm:prSet presAssocID="{A3245C47-63D6-4A53-8EAB-8EFA07899BE7}" presName="sibTrans" presStyleCnt="0"/>
      <dgm:spPr/>
    </dgm:pt>
    <dgm:pt modelId="{44F9D6E0-F575-44C3-8D74-DE11563F99A6}" type="pres">
      <dgm:prSet presAssocID="{2861E0CB-FCB0-4986-9195-40F4EFD7F162}" presName="compNode" presStyleCnt="0"/>
      <dgm:spPr/>
    </dgm:pt>
    <dgm:pt modelId="{DC250B5E-ACCD-43AC-84B8-D41B37A3F242}" type="pres">
      <dgm:prSet presAssocID="{2861E0CB-FCB0-4986-9195-40F4EFD7F162}" presName="bgRect" presStyleLbl="bgShp" presStyleIdx="1"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dgm:spPr>
    </dgm:pt>
    <dgm:pt modelId="{27838034-8B8E-4A99-80F6-664F243FB179}" type="pres">
      <dgm:prSet presAssocID="{2861E0CB-FCB0-4986-9195-40F4EFD7F162}"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ights Uneven with solid fill"/>
        </a:ext>
      </dgm:extLst>
    </dgm:pt>
    <dgm:pt modelId="{D708F745-A248-4094-BCD7-A11BA2D170CB}" type="pres">
      <dgm:prSet presAssocID="{2861E0CB-FCB0-4986-9195-40F4EFD7F162}" presName="spaceRect" presStyleCnt="0"/>
      <dgm:spPr/>
    </dgm:pt>
    <dgm:pt modelId="{A5742DC7-DBF4-4523-8695-7FDF6C8A26D1}" type="pres">
      <dgm:prSet presAssocID="{2861E0CB-FCB0-4986-9195-40F4EFD7F162}" presName="parTx" presStyleLbl="revTx" presStyleIdx="1" presStyleCnt="5">
        <dgm:presLayoutVars>
          <dgm:chMax val="0"/>
          <dgm:chPref val="0"/>
        </dgm:presLayoutVars>
      </dgm:prSet>
      <dgm:spPr/>
    </dgm:pt>
    <dgm:pt modelId="{C378C57E-DF93-4D0D-A2DF-6BAB9CC27594}" type="pres">
      <dgm:prSet presAssocID="{DDBD5D75-896F-4DBB-A5BD-55FF74294871}" presName="sibTrans" presStyleCnt="0"/>
      <dgm:spPr/>
    </dgm:pt>
    <dgm:pt modelId="{FC358C74-9D84-438C-8AF5-414D24759515}" type="pres">
      <dgm:prSet presAssocID="{5F132117-4C55-4282-90EA-04E8157CCDDE}" presName="compNode" presStyleCnt="0"/>
      <dgm:spPr/>
    </dgm:pt>
    <dgm:pt modelId="{AB2C43DC-52CE-4059-B639-14C5B4CA5D8C}" type="pres">
      <dgm:prSet presAssocID="{5F132117-4C55-4282-90EA-04E8157CCDDE}" presName="bgRect" presStyleLbl="bgShp" presStyleIdx="2"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pt>
    <dgm:pt modelId="{93B62AE8-138A-4C0E-9C48-45F4AC3F2391}" type="pres">
      <dgm:prSet presAssocID="{5F132117-4C55-4282-90EA-04E8157CCD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6158629A-CE11-40BA-8FCF-B52B09400062}" type="pres">
      <dgm:prSet presAssocID="{5F132117-4C55-4282-90EA-04E8157CCDDE}" presName="spaceRect" presStyleCnt="0"/>
      <dgm:spPr/>
    </dgm:pt>
    <dgm:pt modelId="{97B260BF-16F2-416E-B441-5F4E21122EB4}" type="pres">
      <dgm:prSet presAssocID="{5F132117-4C55-4282-90EA-04E8157CCDDE}" presName="parTx" presStyleLbl="revTx" presStyleIdx="2" presStyleCnt="5">
        <dgm:presLayoutVars>
          <dgm:chMax val="0"/>
          <dgm:chPref val="0"/>
        </dgm:presLayoutVars>
      </dgm:prSet>
      <dgm:spPr/>
    </dgm:pt>
    <dgm:pt modelId="{1EAB8B50-EEB0-4E78-98C5-99F91A460D97}" type="pres">
      <dgm:prSet presAssocID="{A514EF20-6E66-4D64-AA7C-68CA0C0527F2}" presName="sibTrans" presStyleCnt="0"/>
      <dgm:spPr/>
    </dgm:pt>
    <dgm:pt modelId="{1E3DFDA2-EB82-4168-8E3F-A208AA6FC0D5}" type="pres">
      <dgm:prSet presAssocID="{D1358EF9-E414-4322-AE01-178592E17D18}" presName="compNode" presStyleCnt="0"/>
      <dgm:spPr/>
    </dgm:pt>
    <dgm:pt modelId="{F54A2B34-7710-4A69-9B49-32B7D0838914}" type="pres">
      <dgm:prSet presAssocID="{D1358EF9-E414-4322-AE01-178592E17D18}" presName="bgRect" presStyleLbl="bgShp" presStyleIdx="3"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pt>
    <dgm:pt modelId="{038D681B-ECA6-468B-BB31-549283AA949C}" type="pres">
      <dgm:prSet presAssocID="{D1358EF9-E414-4322-AE01-178592E17D18}" presName="iconRect" presStyleLbl="node1" presStyleIdx="3" presStyleCnt="5" custLinFactX="-173575" custLinFactY="100000" custLinFactNeighborX="-200000" custLinFactNeighborY="112877"/>
      <dgm:spPr/>
    </dgm:pt>
    <dgm:pt modelId="{89D4517F-B6D2-4994-B5FA-6986AD1D6438}" type="pres">
      <dgm:prSet presAssocID="{D1358EF9-E414-4322-AE01-178592E17D18}" presName="spaceRect" presStyleCnt="0"/>
      <dgm:spPr/>
    </dgm:pt>
    <dgm:pt modelId="{74B96C75-1E58-4FCA-B021-07E78C14AADF}" type="pres">
      <dgm:prSet presAssocID="{D1358EF9-E414-4322-AE01-178592E17D18}" presName="parTx" presStyleLbl="revTx" presStyleIdx="3" presStyleCnt="5">
        <dgm:presLayoutVars>
          <dgm:chMax val="0"/>
          <dgm:chPref val="0"/>
        </dgm:presLayoutVars>
      </dgm:prSet>
      <dgm:spPr/>
    </dgm:pt>
    <dgm:pt modelId="{BD09AE4E-6461-40B0-928A-2F4B5893786D}" type="pres">
      <dgm:prSet presAssocID="{CDFE6F51-B8FD-49DD-BC0F-8E8F4A23C7D5}" presName="sibTrans" presStyleCnt="0"/>
      <dgm:spPr/>
    </dgm:pt>
    <dgm:pt modelId="{C778117D-46F4-4590-B540-D2B54A3D11BD}" type="pres">
      <dgm:prSet presAssocID="{15362287-CFE3-4C6B-93E9-0409ADDED25B}" presName="compNode" presStyleCnt="0"/>
      <dgm:spPr/>
    </dgm:pt>
    <dgm:pt modelId="{616ED268-32BD-440B-82D2-0CE2E3B13E4C}" type="pres">
      <dgm:prSet presAssocID="{15362287-CFE3-4C6B-93E9-0409ADDED25B}" presName="bgRect" presStyleLbl="bgShp" presStyleIdx="4" presStyleCnt="5"/>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dgm:spPr>
    </dgm:pt>
    <dgm:pt modelId="{4CA54DA3-9676-4B42-82C4-57181B7F82D9}" type="pres">
      <dgm:prSet presAssocID="{15362287-CFE3-4C6B-93E9-0409ADDED25B}" presName="iconRect" presStyleLbl="node1" presStyleIdx="4"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topwatch 33% with solid fill"/>
        </a:ext>
      </dgm:extLst>
    </dgm:pt>
    <dgm:pt modelId="{47CBFACC-14AC-4FA4-9A31-9BE1B6B59E2B}" type="pres">
      <dgm:prSet presAssocID="{15362287-CFE3-4C6B-93E9-0409ADDED25B}" presName="spaceRect" presStyleCnt="0"/>
      <dgm:spPr/>
    </dgm:pt>
    <dgm:pt modelId="{59DBB5BF-C9C1-4126-9121-8902332916C8}" type="pres">
      <dgm:prSet presAssocID="{15362287-CFE3-4C6B-93E9-0409ADDED25B}" presName="parTx" presStyleLbl="revTx" presStyleIdx="4" presStyleCnt="5">
        <dgm:presLayoutVars>
          <dgm:chMax val="0"/>
          <dgm:chPref val="0"/>
        </dgm:presLayoutVars>
      </dgm:prSet>
      <dgm:spPr/>
    </dgm:pt>
  </dgm:ptLst>
  <dgm:cxnLst>
    <dgm:cxn modelId="{ED581306-270B-467E-96A9-78C31A255D6B}" type="presOf" srcId="{2861E0CB-FCB0-4986-9195-40F4EFD7F162}" destId="{A5742DC7-DBF4-4523-8695-7FDF6C8A26D1}" srcOrd="0" destOrd="0" presId="urn:microsoft.com/office/officeart/2018/2/layout/IconVerticalSolidList"/>
    <dgm:cxn modelId="{5BD4E708-4D67-4F10-9765-D7EB829E9690}" srcId="{17659C89-DFD7-495C-A8F9-AEE321A1519F}" destId="{D1358EF9-E414-4322-AE01-178592E17D18}" srcOrd="3" destOrd="0" parTransId="{D40CC2F6-1F98-48B6-907A-0D6D871A2DB2}" sibTransId="{CDFE6F51-B8FD-49DD-BC0F-8E8F4A23C7D5}"/>
    <dgm:cxn modelId="{99004D17-A94E-415A-9916-3DB84AB1EEAD}" type="presOf" srcId="{15362287-CFE3-4C6B-93E9-0409ADDED25B}" destId="{59DBB5BF-C9C1-4126-9121-8902332916C8}" srcOrd="0" destOrd="0" presId="urn:microsoft.com/office/officeart/2018/2/layout/IconVerticalSolidList"/>
    <dgm:cxn modelId="{A2E62F30-0FA2-4674-8A5E-4E371D20D2F7}" type="presOf" srcId="{FF0883AD-141B-4FE5-A640-5C327F6FB958}" destId="{D1BD3A03-6C2C-4D73-BDEC-B5E9E73B5E95}" srcOrd="0" destOrd="0" presId="urn:microsoft.com/office/officeart/2018/2/layout/IconVerticalSolidList"/>
    <dgm:cxn modelId="{2EF37A43-3536-4C06-8CBE-D6DBA2BD20CD}" srcId="{17659C89-DFD7-495C-A8F9-AEE321A1519F}" destId="{15362287-CFE3-4C6B-93E9-0409ADDED25B}" srcOrd="4" destOrd="0" parTransId="{F466D247-D1F7-4272-91B3-A2ED61742D00}" sibTransId="{A4506752-217A-4109-8F31-24DC5C602F76}"/>
    <dgm:cxn modelId="{71C2EF43-2588-44B6-978D-98F5FF73A249}" type="presOf" srcId="{5F132117-4C55-4282-90EA-04E8157CCDDE}" destId="{97B260BF-16F2-416E-B441-5F4E21122EB4}" srcOrd="0" destOrd="0" presId="urn:microsoft.com/office/officeart/2018/2/layout/IconVerticalSolidList"/>
    <dgm:cxn modelId="{F42BE174-6E11-4670-93E5-85588AD6E1AD}" srcId="{17659C89-DFD7-495C-A8F9-AEE321A1519F}" destId="{FF0883AD-141B-4FE5-A640-5C327F6FB958}" srcOrd="0" destOrd="0" parTransId="{95C85B89-3A16-4DD0-872B-59CD14F3EE7E}" sibTransId="{A3245C47-63D6-4A53-8EAB-8EFA07899BE7}"/>
    <dgm:cxn modelId="{ED857876-DA1B-4730-A8AB-E9CAC8C339AE}" srcId="{17659C89-DFD7-495C-A8F9-AEE321A1519F}" destId="{5F132117-4C55-4282-90EA-04E8157CCDDE}" srcOrd="2" destOrd="0" parTransId="{414F4C69-0E8B-45D1-B5B3-0BD7650CDB89}" sibTransId="{A514EF20-6E66-4D64-AA7C-68CA0C0527F2}"/>
    <dgm:cxn modelId="{930CEC82-6DB5-42FE-991D-F04677CFEE96}" type="presOf" srcId="{17659C89-DFD7-495C-A8F9-AEE321A1519F}" destId="{2A442B05-46B7-4A6D-8835-DD6511892CDC}" srcOrd="0" destOrd="0" presId="urn:microsoft.com/office/officeart/2018/2/layout/IconVerticalSolidList"/>
    <dgm:cxn modelId="{9D707384-A0DB-4EA5-8ADF-FBDC68EA1709}" type="presOf" srcId="{D1358EF9-E414-4322-AE01-178592E17D18}" destId="{74B96C75-1E58-4FCA-B021-07E78C14AADF}" srcOrd="0" destOrd="0" presId="urn:microsoft.com/office/officeart/2018/2/layout/IconVerticalSolidList"/>
    <dgm:cxn modelId="{5AC6819C-0E55-4C79-A4A1-8CF9BCCAB5DD}" srcId="{17659C89-DFD7-495C-A8F9-AEE321A1519F}" destId="{2861E0CB-FCB0-4986-9195-40F4EFD7F162}" srcOrd="1" destOrd="0" parTransId="{D3DF7810-EF48-40EA-A44F-84C1D96AD3AC}" sibTransId="{DDBD5D75-896F-4DBB-A5BD-55FF74294871}"/>
    <dgm:cxn modelId="{D8FCE530-0BE8-4EC4-B98A-E228994EEED8}" type="presParOf" srcId="{2A442B05-46B7-4A6D-8835-DD6511892CDC}" destId="{9390671E-96BB-4F5E-893B-B5D02396DBC0}" srcOrd="0" destOrd="0" presId="urn:microsoft.com/office/officeart/2018/2/layout/IconVerticalSolidList"/>
    <dgm:cxn modelId="{354B544F-92FE-414A-BFE4-00C214CDFBFB}" type="presParOf" srcId="{9390671E-96BB-4F5E-893B-B5D02396DBC0}" destId="{4AEA915E-219B-4B3E-9735-C90D09A37D24}" srcOrd="0" destOrd="0" presId="urn:microsoft.com/office/officeart/2018/2/layout/IconVerticalSolidList"/>
    <dgm:cxn modelId="{6D6B4D22-B8DA-4B30-8152-F5D4D9D33E21}" type="presParOf" srcId="{9390671E-96BB-4F5E-893B-B5D02396DBC0}" destId="{A508FC11-C4D6-48B8-BBAB-EA0A8C1EF5B8}" srcOrd="1" destOrd="0" presId="urn:microsoft.com/office/officeart/2018/2/layout/IconVerticalSolidList"/>
    <dgm:cxn modelId="{FAC0D734-1FE9-43C3-83A8-EF89204B803C}" type="presParOf" srcId="{9390671E-96BB-4F5E-893B-B5D02396DBC0}" destId="{89073D6F-D97E-4270-A50B-F2CC48B747ED}" srcOrd="2" destOrd="0" presId="urn:microsoft.com/office/officeart/2018/2/layout/IconVerticalSolidList"/>
    <dgm:cxn modelId="{8CE1A2DF-21CC-4D1C-913D-C6AC56EA95B5}" type="presParOf" srcId="{9390671E-96BB-4F5E-893B-B5D02396DBC0}" destId="{D1BD3A03-6C2C-4D73-BDEC-B5E9E73B5E95}" srcOrd="3" destOrd="0" presId="urn:microsoft.com/office/officeart/2018/2/layout/IconVerticalSolidList"/>
    <dgm:cxn modelId="{71A9420E-9607-4E9E-B13D-BE725D3D8B7C}" type="presParOf" srcId="{2A442B05-46B7-4A6D-8835-DD6511892CDC}" destId="{485CF51A-634B-451A-BDEC-A5A0107B2D80}" srcOrd="1" destOrd="0" presId="urn:microsoft.com/office/officeart/2018/2/layout/IconVerticalSolidList"/>
    <dgm:cxn modelId="{1AD3C6F1-6653-4E92-B29D-603A3F639B61}" type="presParOf" srcId="{2A442B05-46B7-4A6D-8835-DD6511892CDC}" destId="{44F9D6E0-F575-44C3-8D74-DE11563F99A6}" srcOrd="2" destOrd="0" presId="urn:microsoft.com/office/officeart/2018/2/layout/IconVerticalSolidList"/>
    <dgm:cxn modelId="{3490271D-EE3F-4942-B550-A1DAF98488A7}" type="presParOf" srcId="{44F9D6E0-F575-44C3-8D74-DE11563F99A6}" destId="{DC250B5E-ACCD-43AC-84B8-D41B37A3F242}" srcOrd="0" destOrd="0" presId="urn:microsoft.com/office/officeart/2018/2/layout/IconVerticalSolidList"/>
    <dgm:cxn modelId="{42F3F74C-2145-4D8D-B2A1-502E77455C95}" type="presParOf" srcId="{44F9D6E0-F575-44C3-8D74-DE11563F99A6}" destId="{27838034-8B8E-4A99-80F6-664F243FB179}" srcOrd="1" destOrd="0" presId="urn:microsoft.com/office/officeart/2018/2/layout/IconVerticalSolidList"/>
    <dgm:cxn modelId="{5E8C2567-F990-49CE-838E-794DAA4AADC0}" type="presParOf" srcId="{44F9D6E0-F575-44C3-8D74-DE11563F99A6}" destId="{D708F745-A248-4094-BCD7-A11BA2D170CB}" srcOrd="2" destOrd="0" presId="urn:microsoft.com/office/officeart/2018/2/layout/IconVerticalSolidList"/>
    <dgm:cxn modelId="{91267E55-450E-4C0D-AAD3-C4CA8ABE3540}" type="presParOf" srcId="{44F9D6E0-F575-44C3-8D74-DE11563F99A6}" destId="{A5742DC7-DBF4-4523-8695-7FDF6C8A26D1}" srcOrd="3" destOrd="0" presId="urn:microsoft.com/office/officeart/2018/2/layout/IconVerticalSolidList"/>
    <dgm:cxn modelId="{291EC8D1-2E9B-4EE1-B800-F9323E523ECE}" type="presParOf" srcId="{2A442B05-46B7-4A6D-8835-DD6511892CDC}" destId="{C378C57E-DF93-4D0D-A2DF-6BAB9CC27594}" srcOrd="3" destOrd="0" presId="urn:microsoft.com/office/officeart/2018/2/layout/IconVerticalSolidList"/>
    <dgm:cxn modelId="{61301C6E-B196-4209-9270-F9416A8B36C8}" type="presParOf" srcId="{2A442B05-46B7-4A6D-8835-DD6511892CDC}" destId="{FC358C74-9D84-438C-8AF5-414D24759515}" srcOrd="4" destOrd="0" presId="urn:microsoft.com/office/officeart/2018/2/layout/IconVerticalSolidList"/>
    <dgm:cxn modelId="{E1F18CF0-DEDB-448D-9BBE-1A11D504C252}" type="presParOf" srcId="{FC358C74-9D84-438C-8AF5-414D24759515}" destId="{AB2C43DC-52CE-4059-B639-14C5B4CA5D8C}" srcOrd="0" destOrd="0" presId="urn:microsoft.com/office/officeart/2018/2/layout/IconVerticalSolidList"/>
    <dgm:cxn modelId="{2A5DBCBE-0D50-4F9F-A3F3-E3AE4C1F5336}" type="presParOf" srcId="{FC358C74-9D84-438C-8AF5-414D24759515}" destId="{93B62AE8-138A-4C0E-9C48-45F4AC3F2391}" srcOrd="1" destOrd="0" presId="urn:microsoft.com/office/officeart/2018/2/layout/IconVerticalSolidList"/>
    <dgm:cxn modelId="{09A94837-238A-45FE-BFBE-7229CE328837}" type="presParOf" srcId="{FC358C74-9D84-438C-8AF5-414D24759515}" destId="{6158629A-CE11-40BA-8FCF-B52B09400062}" srcOrd="2" destOrd="0" presId="urn:microsoft.com/office/officeart/2018/2/layout/IconVerticalSolidList"/>
    <dgm:cxn modelId="{E93B0AE2-7974-4368-84C8-12C668703FDF}" type="presParOf" srcId="{FC358C74-9D84-438C-8AF5-414D24759515}" destId="{97B260BF-16F2-416E-B441-5F4E21122EB4}" srcOrd="3" destOrd="0" presId="urn:microsoft.com/office/officeart/2018/2/layout/IconVerticalSolidList"/>
    <dgm:cxn modelId="{BE505D14-CF24-41E6-AFC5-465859C4B79D}" type="presParOf" srcId="{2A442B05-46B7-4A6D-8835-DD6511892CDC}" destId="{1EAB8B50-EEB0-4E78-98C5-99F91A460D97}" srcOrd="5" destOrd="0" presId="urn:microsoft.com/office/officeart/2018/2/layout/IconVerticalSolidList"/>
    <dgm:cxn modelId="{A16A02D2-E446-4E7B-9CF0-480C8D0F6A1D}" type="presParOf" srcId="{2A442B05-46B7-4A6D-8835-DD6511892CDC}" destId="{1E3DFDA2-EB82-4168-8E3F-A208AA6FC0D5}" srcOrd="6" destOrd="0" presId="urn:microsoft.com/office/officeart/2018/2/layout/IconVerticalSolidList"/>
    <dgm:cxn modelId="{D1F2260D-C47E-499D-85A8-8DB06560FA7B}" type="presParOf" srcId="{1E3DFDA2-EB82-4168-8E3F-A208AA6FC0D5}" destId="{F54A2B34-7710-4A69-9B49-32B7D0838914}" srcOrd="0" destOrd="0" presId="urn:microsoft.com/office/officeart/2018/2/layout/IconVerticalSolidList"/>
    <dgm:cxn modelId="{5C144060-77E5-42A5-AC16-A1F0FEA11910}" type="presParOf" srcId="{1E3DFDA2-EB82-4168-8E3F-A208AA6FC0D5}" destId="{038D681B-ECA6-468B-BB31-549283AA949C}" srcOrd="1" destOrd="0" presId="urn:microsoft.com/office/officeart/2018/2/layout/IconVerticalSolidList"/>
    <dgm:cxn modelId="{473B3258-0874-49C4-AE73-BE975ADE3AA5}" type="presParOf" srcId="{1E3DFDA2-EB82-4168-8E3F-A208AA6FC0D5}" destId="{89D4517F-B6D2-4994-B5FA-6986AD1D6438}" srcOrd="2" destOrd="0" presId="urn:microsoft.com/office/officeart/2018/2/layout/IconVerticalSolidList"/>
    <dgm:cxn modelId="{B1AD14A9-14A2-4FBA-AF02-4753EF2E8719}" type="presParOf" srcId="{1E3DFDA2-EB82-4168-8E3F-A208AA6FC0D5}" destId="{74B96C75-1E58-4FCA-B021-07E78C14AADF}" srcOrd="3" destOrd="0" presId="urn:microsoft.com/office/officeart/2018/2/layout/IconVerticalSolidList"/>
    <dgm:cxn modelId="{6AB35CD6-35DB-49CF-A5AD-0242449BED19}" type="presParOf" srcId="{2A442B05-46B7-4A6D-8835-DD6511892CDC}" destId="{BD09AE4E-6461-40B0-928A-2F4B5893786D}" srcOrd="7" destOrd="0" presId="urn:microsoft.com/office/officeart/2018/2/layout/IconVerticalSolidList"/>
    <dgm:cxn modelId="{FC28EB38-6EFD-4CA9-B092-ABDFA976C41C}" type="presParOf" srcId="{2A442B05-46B7-4A6D-8835-DD6511892CDC}" destId="{C778117D-46F4-4590-B540-D2B54A3D11BD}" srcOrd="8" destOrd="0" presId="urn:microsoft.com/office/officeart/2018/2/layout/IconVerticalSolidList"/>
    <dgm:cxn modelId="{87F3C5EF-DBD1-4DAF-8FFF-836DDEEE4AC3}" type="presParOf" srcId="{C778117D-46F4-4590-B540-D2B54A3D11BD}" destId="{616ED268-32BD-440B-82D2-0CE2E3B13E4C}" srcOrd="0" destOrd="0" presId="urn:microsoft.com/office/officeart/2018/2/layout/IconVerticalSolidList"/>
    <dgm:cxn modelId="{8F7FFEC6-3B53-42D9-95D1-0520D04432C1}" type="presParOf" srcId="{C778117D-46F4-4590-B540-D2B54A3D11BD}" destId="{4CA54DA3-9676-4B42-82C4-57181B7F82D9}" srcOrd="1" destOrd="0" presId="urn:microsoft.com/office/officeart/2018/2/layout/IconVerticalSolidList"/>
    <dgm:cxn modelId="{7FB267A1-FAD0-4EB6-B614-BB2425C549F9}" type="presParOf" srcId="{C778117D-46F4-4590-B540-D2B54A3D11BD}" destId="{47CBFACC-14AC-4FA4-9A31-9BE1B6B59E2B}" srcOrd="2" destOrd="0" presId="urn:microsoft.com/office/officeart/2018/2/layout/IconVerticalSolidList"/>
    <dgm:cxn modelId="{C6B74D53-8768-4554-AA01-B160D43C4A85}" type="presParOf" srcId="{C778117D-46F4-4590-B540-D2B54A3D11BD}" destId="{59DBB5BF-C9C1-4126-9121-8902332916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36E617-781E-4126-8D2C-21E5C2D15615}"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BEEBAB75-38FC-4521-A5F3-F2AE6A836953}">
      <dgm:prSet/>
      <dgm:spPr/>
      <dgm:t>
        <a:bodyPr/>
        <a:lstStyle/>
        <a:p>
          <a:pPr>
            <a:lnSpc>
              <a:spcPct val="100000"/>
            </a:lnSpc>
          </a:pPr>
          <a:r>
            <a:rPr lang="en-US"/>
            <a:t>This dataset is at the level of one row per-person, per-course. So, for example, if one individual enrolled in three MITx or HarvardX courses during the period covered by the dataset (for this release, Fall 2012, Spring 2013, and Summer 2013), that person would have three rows associated with their userID. </a:t>
          </a:r>
        </a:p>
      </dgm:t>
    </dgm:pt>
    <dgm:pt modelId="{44E2298A-D684-43B6-8BCB-E53EE2589D2E}" type="parTrans" cxnId="{B347DFD0-A626-4B1D-9287-EAC3592618EF}">
      <dgm:prSet/>
      <dgm:spPr/>
      <dgm:t>
        <a:bodyPr/>
        <a:lstStyle/>
        <a:p>
          <a:endParaRPr lang="en-US"/>
        </a:p>
      </dgm:t>
    </dgm:pt>
    <dgm:pt modelId="{10D2AFC7-8F7D-40AA-A496-6E705101860F}" type="sibTrans" cxnId="{B347DFD0-A626-4B1D-9287-EAC3592618EF}">
      <dgm:prSet/>
      <dgm:spPr/>
      <dgm:t>
        <a:bodyPr/>
        <a:lstStyle/>
        <a:p>
          <a:endParaRPr lang="en-US"/>
        </a:p>
      </dgm:t>
    </dgm:pt>
    <dgm:pt modelId="{49E2F8A9-9239-493E-B938-FB73C265266D}">
      <dgm:prSet/>
      <dgm:spPr/>
      <dgm:t>
        <a:bodyPr/>
        <a:lstStyle/>
        <a:p>
          <a:pPr>
            <a:lnSpc>
              <a:spcPct val="100000"/>
            </a:lnSpc>
          </a:pPr>
          <a:r>
            <a:rPr lang="en-US" dirty="0"/>
            <a:t>The dataset includes both administrative variables and variables generated from user-provided data. </a:t>
          </a:r>
        </a:p>
      </dgm:t>
    </dgm:pt>
    <dgm:pt modelId="{6AA12B37-87EB-4A38-B39B-DAC69CEDCFC3}" type="parTrans" cxnId="{DE69B031-5704-4AB3-BA68-1EFC8B921479}">
      <dgm:prSet/>
      <dgm:spPr/>
      <dgm:t>
        <a:bodyPr/>
        <a:lstStyle/>
        <a:p>
          <a:endParaRPr lang="en-US"/>
        </a:p>
      </dgm:t>
    </dgm:pt>
    <dgm:pt modelId="{09A129F4-0591-40EF-9910-2270C462B7C1}" type="sibTrans" cxnId="{DE69B031-5704-4AB3-BA68-1EFC8B921479}">
      <dgm:prSet/>
      <dgm:spPr/>
      <dgm:t>
        <a:bodyPr/>
        <a:lstStyle/>
        <a:p>
          <a:endParaRPr lang="en-US"/>
        </a:p>
      </dgm:t>
    </dgm:pt>
    <dgm:pt modelId="{007678EC-0B40-42E7-A819-BEB4D09C9030}" type="pres">
      <dgm:prSet presAssocID="{D836E617-781E-4126-8D2C-21E5C2D15615}" presName="root" presStyleCnt="0">
        <dgm:presLayoutVars>
          <dgm:dir/>
          <dgm:resizeHandles val="exact"/>
        </dgm:presLayoutVars>
      </dgm:prSet>
      <dgm:spPr/>
    </dgm:pt>
    <dgm:pt modelId="{15F7E909-EE42-4402-A341-DE8C75A74F16}" type="pres">
      <dgm:prSet presAssocID="{BEEBAB75-38FC-4521-A5F3-F2AE6A836953}" presName="compNode" presStyleCnt="0"/>
      <dgm:spPr/>
    </dgm:pt>
    <dgm:pt modelId="{891A8F80-6090-4991-9715-65C8EA1ED7A4}" type="pres">
      <dgm:prSet presAssocID="{BEEBAB75-38FC-4521-A5F3-F2AE6A836953}" presName="bgRect" presStyleLbl="bgShp" presStyleIdx="0" presStyleCnt="2" custScaleY="154878"/>
      <dgm:spPr/>
    </dgm:pt>
    <dgm:pt modelId="{EC2A3212-64FE-4D23-BCD1-C50B90EA861F}" type="pres">
      <dgm:prSet presAssocID="{BEEBAB75-38FC-4521-A5F3-F2AE6A836953}" presName="iconRect" presStyleLbl="node1" presStyleIdx="0" presStyleCnt="2" custScaleX="123957" custScaleY="1566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BC78D5B-36BA-4CC1-8AD9-596733366C75}" type="pres">
      <dgm:prSet presAssocID="{BEEBAB75-38FC-4521-A5F3-F2AE6A836953}" presName="spaceRect" presStyleCnt="0"/>
      <dgm:spPr/>
    </dgm:pt>
    <dgm:pt modelId="{A9D940C1-AAD5-48D5-81DD-7D3E9BCA34A6}" type="pres">
      <dgm:prSet presAssocID="{BEEBAB75-38FC-4521-A5F3-F2AE6A836953}" presName="parTx" presStyleLbl="revTx" presStyleIdx="0" presStyleCnt="2">
        <dgm:presLayoutVars>
          <dgm:chMax val="0"/>
          <dgm:chPref val="0"/>
        </dgm:presLayoutVars>
      </dgm:prSet>
      <dgm:spPr/>
    </dgm:pt>
    <dgm:pt modelId="{07F29A42-E26C-4932-BBE7-1F5661493CB4}" type="pres">
      <dgm:prSet presAssocID="{10D2AFC7-8F7D-40AA-A496-6E705101860F}" presName="sibTrans" presStyleCnt="0"/>
      <dgm:spPr/>
    </dgm:pt>
    <dgm:pt modelId="{35F24BD0-1752-4334-A8CB-CD170120FEB6}" type="pres">
      <dgm:prSet presAssocID="{49E2F8A9-9239-493E-B938-FB73C265266D}" presName="compNode" presStyleCnt="0"/>
      <dgm:spPr/>
    </dgm:pt>
    <dgm:pt modelId="{A60FDFAE-1CBD-4F7C-B4F0-4929BA4B4904}" type="pres">
      <dgm:prSet presAssocID="{49E2F8A9-9239-493E-B938-FB73C265266D}" presName="bgRect" presStyleLbl="bgShp" presStyleIdx="1" presStyleCnt="2"/>
      <dgm:spPr/>
    </dgm:pt>
    <dgm:pt modelId="{6B399949-8AFF-454F-B7F8-748522B30CDE}" type="pres">
      <dgm:prSet presAssocID="{49E2F8A9-9239-493E-B938-FB73C265266D}" presName="iconRect" presStyleLbl="node1" presStyleIdx="1" presStyleCnt="2" custScaleX="148049" custScaleY="13037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EE73DAE-0D09-45CA-89D4-9C1B2DEDE8F8}" type="pres">
      <dgm:prSet presAssocID="{49E2F8A9-9239-493E-B938-FB73C265266D}" presName="spaceRect" presStyleCnt="0"/>
      <dgm:spPr/>
    </dgm:pt>
    <dgm:pt modelId="{206458FA-9966-4DE9-A664-9BBE5CBC6CC0}" type="pres">
      <dgm:prSet presAssocID="{49E2F8A9-9239-493E-B938-FB73C265266D}" presName="parTx" presStyleLbl="revTx" presStyleIdx="1" presStyleCnt="2" custScaleY="121374">
        <dgm:presLayoutVars>
          <dgm:chMax val="0"/>
          <dgm:chPref val="0"/>
        </dgm:presLayoutVars>
      </dgm:prSet>
      <dgm:spPr/>
    </dgm:pt>
  </dgm:ptLst>
  <dgm:cxnLst>
    <dgm:cxn modelId="{888D2121-BAE3-9042-8D32-177B1A3CA762}" type="presOf" srcId="{BEEBAB75-38FC-4521-A5F3-F2AE6A836953}" destId="{A9D940C1-AAD5-48D5-81DD-7D3E9BCA34A6}" srcOrd="0" destOrd="0" presId="urn:microsoft.com/office/officeart/2018/2/layout/IconVerticalSolidList"/>
    <dgm:cxn modelId="{DE69B031-5704-4AB3-BA68-1EFC8B921479}" srcId="{D836E617-781E-4126-8D2C-21E5C2D15615}" destId="{49E2F8A9-9239-493E-B938-FB73C265266D}" srcOrd="1" destOrd="0" parTransId="{6AA12B37-87EB-4A38-B39B-DAC69CEDCFC3}" sibTransId="{09A129F4-0591-40EF-9910-2270C462B7C1}"/>
    <dgm:cxn modelId="{AA35BF3D-91CD-3140-8E1E-CCE8AC388B02}" type="presOf" srcId="{49E2F8A9-9239-493E-B938-FB73C265266D}" destId="{206458FA-9966-4DE9-A664-9BBE5CBC6CC0}" srcOrd="0" destOrd="0" presId="urn:microsoft.com/office/officeart/2018/2/layout/IconVerticalSolidList"/>
    <dgm:cxn modelId="{B347DFD0-A626-4B1D-9287-EAC3592618EF}" srcId="{D836E617-781E-4126-8D2C-21E5C2D15615}" destId="{BEEBAB75-38FC-4521-A5F3-F2AE6A836953}" srcOrd="0" destOrd="0" parTransId="{44E2298A-D684-43B6-8BCB-E53EE2589D2E}" sibTransId="{10D2AFC7-8F7D-40AA-A496-6E705101860F}"/>
    <dgm:cxn modelId="{3897E7D8-1CDF-4C46-99EF-0BD10794E219}" type="presOf" srcId="{D836E617-781E-4126-8D2C-21E5C2D15615}" destId="{007678EC-0B40-42E7-A819-BEB4D09C9030}" srcOrd="0" destOrd="0" presId="urn:microsoft.com/office/officeart/2018/2/layout/IconVerticalSolidList"/>
    <dgm:cxn modelId="{9E7D9EF2-3776-CA42-855D-6082E7DBE068}" type="presParOf" srcId="{007678EC-0B40-42E7-A819-BEB4D09C9030}" destId="{15F7E909-EE42-4402-A341-DE8C75A74F16}" srcOrd="0" destOrd="0" presId="urn:microsoft.com/office/officeart/2018/2/layout/IconVerticalSolidList"/>
    <dgm:cxn modelId="{30FE8270-A047-C74B-825A-A51439618F35}" type="presParOf" srcId="{15F7E909-EE42-4402-A341-DE8C75A74F16}" destId="{891A8F80-6090-4991-9715-65C8EA1ED7A4}" srcOrd="0" destOrd="0" presId="urn:microsoft.com/office/officeart/2018/2/layout/IconVerticalSolidList"/>
    <dgm:cxn modelId="{70EF8AA3-405C-EA46-8201-27CA46C0742C}" type="presParOf" srcId="{15F7E909-EE42-4402-A341-DE8C75A74F16}" destId="{EC2A3212-64FE-4D23-BCD1-C50B90EA861F}" srcOrd="1" destOrd="0" presId="urn:microsoft.com/office/officeart/2018/2/layout/IconVerticalSolidList"/>
    <dgm:cxn modelId="{5DB6F511-EE4E-1C48-9051-2C4B2063D1DB}" type="presParOf" srcId="{15F7E909-EE42-4402-A341-DE8C75A74F16}" destId="{1BC78D5B-36BA-4CC1-8AD9-596733366C75}" srcOrd="2" destOrd="0" presId="urn:microsoft.com/office/officeart/2018/2/layout/IconVerticalSolidList"/>
    <dgm:cxn modelId="{998D23E4-6124-0442-82FC-BB396DC72A67}" type="presParOf" srcId="{15F7E909-EE42-4402-A341-DE8C75A74F16}" destId="{A9D940C1-AAD5-48D5-81DD-7D3E9BCA34A6}" srcOrd="3" destOrd="0" presId="urn:microsoft.com/office/officeart/2018/2/layout/IconVerticalSolidList"/>
    <dgm:cxn modelId="{F4E97A04-2A13-7543-94E1-962C4C0AEF7A}" type="presParOf" srcId="{007678EC-0B40-42E7-A819-BEB4D09C9030}" destId="{07F29A42-E26C-4932-BBE7-1F5661493CB4}" srcOrd="1" destOrd="0" presId="urn:microsoft.com/office/officeart/2018/2/layout/IconVerticalSolidList"/>
    <dgm:cxn modelId="{F54E2DEA-9DA6-5248-A62D-24EDEE56D21D}" type="presParOf" srcId="{007678EC-0B40-42E7-A819-BEB4D09C9030}" destId="{35F24BD0-1752-4334-A8CB-CD170120FEB6}" srcOrd="2" destOrd="0" presId="urn:microsoft.com/office/officeart/2018/2/layout/IconVerticalSolidList"/>
    <dgm:cxn modelId="{CA19F70F-C330-BE4B-AE62-FD5EEB8851CC}" type="presParOf" srcId="{35F24BD0-1752-4334-A8CB-CD170120FEB6}" destId="{A60FDFAE-1CBD-4F7C-B4F0-4929BA4B4904}" srcOrd="0" destOrd="0" presId="urn:microsoft.com/office/officeart/2018/2/layout/IconVerticalSolidList"/>
    <dgm:cxn modelId="{28665C0B-29BF-1240-8F1E-3C288568FD26}" type="presParOf" srcId="{35F24BD0-1752-4334-A8CB-CD170120FEB6}" destId="{6B399949-8AFF-454F-B7F8-748522B30CDE}" srcOrd="1" destOrd="0" presId="urn:microsoft.com/office/officeart/2018/2/layout/IconVerticalSolidList"/>
    <dgm:cxn modelId="{80A2AA9B-AE64-D447-B90E-0807E9918F8B}" type="presParOf" srcId="{35F24BD0-1752-4334-A8CB-CD170120FEB6}" destId="{2EE73DAE-0D09-45CA-89D4-9C1B2DEDE8F8}" srcOrd="2" destOrd="0" presId="urn:microsoft.com/office/officeart/2018/2/layout/IconVerticalSolidList"/>
    <dgm:cxn modelId="{A20EBAE9-EF8B-D04E-B62C-A2084961AC3E}" type="presParOf" srcId="{35F24BD0-1752-4334-A8CB-CD170120FEB6}" destId="{206458FA-9966-4DE9-A664-9BBE5CBC6CC0}" srcOrd="3" destOrd="0" presId="urn:microsoft.com/office/officeart/2018/2/layout/IconVerticalSolidList"/>
  </dgm:cxnLst>
  <dgm:bg>
    <a:noFill/>
  </dgm:bg>
  <dgm:whole>
    <a:ln>
      <a:gradFill flip="none" rotWithShape="1">
        <a:gsLst>
          <a:gs pos="0">
            <a:schemeClr val="accent3">
              <a:lumMod val="0"/>
              <a:lumOff val="10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11BA12-522E-4DF8-9889-8F3294EE8DA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4964AFB-6A2E-4A6E-AAF8-4166AC7227D5}">
      <dgm:prSet custT="1"/>
      <dgm:spPr/>
      <dgm:t>
        <a:bodyPr/>
        <a:lstStyle/>
        <a:p>
          <a:r>
            <a:rPr lang="en-US" sz="2000" b="1" i="1" dirty="0" err="1"/>
            <a:t>course_id</a:t>
          </a:r>
          <a:r>
            <a:rPr lang="en-US" sz="2000" b="1" dirty="0"/>
            <a:t>: </a:t>
          </a:r>
          <a:br>
            <a:rPr lang="en-US" sz="1300" dirty="0"/>
          </a:br>
          <a:endParaRPr lang="en-US" sz="1300" dirty="0"/>
        </a:p>
        <a:p>
          <a:r>
            <a:rPr lang="en-US" sz="1300" dirty="0"/>
            <a:t>Identifies course name, and semester, e.g. “CB22x” </a:t>
          </a:r>
        </a:p>
      </dgm:t>
    </dgm:pt>
    <dgm:pt modelId="{72C667D8-8542-43EB-B678-C2D9936DA6BD}" type="parTrans" cxnId="{A38F8133-F3D1-4CFC-AFBD-22EE15D4F052}">
      <dgm:prSet/>
      <dgm:spPr/>
      <dgm:t>
        <a:bodyPr/>
        <a:lstStyle/>
        <a:p>
          <a:endParaRPr lang="en-US"/>
        </a:p>
      </dgm:t>
    </dgm:pt>
    <dgm:pt modelId="{1D83646E-DBBC-4B86-BEC0-05ACEE3EEDE8}" type="sibTrans" cxnId="{A38F8133-F3D1-4CFC-AFBD-22EE15D4F052}">
      <dgm:prSet/>
      <dgm:spPr/>
      <dgm:t>
        <a:bodyPr/>
        <a:lstStyle/>
        <a:p>
          <a:endParaRPr lang="en-US"/>
        </a:p>
      </dgm:t>
    </dgm:pt>
    <dgm:pt modelId="{1AE3E9EE-5ACF-4197-981C-4D3D46E8FC63}">
      <dgm:prSet custT="1"/>
      <dgm:spPr/>
      <dgm:t>
        <a:bodyPr/>
        <a:lstStyle/>
        <a:p>
          <a:r>
            <a:rPr lang="en-US" sz="1600" b="1" i="1" dirty="0" err="1"/>
            <a:t>userid_DI</a:t>
          </a:r>
          <a:r>
            <a:rPr lang="en-US" sz="1600" b="1" dirty="0"/>
            <a:t>:</a:t>
          </a:r>
          <a:br>
            <a:rPr lang="en-US" sz="1300" dirty="0"/>
          </a:br>
          <a:br>
            <a:rPr lang="en-US" sz="1300" dirty="0"/>
          </a:br>
          <a:r>
            <a:rPr lang="en-US" sz="1300" dirty="0"/>
            <a:t>identifies dataset (MHxPC13 corresponds to </a:t>
          </a:r>
          <a:r>
            <a:rPr lang="en-US" sz="1300" dirty="0" err="1"/>
            <a:t>MITx</a:t>
          </a:r>
          <a:r>
            <a:rPr lang="en-US" sz="1300" dirty="0"/>
            <a:t> </a:t>
          </a:r>
          <a:r>
            <a:rPr lang="en-US" sz="1300" dirty="0" err="1"/>
            <a:t>HarvardX</a:t>
          </a:r>
          <a:r>
            <a:rPr lang="en-US" sz="1300" dirty="0"/>
            <a:t> Person-Course AY13), second portion is a random ID number. Example ID: “MHxPC130442623”. </a:t>
          </a:r>
        </a:p>
      </dgm:t>
    </dgm:pt>
    <dgm:pt modelId="{79F9310C-8387-4926-A4DF-47BE330136C3}" type="parTrans" cxnId="{58838D7F-D43C-403F-B816-E0F205BF4530}">
      <dgm:prSet/>
      <dgm:spPr/>
      <dgm:t>
        <a:bodyPr/>
        <a:lstStyle/>
        <a:p>
          <a:endParaRPr lang="en-US"/>
        </a:p>
      </dgm:t>
    </dgm:pt>
    <dgm:pt modelId="{B2FF7816-05F1-47CB-9AD4-AFAB7C97BFBE}" type="sibTrans" cxnId="{58838D7F-D43C-403F-B816-E0F205BF4530}">
      <dgm:prSet/>
      <dgm:spPr/>
      <dgm:t>
        <a:bodyPr/>
        <a:lstStyle/>
        <a:p>
          <a:endParaRPr lang="en-US"/>
        </a:p>
      </dgm:t>
    </dgm:pt>
    <dgm:pt modelId="{30A46503-E675-4BE7-B2E1-83F781FC832B}">
      <dgm:prSet custT="1"/>
      <dgm:spPr/>
      <dgm:t>
        <a:bodyPr/>
        <a:lstStyle/>
        <a:p>
          <a:r>
            <a:rPr lang="en-US" sz="1800" i="1" dirty="0"/>
            <a:t>registered</a:t>
          </a:r>
          <a:r>
            <a:rPr lang="en-US" sz="1800" dirty="0"/>
            <a:t>:</a:t>
          </a:r>
          <a:br>
            <a:rPr lang="en-US" sz="1800" dirty="0"/>
          </a:br>
          <a:br>
            <a:rPr lang="en-US" sz="1300" dirty="0"/>
          </a:br>
          <a:br>
            <a:rPr lang="en-US" sz="1300" dirty="0"/>
          </a:br>
          <a:r>
            <a:rPr lang="en-US" sz="1300" dirty="0"/>
            <a:t>administrative, 0/1; registered for course, =1 for all records in person- course </a:t>
          </a:r>
        </a:p>
      </dgm:t>
    </dgm:pt>
    <dgm:pt modelId="{68F47C5D-53A2-4589-ADE6-BE68AF3C29B5}" type="parTrans" cxnId="{445EA6B7-0733-4E60-84ED-901A4D776223}">
      <dgm:prSet/>
      <dgm:spPr/>
      <dgm:t>
        <a:bodyPr/>
        <a:lstStyle/>
        <a:p>
          <a:endParaRPr lang="en-US"/>
        </a:p>
      </dgm:t>
    </dgm:pt>
    <dgm:pt modelId="{3BE3113E-EA43-4466-B839-66F0751ADE0C}" type="sibTrans" cxnId="{445EA6B7-0733-4E60-84ED-901A4D776223}">
      <dgm:prSet/>
      <dgm:spPr/>
      <dgm:t>
        <a:bodyPr/>
        <a:lstStyle/>
        <a:p>
          <a:endParaRPr lang="en-US"/>
        </a:p>
      </dgm:t>
    </dgm:pt>
    <dgm:pt modelId="{BDE906C2-6A88-447F-AE6D-C0EE2C3974B6}">
      <dgm:prSet/>
      <dgm:spPr/>
      <dgm:t>
        <a:bodyPr/>
        <a:lstStyle/>
        <a:p>
          <a:r>
            <a:rPr lang="en-US" i="1"/>
            <a:t>viewed</a:t>
          </a:r>
          <a:r>
            <a:rPr lang="en-US"/>
            <a:t>: administrative, 0/1; anyone who accessed the ‘Courseware’ tab (the home of the videos, problem sets, and exams) within the edX platform for the course. Note that there exist course materials outside of the ‘Courseware’ tab, such as the Syllabus or the Discussion forums. </a:t>
          </a:r>
        </a:p>
      </dgm:t>
    </dgm:pt>
    <dgm:pt modelId="{3FC738DC-7788-42D9-B50A-C92792CDA50B}" type="parTrans" cxnId="{5F248486-B8C8-493F-8B3F-71C4919FB61E}">
      <dgm:prSet/>
      <dgm:spPr/>
      <dgm:t>
        <a:bodyPr/>
        <a:lstStyle/>
        <a:p>
          <a:endParaRPr lang="en-US"/>
        </a:p>
      </dgm:t>
    </dgm:pt>
    <dgm:pt modelId="{F4CF00DA-B062-4871-9609-B3FF83C51DAF}" type="sibTrans" cxnId="{5F248486-B8C8-493F-8B3F-71C4919FB61E}">
      <dgm:prSet/>
      <dgm:spPr/>
      <dgm:t>
        <a:bodyPr/>
        <a:lstStyle/>
        <a:p>
          <a:endParaRPr lang="en-US"/>
        </a:p>
      </dgm:t>
    </dgm:pt>
    <dgm:pt modelId="{30066E15-4A8F-42D5-A5E8-F407296DC39F}">
      <dgm:prSet/>
      <dgm:spPr/>
      <dgm:t>
        <a:bodyPr/>
        <a:lstStyle/>
        <a:p>
          <a:r>
            <a:rPr lang="en-US" i="1"/>
            <a:t>explored</a:t>
          </a:r>
          <a:r>
            <a:rPr lang="en-US"/>
            <a:t>: administrative, 0/1; anyone who accessed at least half of the chapters in the courseware (chapters are the highest level on the “courseware” menu housing course content). </a:t>
          </a:r>
        </a:p>
      </dgm:t>
    </dgm:pt>
    <dgm:pt modelId="{2CFC5033-B21D-4633-ACC0-EC6F002120C3}" type="parTrans" cxnId="{91754E3B-899A-4449-BC0E-B2C61EBD4B28}">
      <dgm:prSet/>
      <dgm:spPr/>
      <dgm:t>
        <a:bodyPr/>
        <a:lstStyle/>
        <a:p>
          <a:endParaRPr lang="en-US"/>
        </a:p>
      </dgm:t>
    </dgm:pt>
    <dgm:pt modelId="{00099F5A-3B1C-41E7-A731-18B5F4D410FF}" type="sibTrans" cxnId="{91754E3B-899A-4449-BC0E-B2C61EBD4B28}">
      <dgm:prSet/>
      <dgm:spPr/>
      <dgm:t>
        <a:bodyPr/>
        <a:lstStyle/>
        <a:p>
          <a:endParaRPr lang="en-US"/>
        </a:p>
      </dgm:t>
    </dgm:pt>
    <dgm:pt modelId="{01B5A1EA-C65E-4FE5-BF4D-D48484FFFD90}">
      <dgm:prSet/>
      <dgm:spPr/>
      <dgm:t>
        <a:bodyPr/>
        <a:lstStyle/>
        <a:p>
          <a:r>
            <a:rPr lang="en-US" i="1" dirty="0"/>
            <a:t>certified</a:t>
          </a:r>
          <a:r>
            <a:rPr lang="en-US" dirty="0"/>
            <a:t>: administrative, 0/1; anyone who earned a certificate. Certificates are based on course grades, and depending on the course, the cutoff for a certificate varies from 50% - 80%. </a:t>
          </a:r>
        </a:p>
      </dgm:t>
    </dgm:pt>
    <dgm:pt modelId="{B7B5726F-930F-44A8-A237-A7DCFC74FD7D}" type="parTrans" cxnId="{97A45144-7C48-444B-81FE-EC86D6CECE98}">
      <dgm:prSet/>
      <dgm:spPr/>
      <dgm:t>
        <a:bodyPr/>
        <a:lstStyle/>
        <a:p>
          <a:endParaRPr lang="en-US"/>
        </a:p>
      </dgm:t>
    </dgm:pt>
    <dgm:pt modelId="{C1B54F5C-A23F-41C1-A6E6-92AE6D71591E}" type="sibTrans" cxnId="{97A45144-7C48-444B-81FE-EC86D6CECE98}">
      <dgm:prSet/>
      <dgm:spPr/>
      <dgm:t>
        <a:bodyPr/>
        <a:lstStyle/>
        <a:p>
          <a:endParaRPr lang="en-US"/>
        </a:p>
      </dgm:t>
    </dgm:pt>
    <dgm:pt modelId="{559328C5-535F-7449-9AAE-B907A3EEF966}" type="pres">
      <dgm:prSet presAssocID="{9E11BA12-522E-4DF8-9889-8F3294EE8DAB}" presName="diagram" presStyleCnt="0">
        <dgm:presLayoutVars>
          <dgm:dir/>
          <dgm:resizeHandles val="exact"/>
        </dgm:presLayoutVars>
      </dgm:prSet>
      <dgm:spPr/>
    </dgm:pt>
    <dgm:pt modelId="{BDFAACD7-D6A0-7240-948F-BE522FCC122D}" type="pres">
      <dgm:prSet presAssocID="{C4964AFB-6A2E-4A6E-AAF8-4166AC7227D5}" presName="node" presStyleLbl="node1" presStyleIdx="0" presStyleCnt="6" custLinFactNeighborX="433" custLinFactNeighborY="2164">
        <dgm:presLayoutVars>
          <dgm:bulletEnabled val="1"/>
        </dgm:presLayoutVars>
      </dgm:prSet>
      <dgm:spPr/>
    </dgm:pt>
    <dgm:pt modelId="{43590A7F-F19B-B441-8775-FBD8A28F6A5D}" type="pres">
      <dgm:prSet presAssocID="{1D83646E-DBBC-4B86-BEC0-05ACEE3EEDE8}" presName="sibTrans" presStyleCnt="0"/>
      <dgm:spPr/>
    </dgm:pt>
    <dgm:pt modelId="{9E099C38-D88D-D941-B46E-759D89D851A6}" type="pres">
      <dgm:prSet presAssocID="{1AE3E9EE-5ACF-4197-981C-4D3D46E8FC63}" presName="node" presStyleLbl="node1" presStyleIdx="1" presStyleCnt="6">
        <dgm:presLayoutVars>
          <dgm:bulletEnabled val="1"/>
        </dgm:presLayoutVars>
      </dgm:prSet>
      <dgm:spPr/>
    </dgm:pt>
    <dgm:pt modelId="{2CA2C196-607D-3F44-86AA-C931FDF7FE0F}" type="pres">
      <dgm:prSet presAssocID="{B2FF7816-05F1-47CB-9AD4-AFAB7C97BFBE}" presName="sibTrans" presStyleCnt="0"/>
      <dgm:spPr/>
    </dgm:pt>
    <dgm:pt modelId="{E27F77B2-593A-2F4A-AFCD-4740DF7CF613}" type="pres">
      <dgm:prSet presAssocID="{30A46503-E675-4BE7-B2E1-83F781FC832B}" presName="node" presStyleLbl="node1" presStyleIdx="2" presStyleCnt="6">
        <dgm:presLayoutVars>
          <dgm:bulletEnabled val="1"/>
        </dgm:presLayoutVars>
      </dgm:prSet>
      <dgm:spPr/>
    </dgm:pt>
    <dgm:pt modelId="{36D124F6-4044-4A46-AD7F-2EE4595C5CF5}" type="pres">
      <dgm:prSet presAssocID="{3BE3113E-EA43-4466-B839-66F0751ADE0C}" presName="sibTrans" presStyleCnt="0"/>
      <dgm:spPr/>
    </dgm:pt>
    <dgm:pt modelId="{3E999988-2DDB-554A-A755-A07788CC076C}" type="pres">
      <dgm:prSet presAssocID="{BDE906C2-6A88-447F-AE6D-C0EE2C3974B6}" presName="node" presStyleLbl="node1" presStyleIdx="3" presStyleCnt="6">
        <dgm:presLayoutVars>
          <dgm:bulletEnabled val="1"/>
        </dgm:presLayoutVars>
      </dgm:prSet>
      <dgm:spPr/>
    </dgm:pt>
    <dgm:pt modelId="{D215EE67-3B99-3248-B425-C38BD0FB74C3}" type="pres">
      <dgm:prSet presAssocID="{F4CF00DA-B062-4871-9609-B3FF83C51DAF}" presName="sibTrans" presStyleCnt="0"/>
      <dgm:spPr/>
    </dgm:pt>
    <dgm:pt modelId="{2E8331EE-D2CF-1741-8F72-D57EB67E07DF}" type="pres">
      <dgm:prSet presAssocID="{30066E15-4A8F-42D5-A5E8-F407296DC39F}" presName="node" presStyleLbl="node1" presStyleIdx="4" presStyleCnt="6">
        <dgm:presLayoutVars>
          <dgm:bulletEnabled val="1"/>
        </dgm:presLayoutVars>
      </dgm:prSet>
      <dgm:spPr/>
    </dgm:pt>
    <dgm:pt modelId="{D9EA119F-6754-A946-843A-9E37A8798038}" type="pres">
      <dgm:prSet presAssocID="{00099F5A-3B1C-41E7-A731-18B5F4D410FF}" presName="sibTrans" presStyleCnt="0"/>
      <dgm:spPr/>
    </dgm:pt>
    <dgm:pt modelId="{55FB9E80-44CC-614A-9DE5-FDE1E6B11402}" type="pres">
      <dgm:prSet presAssocID="{01B5A1EA-C65E-4FE5-BF4D-D48484FFFD90}" presName="node" presStyleLbl="node1" presStyleIdx="5" presStyleCnt="6">
        <dgm:presLayoutVars>
          <dgm:bulletEnabled val="1"/>
        </dgm:presLayoutVars>
      </dgm:prSet>
      <dgm:spPr/>
    </dgm:pt>
  </dgm:ptLst>
  <dgm:cxnLst>
    <dgm:cxn modelId="{A71E441B-A0E3-7441-8F70-95272C58C583}" type="presOf" srcId="{BDE906C2-6A88-447F-AE6D-C0EE2C3974B6}" destId="{3E999988-2DDB-554A-A755-A07788CC076C}" srcOrd="0" destOrd="0" presId="urn:microsoft.com/office/officeart/2005/8/layout/default"/>
    <dgm:cxn modelId="{72BAFB27-D787-814D-BEB0-E0E57B235B2E}" type="presOf" srcId="{30066E15-4A8F-42D5-A5E8-F407296DC39F}" destId="{2E8331EE-D2CF-1741-8F72-D57EB67E07DF}" srcOrd="0" destOrd="0" presId="urn:microsoft.com/office/officeart/2005/8/layout/default"/>
    <dgm:cxn modelId="{A38F8133-F3D1-4CFC-AFBD-22EE15D4F052}" srcId="{9E11BA12-522E-4DF8-9889-8F3294EE8DAB}" destId="{C4964AFB-6A2E-4A6E-AAF8-4166AC7227D5}" srcOrd="0" destOrd="0" parTransId="{72C667D8-8542-43EB-B678-C2D9936DA6BD}" sibTransId="{1D83646E-DBBC-4B86-BEC0-05ACEE3EEDE8}"/>
    <dgm:cxn modelId="{91754E3B-899A-4449-BC0E-B2C61EBD4B28}" srcId="{9E11BA12-522E-4DF8-9889-8F3294EE8DAB}" destId="{30066E15-4A8F-42D5-A5E8-F407296DC39F}" srcOrd="4" destOrd="0" parTransId="{2CFC5033-B21D-4633-ACC0-EC6F002120C3}" sibTransId="{00099F5A-3B1C-41E7-A731-18B5F4D410FF}"/>
    <dgm:cxn modelId="{BAE9083E-F3CC-FB46-B887-9A8882AB5F22}" type="presOf" srcId="{C4964AFB-6A2E-4A6E-AAF8-4166AC7227D5}" destId="{BDFAACD7-D6A0-7240-948F-BE522FCC122D}" srcOrd="0" destOrd="0" presId="urn:microsoft.com/office/officeart/2005/8/layout/default"/>
    <dgm:cxn modelId="{97A45144-7C48-444B-81FE-EC86D6CECE98}" srcId="{9E11BA12-522E-4DF8-9889-8F3294EE8DAB}" destId="{01B5A1EA-C65E-4FE5-BF4D-D48484FFFD90}" srcOrd="5" destOrd="0" parTransId="{B7B5726F-930F-44A8-A237-A7DCFC74FD7D}" sibTransId="{C1B54F5C-A23F-41C1-A6E6-92AE6D71591E}"/>
    <dgm:cxn modelId="{147EDE6A-9437-DB43-93AA-8D37C26445B2}" type="presOf" srcId="{9E11BA12-522E-4DF8-9889-8F3294EE8DAB}" destId="{559328C5-535F-7449-9AAE-B907A3EEF966}" srcOrd="0" destOrd="0" presId="urn:microsoft.com/office/officeart/2005/8/layout/default"/>
    <dgm:cxn modelId="{EE007E71-4B64-DB4E-998B-C71D550093C3}" type="presOf" srcId="{1AE3E9EE-5ACF-4197-981C-4D3D46E8FC63}" destId="{9E099C38-D88D-D941-B46E-759D89D851A6}" srcOrd="0" destOrd="0" presId="urn:microsoft.com/office/officeart/2005/8/layout/default"/>
    <dgm:cxn modelId="{58838D7F-D43C-403F-B816-E0F205BF4530}" srcId="{9E11BA12-522E-4DF8-9889-8F3294EE8DAB}" destId="{1AE3E9EE-5ACF-4197-981C-4D3D46E8FC63}" srcOrd="1" destOrd="0" parTransId="{79F9310C-8387-4926-A4DF-47BE330136C3}" sibTransId="{B2FF7816-05F1-47CB-9AD4-AFAB7C97BFBE}"/>
    <dgm:cxn modelId="{5F248486-B8C8-493F-8B3F-71C4919FB61E}" srcId="{9E11BA12-522E-4DF8-9889-8F3294EE8DAB}" destId="{BDE906C2-6A88-447F-AE6D-C0EE2C3974B6}" srcOrd="3" destOrd="0" parTransId="{3FC738DC-7788-42D9-B50A-C92792CDA50B}" sibTransId="{F4CF00DA-B062-4871-9609-B3FF83C51DAF}"/>
    <dgm:cxn modelId="{445EA6B7-0733-4E60-84ED-901A4D776223}" srcId="{9E11BA12-522E-4DF8-9889-8F3294EE8DAB}" destId="{30A46503-E675-4BE7-B2E1-83F781FC832B}" srcOrd="2" destOrd="0" parTransId="{68F47C5D-53A2-4589-ADE6-BE68AF3C29B5}" sibTransId="{3BE3113E-EA43-4466-B839-66F0751ADE0C}"/>
    <dgm:cxn modelId="{483FF0C0-4CE5-854C-97B6-7510570298A6}" type="presOf" srcId="{30A46503-E675-4BE7-B2E1-83F781FC832B}" destId="{E27F77B2-593A-2F4A-AFCD-4740DF7CF613}" srcOrd="0" destOrd="0" presId="urn:microsoft.com/office/officeart/2005/8/layout/default"/>
    <dgm:cxn modelId="{63ACCCE1-4E18-6748-B87C-93553DAE0711}" type="presOf" srcId="{01B5A1EA-C65E-4FE5-BF4D-D48484FFFD90}" destId="{55FB9E80-44CC-614A-9DE5-FDE1E6B11402}" srcOrd="0" destOrd="0" presId="urn:microsoft.com/office/officeart/2005/8/layout/default"/>
    <dgm:cxn modelId="{6B730B44-ADB8-D341-B06C-5F960DD19AAD}" type="presParOf" srcId="{559328C5-535F-7449-9AAE-B907A3EEF966}" destId="{BDFAACD7-D6A0-7240-948F-BE522FCC122D}" srcOrd="0" destOrd="0" presId="urn:microsoft.com/office/officeart/2005/8/layout/default"/>
    <dgm:cxn modelId="{3D14771A-E77E-AF49-B5A6-A6D9C487D619}" type="presParOf" srcId="{559328C5-535F-7449-9AAE-B907A3EEF966}" destId="{43590A7F-F19B-B441-8775-FBD8A28F6A5D}" srcOrd="1" destOrd="0" presId="urn:microsoft.com/office/officeart/2005/8/layout/default"/>
    <dgm:cxn modelId="{D6F3AA68-DCCE-F740-9E83-79E152FB5FBC}" type="presParOf" srcId="{559328C5-535F-7449-9AAE-B907A3EEF966}" destId="{9E099C38-D88D-D941-B46E-759D89D851A6}" srcOrd="2" destOrd="0" presId="urn:microsoft.com/office/officeart/2005/8/layout/default"/>
    <dgm:cxn modelId="{1F699817-9477-4F46-BBE3-0919C63CB273}" type="presParOf" srcId="{559328C5-535F-7449-9AAE-B907A3EEF966}" destId="{2CA2C196-607D-3F44-86AA-C931FDF7FE0F}" srcOrd="3" destOrd="0" presId="urn:microsoft.com/office/officeart/2005/8/layout/default"/>
    <dgm:cxn modelId="{AB28C1B1-C09C-2F47-AAB9-9A3FD14AD740}" type="presParOf" srcId="{559328C5-535F-7449-9AAE-B907A3EEF966}" destId="{E27F77B2-593A-2F4A-AFCD-4740DF7CF613}" srcOrd="4" destOrd="0" presId="urn:microsoft.com/office/officeart/2005/8/layout/default"/>
    <dgm:cxn modelId="{D86CE0DD-F414-6E4E-A5EE-13A917911377}" type="presParOf" srcId="{559328C5-535F-7449-9AAE-B907A3EEF966}" destId="{36D124F6-4044-4A46-AD7F-2EE4595C5CF5}" srcOrd="5" destOrd="0" presId="urn:microsoft.com/office/officeart/2005/8/layout/default"/>
    <dgm:cxn modelId="{3458A443-189B-9247-86C2-375A3558AF47}" type="presParOf" srcId="{559328C5-535F-7449-9AAE-B907A3EEF966}" destId="{3E999988-2DDB-554A-A755-A07788CC076C}" srcOrd="6" destOrd="0" presId="urn:microsoft.com/office/officeart/2005/8/layout/default"/>
    <dgm:cxn modelId="{E4198461-EA28-2449-9567-47C352F96CAC}" type="presParOf" srcId="{559328C5-535F-7449-9AAE-B907A3EEF966}" destId="{D215EE67-3B99-3248-B425-C38BD0FB74C3}" srcOrd="7" destOrd="0" presId="urn:microsoft.com/office/officeart/2005/8/layout/default"/>
    <dgm:cxn modelId="{A6CF59E5-1B21-A446-8D8D-EB1FC65986D4}" type="presParOf" srcId="{559328C5-535F-7449-9AAE-B907A3EEF966}" destId="{2E8331EE-D2CF-1741-8F72-D57EB67E07DF}" srcOrd="8" destOrd="0" presId="urn:microsoft.com/office/officeart/2005/8/layout/default"/>
    <dgm:cxn modelId="{B7A38AD3-5FEE-5B4D-91DE-45A61C74AE1A}" type="presParOf" srcId="{559328C5-535F-7449-9AAE-B907A3EEF966}" destId="{D9EA119F-6754-A946-843A-9E37A8798038}" srcOrd="9" destOrd="0" presId="urn:microsoft.com/office/officeart/2005/8/layout/default"/>
    <dgm:cxn modelId="{122017B4-5C15-524B-B8C2-537130D5BA81}" type="presParOf" srcId="{559328C5-535F-7449-9AAE-B907A3EEF966}" destId="{55FB9E80-44CC-614A-9DE5-FDE1E6B1140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CC3FC7-5E71-4F70-9FC9-5741FA29D9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80BFCC-DC0D-410A-A470-DB84CFA1892C}">
      <dgm:prSet custT="1"/>
      <dgm:spPr/>
      <dgm:t>
        <a:bodyPr/>
        <a:lstStyle/>
        <a:p>
          <a:r>
            <a:rPr lang="en-US" sz="1050" i="1" dirty="0" err="1"/>
            <a:t>final_cc_cname_DI</a:t>
          </a:r>
          <a:r>
            <a:rPr lang="en-US" sz="1050" dirty="0"/>
            <a:t>: mix of administrative (computed from IP address) and user- provided (filled in from student address if available when IP was indeterminate); during de-identification, some country names were replaced with the corresponding continent/region name. Examples: “Other South Asia” or “Russian Federation”. </a:t>
          </a:r>
        </a:p>
      </dgm:t>
    </dgm:pt>
    <dgm:pt modelId="{A04FE874-26A1-4993-99FD-D86D01C777C2}" type="parTrans" cxnId="{E4E6D468-0631-4829-A416-EE0FA5136A15}">
      <dgm:prSet/>
      <dgm:spPr/>
      <dgm:t>
        <a:bodyPr/>
        <a:lstStyle/>
        <a:p>
          <a:endParaRPr lang="en-US"/>
        </a:p>
      </dgm:t>
    </dgm:pt>
    <dgm:pt modelId="{A37B5B2E-7AC9-4D6D-B175-969BCE3A7F31}" type="sibTrans" cxnId="{E4E6D468-0631-4829-A416-EE0FA5136A15}">
      <dgm:prSet/>
      <dgm:spPr/>
      <dgm:t>
        <a:bodyPr/>
        <a:lstStyle/>
        <a:p>
          <a:endParaRPr lang="en-US"/>
        </a:p>
      </dgm:t>
    </dgm:pt>
    <dgm:pt modelId="{90E1A6FB-7DB1-42E1-B1A7-445F211625DF}">
      <dgm:prSet custT="1"/>
      <dgm:spPr/>
      <dgm:t>
        <a:bodyPr/>
        <a:lstStyle/>
        <a:p>
          <a:r>
            <a:rPr lang="en-US" sz="1800" i="1" dirty="0"/>
            <a:t>grade</a:t>
          </a:r>
          <a:r>
            <a:rPr lang="en-US" sz="1800" dirty="0"/>
            <a:t>: administrative, final grade in the course, ranges from 0 to 1. Example: “0.87”. </a:t>
          </a:r>
        </a:p>
      </dgm:t>
    </dgm:pt>
    <dgm:pt modelId="{A76EFBD9-8E7D-4ECF-8239-8FFD035698D1}" type="parTrans" cxnId="{B237A46E-3EB8-446B-9BF4-A0E59806259E}">
      <dgm:prSet/>
      <dgm:spPr/>
      <dgm:t>
        <a:bodyPr/>
        <a:lstStyle/>
        <a:p>
          <a:endParaRPr lang="en-US"/>
        </a:p>
      </dgm:t>
    </dgm:pt>
    <dgm:pt modelId="{98EE414F-F23B-4A80-B6E0-7D3FBF4E7AA7}" type="sibTrans" cxnId="{B237A46E-3EB8-446B-9BF4-A0E59806259E}">
      <dgm:prSet/>
      <dgm:spPr/>
      <dgm:t>
        <a:bodyPr/>
        <a:lstStyle/>
        <a:p>
          <a:endParaRPr lang="en-US"/>
        </a:p>
      </dgm:t>
    </dgm:pt>
    <dgm:pt modelId="{AD48F7F3-3E79-45AC-960C-275BF677092B}">
      <dgm:prSet custT="1"/>
      <dgm:spPr/>
      <dgm:t>
        <a:bodyPr/>
        <a:lstStyle/>
        <a:p>
          <a:r>
            <a:rPr lang="en-US" sz="1800" i="1" dirty="0" err="1"/>
            <a:t>start_time_DI</a:t>
          </a:r>
          <a:r>
            <a:rPr lang="en-US" sz="1800" dirty="0"/>
            <a:t>: administrative, date of course registration. Example: “12/19/12”. </a:t>
          </a:r>
        </a:p>
      </dgm:t>
    </dgm:pt>
    <dgm:pt modelId="{6B3EFDCB-AE3E-4AD3-BBD3-D9674253F1B3}" type="parTrans" cxnId="{CC8601AF-DD36-4727-A9FC-1A30E9FBB511}">
      <dgm:prSet/>
      <dgm:spPr/>
      <dgm:t>
        <a:bodyPr/>
        <a:lstStyle/>
        <a:p>
          <a:endParaRPr lang="en-US"/>
        </a:p>
      </dgm:t>
    </dgm:pt>
    <dgm:pt modelId="{BD254672-13DA-4F00-BF93-E7DD09CF4D92}" type="sibTrans" cxnId="{CC8601AF-DD36-4727-A9FC-1A30E9FBB511}">
      <dgm:prSet/>
      <dgm:spPr/>
      <dgm:t>
        <a:bodyPr/>
        <a:lstStyle/>
        <a:p>
          <a:endParaRPr lang="en-US"/>
        </a:p>
      </dgm:t>
    </dgm:pt>
    <dgm:pt modelId="{4F13D991-EA6A-4FE1-8488-73444E37FF98}">
      <dgm:prSet custT="1"/>
      <dgm:spPr/>
      <dgm:t>
        <a:bodyPr/>
        <a:lstStyle/>
        <a:p>
          <a:r>
            <a:rPr lang="en-US" sz="1600" i="1" dirty="0" err="1"/>
            <a:t>last_event_DI</a:t>
          </a:r>
          <a:r>
            <a:rPr lang="en-US" sz="1600" dirty="0"/>
            <a:t>: administrative, date of last interaction with course, blank if no interactions beyond registration. Example “ </a:t>
          </a:r>
        </a:p>
      </dgm:t>
    </dgm:pt>
    <dgm:pt modelId="{FC435646-567A-4688-B483-E724BA280571}" type="parTrans" cxnId="{1DFC54A1-4533-42DD-8EC8-7677E2E14D7B}">
      <dgm:prSet/>
      <dgm:spPr/>
      <dgm:t>
        <a:bodyPr/>
        <a:lstStyle/>
        <a:p>
          <a:endParaRPr lang="en-US"/>
        </a:p>
      </dgm:t>
    </dgm:pt>
    <dgm:pt modelId="{77FC8412-831C-48A2-A03F-B67527F19E42}" type="sibTrans" cxnId="{1DFC54A1-4533-42DD-8EC8-7677E2E14D7B}">
      <dgm:prSet/>
      <dgm:spPr/>
      <dgm:t>
        <a:bodyPr/>
        <a:lstStyle/>
        <a:p>
          <a:endParaRPr lang="en-US"/>
        </a:p>
      </dgm:t>
    </dgm:pt>
    <dgm:pt modelId="{0E2AE2E3-5414-45FE-ABD5-6606C4910B74}">
      <dgm:prSet custT="1"/>
      <dgm:spPr/>
      <dgm:t>
        <a:bodyPr/>
        <a:lstStyle/>
        <a:p>
          <a:r>
            <a:rPr lang="en-US" sz="1600" i="1" dirty="0" err="1"/>
            <a:t>last_event_DI</a:t>
          </a:r>
          <a:r>
            <a:rPr lang="en-US" sz="1600" dirty="0"/>
            <a:t>: administrative, date of last interaction with course, blank if no interactions beyond registration. Example “11/17/13”. </a:t>
          </a:r>
        </a:p>
      </dgm:t>
    </dgm:pt>
    <dgm:pt modelId="{CE447555-13A5-4FDA-94B6-1215F7FCE16D}" type="parTrans" cxnId="{D748FEAB-B6A0-49E5-8D74-AB4FE711D175}">
      <dgm:prSet/>
      <dgm:spPr/>
      <dgm:t>
        <a:bodyPr/>
        <a:lstStyle/>
        <a:p>
          <a:endParaRPr lang="en-US"/>
        </a:p>
      </dgm:t>
    </dgm:pt>
    <dgm:pt modelId="{4D80B258-0A8C-44E0-A4AE-C760D556B5E3}" type="sibTrans" cxnId="{D748FEAB-B6A0-49E5-8D74-AB4FE711D175}">
      <dgm:prSet/>
      <dgm:spPr/>
      <dgm:t>
        <a:bodyPr/>
        <a:lstStyle/>
        <a:p>
          <a:endParaRPr lang="en-US"/>
        </a:p>
      </dgm:t>
    </dgm:pt>
    <dgm:pt modelId="{4D4F6E77-E426-44B4-B873-9789497FE4A6}">
      <dgm:prSet custT="1"/>
      <dgm:spPr/>
      <dgm:t>
        <a:bodyPr/>
        <a:lstStyle/>
        <a:p>
          <a:r>
            <a:rPr lang="en-US" sz="1400" i="1" dirty="0" err="1"/>
            <a:t>nevents</a:t>
          </a:r>
          <a:r>
            <a:rPr lang="en-US" sz="1400" dirty="0"/>
            <a:t>: administrative, number of interactions with the course, recorded in the tracking logs; blank if no interactions beyond registration. Example: “502”. </a:t>
          </a:r>
        </a:p>
      </dgm:t>
    </dgm:pt>
    <dgm:pt modelId="{A28654C9-CB98-44DE-9C95-5558EE942DFB}" type="parTrans" cxnId="{74459DFA-1441-4C94-9551-BA88A4928F3F}">
      <dgm:prSet/>
      <dgm:spPr/>
      <dgm:t>
        <a:bodyPr/>
        <a:lstStyle/>
        <a:p>
          <a:endParaRPr lang="en-US"/>
        </a:p>
      </dgm:t>
    </dgm:pt>
    <dgm:pt modelId="{D98D81D7-9DCB-4BEE-9DEB-4A7E7A50BFA2}" type="sibTrans" cxnId="{74459DFA-1441-4C94-9551-BA88A4928F3F}">
      <dgm:prSet/>
      <dgm:spPr/>
      <dgm:t>
        <a:bodyPr/>
        <a:lstStyle/>
        <a:p>
          <a:endParaRPr lang="en-US"/>
        </a:p>
      </dgm:t>
    </dgm:pt>
    <dgm:pt modelId="{1B349DB7-07BC-4A5E-B690-293D9C390CAA}">
      <dgm:prSet custT="1"/>
      <dgm:spPr/>
      <dgm:t>
        <a:bodyPr/>
        <a:lstStyle/>
        <a:p>
          <a:r>
            <a:rPr lang="en-US" sz="1600" i="1" dirty="0" err="1"/>
            <a:t>ndays_act</a:t>
          </a:r>
          <a:r>
            <a:rPr lang="en-US" sz="1600" dirty="0"/>
            <a:t>: administrative, number of unique days student interacted with course. Example: “16”. </a:t>
          </a:r>
        </a:p>
      </dgm:t>
    </dgm:pt>
    <dgm:pt modelId="{453C4A3C-1A32-42AB-B0F5-CAFB211D27EF}" type="parTrans" cxnId="{C199EC9B-D2A0-40A1-A486-09A18A740306}">
      <dgm:prSet/>
      <dgm:spPr/>
      <dgm:t>
        <a:bodyPr/>
        <a:lstStyle/>
        <a:p>
          <a:endParaRPr lang="en-US"/>
        </a:p>
      </dgm:t>
    </dgm:pt>
    <dgm:pt modelId="{7D1447CE-063D-4BB2-8F88-E93A3189296A}" type="sibTrans" cxnId="{C199EC9B-D2A0-40A1-A486-09A18A740306}">
      <dgm:prSet/>
      <dgm:spPr/>
      <dgm:t>
        <a:bodyPr/>
        <a:lstStyle/>
        <a:p>
          <a:endParaRPr lang="en-US"/>
        </a:p>
      </dgm:t>
    </dgm:pt>
    <dgm:pt modelId="{B8C3550D-CCB7-42E0-8F92-FE3C6AAA1077}">
      <dgm:prSet custT="1"/>
      <dgm:spPr/>
      <dgm:t>
        <a:bodyPr/>
        <a:lstStyle/>
        <a:p>
          <a:r>
            <a:rPr lang="en-US" sz="1600" i="1" dirty="0" err="1"/>
            <a:t>nplay_video</a:t>
          </a:r>
          <a:r>
            <a:rPr lang="en-US" sz="1600" dirty="0"/>
            <a:t>: administrative, number of play video events within the course. Example: “52”. </a:t>
          </a:r>
        </a:p>
      </dgm:t>
    </dgm:pt>
    <dgm:pt modelId="{C2A2ED2B-EBD3-47B7-BC6B-257260A0E883}" type="parTrans" cxnId="{2EFDF5CE-1D6F-4337-9871-C88949918957}">
      <dgm:prSet/>
      <dgm:spPr/>
      <dgm:t>
        <a:bodyPr/>
        <a:lstStyle/>
        <a:p>
          <a:endParaRPr lang="en-US"/>
        </a:p>
      </dgm:t>
    </dgm:pt>
    <dgm:pt modelId="{89C2DC4D-A87F-4E43-A0A6-5630A43093BC}" type="sibTrans" cxnId="{2EFDF5CE-1D6F-4337-9871-C88949918957}">
      <dgm:prSet/>
      <dgm:spPr/>
      <dgm:t>
        <a:bodyPr/>
        <a:lstStyle/>
        <a:p>
          <a:endParaRPr lang="en-US"/>
        </a:p>
      </dgm:t>
    </dgm:pt>
    <dgm:pt modelId="{819041B8-87D8-45CD-ACD0-9F0072F6070E}">
      <dgm:prSet custT="1"/>
      <dgm:spPr/>
      <dgm:t>
        <a:bodyPr/>
        <a:lstStyle/>
        <a:p>
          <a:r>
            <a:rPr lang="en-US" sz="1600" i="1" dirty="0" err="1"/>
            <a:t>nchapters</a:t>
          </a:r>
          <a:r>
            <a:rPr lang="en-US" sz="1600" dirty="0"/>
            <a:t>: administrative, number of chapters (within the Courseware) with which the student interacted. Example: “12”. </a:t>
          </a:r>
        </a:p>
      </dgm:t>
    </dgm:pt>
    <dgm:pt modelId="{57BE0311-8801-43ED-8AAD-DE75C2C57E05}" type="parTrans" cxnId="{32DFD794-B7BE-4987-B2AF-FAE209C1F385}">
      <dgm:prSet/>
      <dgm:spPr/>
      <dgm:t>
        <a:bodyPr/>
        <a:lstStyle/>
        <a:p>
          <a:endParaRPr lang="en-US"/>
        </a:p>
      </dgm:t>
    </dgm:pt>
    <dgm:pt modelId="{31D5A1EA-9F99-41DD-B742-436E1CDB464A}" type="sibTrans" cxnId="{32DFD794-B7BE-4987-B2AF-FAE209C1F385}">
      <dgm:prSet/>
      <dgm:spPr/>
      <dgm:t>
        <a:bodyPr/>
        <a:lstStyle/>
        <a:p>
          <a:endParaRPr lang="en-US"/>
        </a:p>
      </dgm:t>
    </dgm:pt>
    <dgm:pt modelId="{D3653A90-3E83-4E23-9D3F-99A8AA747C7B}">
      <dgm:prSet custT="1"/>
      <dgm:spPr/>
      <dgm:t>
        <a:bodyPr/>
        <a:lstStyle/>
        <a:p>
          <a:r>
            <a:rPr lang="en-US" sz="1600" i="1" dirty="0" err="1"/>
            <a:t>nforum_posts</a:t>
          </a:r>
          <a:r>
            <a:rPr lang="en-US" sz="1600" dirty="0"/>
            <a:t>: administrative, number of posts to the Discussion Forum. Example: “8”. </a:t>
          </a:r>
        </a:p>
      </dgm:t>
    </dgm:pt>
    <dgm:pt modelId="{4C18FE43-0DC8-4D84-92A4-66B618A417FA}" type="parTrans" cxnId="{7F4AF594-A875-4F02-A18D-F44256CBB564}">
      <dgm:prSet/>
      <dgm:spPr/>
      <dgm:t>
        <a:bodyPr/>
        <a:lstStyle/>
        <a:p>
          <a:endParaRPr lang="en-US"/>
        </a:p>
      </dgm:t>
    </dgm:pt>
    <dgm:pt modelId="{45CD039A-B18D-4FBA-BA99-A6E5BD0D7226}" type="sibTrans" cxnId="{7F4AF594-A875-4F02-A18D-F44256CBB564}">
      <dgm:prSet/>
      <dgm:spPr/>
      <dgm:t>
        <a:bodyPr/>
        <a:lstStyle/>
        <a:p>
          <a:endParaRPr lang="en-US"/>
        </a:p>
      </dgm:t>
    </dgm:pt>
    <dgm:pt modelId="{8B6563CF-72D8-42C6-906D-5E763DF2692A}">
      <dgm:prSet custT="1"/>
      <dgm:spPr/>
      <dgm:t>
        <a:bodyPr/>
        <a:lstStyle/>
        <a:p>
          <a:r>
            <a:rPr lang="en-US" sz="1600" i="1" dirty="0"/>
            <a:t>roles</a:t>
          </a:r>
          <a:r>
            <a:rPr lang="en-US" sz="1600" dirty="0"/>
            <a:t>: administrative, identifies staff and instructors, but blank as staff and instructors were removed from this release. </a:t>
          </a:r>
        </a:p>
      </dgm:t>
    </dgm:pt>
    <dgm:pt modelId="{48FA96CC-2FFE-41ED-81A5-DE8438F69C26}" type="parTrans" cxnId="{0FD1D79B-689F-432E-B0A7-9DD7A95B4F29}">
      <dgm:prSet/>
      <dgm:spPr/>
      <dgm:t>
        <a:bodyPr/>
        <a:lstStyle/>
        <a:p>
          <a:endParaRPr lang="en-US"/>
        </a:p>
      </dgm:t>
    </dgm:pt>
    <dgm:pt modelId="{83CA3A0E-6416-45CE-B47A-DAB52B5892DA}" type="sibTrans" cxnId="{0FD1D79B-689F-432E-B0A7-9DD7A95B4F29}">
      <dgm:prSet/>
      <dgm:spPr/>
      <dgm:t>
        <a:bodyPr/>
        <a:lstStyle/>
        <a:p>
          <a:endParaRPr lang="en-US"/>
        </a:p>
      </dgm:t>
    </dgm:pt>
    <dgm:pt modelId="{23C5FC69-8FA8-4EF5-BAFD-0E155F78389A}">
      <dgm:prSet/>
      <dgm:spPr/>
      <dgm:t>
        <a:bodyPr/>
        <a:lstStyle/>
        <a:p>
          <a:r>
            <a:rPr lang="en-US" i="1" dirty="0" err="1"/>
            <a:t>inconsistent_flag</a:t>
          </a:r>
          <a:r>
            <a:rPr lang="en-US" dirty="0"/>
            <a:t>: administrative, identifies records that are internally inconsistent. Due to a variety of data issues, including missing tracking logs and one course (CS50x) which has virtually no logs because most of the course content is hosted outside of the edX platform, a portion of the records have null values for </a:t>
          </a:r>
          <a:r>
            <a:rPr lang="en-US" i="1" dirty="0" err="1"/>
            <a:t>nevents</a:t>
          </a:r>
          <a:r>
            <a:rPr lang="en-US" i="1" dirty="0"/>
            <a:t> </a:t>
          </a:r>
          <a:r>
            <a:rPr lang="en-US" dirty="0"/>
            <a:t>but have non-null values for </a:t>
          </a:r>
          <a:r>
            <a:rPr lang="en-US" i="1" dirty="0" err="1"/>
            <a:t>ndays_act</a:t>
          </a:r>
          <a:r>
            <a:rPr lang="en-US" dirty="0"/>
            <a:t>, </a:t>
          </a:r>
          <a:r>
            <a:rPr lang="en-US" i="1" dirty="0" err="1"/>
            <a:t>nforum_posts</a:t>
          </a:r>
          <a:r>
            <a:rPr lang="en-US" dirty="0"/>
            <a:t>, or </a:t>
          </a:r>
          <a:r>
            <a:rPr lang="en-US" i="1" dirty="0" err="1"/>
            <a:t>nchapters</a:t>
          </a:r>
          <a:r>
            <a:rPr lang="en-US" dirty="0"/>
            <a:t>. The source for </a:t>
          </a:r>
          <a:r>
            <a:rPr lang="en-US" i="1" dirty="0" err="1"/>
            <a:t>nevents</a:t>
          </a:r>
          <a:r>
            <a:rPr lang="en-US" i="1" dirty="0"/>
            <a:t> </a:t>
          </a:r>
          <a:r>
            <a:rPr lang="en-US" dirty="0"/>
            <a:t>and for </a:t>
          </a:r>
          <a:r>
            <a:rPr lang="en-US" i="1" dirty="0" err="1"/>
            <a:t>last_event_DI</a:t>
          </a:r>
          <a:r>
            <a:rPr lang="en-US" i="1" dirty="0"/>
            <a:t> </a:t>
          </a:r>
          <a:r>
            <a:rPr lang="en-US" dirty="0"/>
            <a:t>is the tracking logs, whereas </a:t>
          </a:r>
          <a:r>
            <a:rPr lang="en-US" i="1" dirty="0" err="1"/>
            <a:t>ndays_act</a:t>
          </a:r>
          <a:r>
            <a:rPr lang="en-US" i="1" dirty="0"/>
            <a:t>, </a:t>
          </a:r>
          <a:r>
            <a:rPr lang="en-US" i="1" dirty="0" err="1"/>
            <a:t>nforum_posts</a:t>
          </a:r>
          <a:r>
            <a:rPr lang="en-US" i="1" dirty="0"/>
            <a:t>, </a:t>
          </a:r>
          <a:r>
            <a:rPr lang="en-US" dirty="0"/>
            <a:t>and </a:t>
          </a:r>
          <a:r>
            <a:rPr lang="en-US" i="1" dirty="0" err="1"/>
            <a:t>nchapters</a:t>
          </a:r>
          <a:r>
            <a:rPr lang="en-US" i="1" dirty="0"/>
            <a:t> </a:t>
          </a:r>
          <a:r>
            <a:rPr lang="en-US" dirty="0"/>
            <a:t>come from a data source known as the “Courseware Student Module”1. Due to the two different sources, if something is wrong with the Tracking Logs2 for a class or a student, then records in Person Course can be internally inconsistent and have a value of ‘1’ in this column. </a:t>
          </a:r>
        </a:p>
      </dgm:t>
    </dgm:pt>
    <dgm:pt modelId="{259766A9-8DC4-4854-8856-722F5EF33598}" type="parTrans" cxnId="{311B34E3-CDB9-43C6-9E37-72D61A7DDE3F}">
      <dgm:prSet/>
      <dgm:spPr/>
      <dgm:t>
        <a:bodyPr/>
        <a:lstStyle/>
        <a:p>
          <a:endParaRPr lang="en-US"/>
        </a:p>
      </dgm:t>
    </dgm:pt>
    <dgm:pt modelId="{B00B48CF-53C4-454B-A4E9-667CA193A345}" type="sibTrans" cxnId="{311B34E3-CDB9-43C6-9E37-72D61A7DDE3F}">
      <dgm:prSet/>
      <dgm:spPr/>
      <dgm:t>
        <a:bodyPr/>
        <a:lstStyle/>
        <a:p>
          <a:endParaRPr lang="en-US"/>
        </a:p>
      </dgm:t>
    </dgm:pt>
    <dgm:pt modelId="{BAED50EA-0E9B-469A-BB61-93F0BB869FFB}">
      <dgm:prSet custT="1"/>
      <dgm:spPr/>
      <dgm:t>
        <a:bodyPr/>
        <a:lstStyle/>
        <a:p>
          <a:r>
            <a:rPr lang="en-US" sz="1800" i="1" dirty="0"/>
            <a:t>gender</a:t>
          </a:r>
          <a:r>
            <a:rPr lang="en-US" sz="1800" dirty="0"/>
            <a:t>: user-provided. Possible values: m (male), f (female) and o (other). </a:t>
          </a:r>
        </a:p>
      </dgm:t>
    </dgm:pt>
    <dgm:pt modelId="{24FA0123-24BE-42FA-8EB2-84666DCCA491}" type="sibTrans" cxnId="{7EB942BF-1897-4583-9551-5614D137B117}">
      <dgm:prSet/>
      <dgm:spPr/>
      <dgm:t>
        <a:bodyPr/>
        <a:lstStyle/>
        <a:p>
          <a:endParaRPr lang="en-US"/>
        </a:p>
      </dgm:t>
    </dgm:pt>
    <dgm:pt modelId="{FF23778D-B7FC-464F-A93B-3129281F4676}" type="parTrans" cxnId="{7EB942BF-1897-4583-9551-5614D137B117}">
      <dgm:prSet/>
      <dgm:spPr/>
      <dgm:t>
        <a:bodyPr/>
        <a:lstStyle/>
        <a:p>
          <a:endParaRPr lang="en-US"/>
        </a:p>
      </dgm:t>
    </dgm:pt>
    <dgm:pt modelId="{0695C4DE-DA3D-4A9C-AB93-0AFB7135F10C}">
      <dgm:prSet custT="1"/>
      <dgm:spPr/>
      <dgm:t>
        <a:bodyPr/>
        <a:lstStyle/>
        <a:p>
          <a:r>
            <a:rPr lang="en-US" sz="2000" i="1" dirty="0" err="1"/>
            <a:t>YoB</a:t>
          </a:r>
          <a:r>
            <a:rPr lang="en-US" sz="2000" dirty="0"/>
            <a:t>: user-provided, year of birth. Example: “1980”. </a:t>
          </a:r>
        </a:p>
      </dgm:t>
    </dgm:pt>
    <dgm:pt modelId="{66A6FF0C-A1DD-4D27-B633-BCE77C7B5978}" type="sibTrans" cxnId="{20D5A4C1-2017-466F-AF55-23DACAD5480F}">
      <dgm:prSet/>
      <dgm:spPr/>
      <dgm:t>
        <a:bodyPr/>
        <a:lstStyle/>
        <a:p>
          <a:endParaRPr lang="en-US"/>
        </a:p>
      </dgm:t>
    </dgm:pt>
    <dgm:pt modelId="{B1174220-4099-440B-95EA-9F485388735E}" type="parTrans" cxnId="{20D5A4C1-2017-466F-AF55-23DACAD5480F}">
      <dgm:prSet/>
      <dgm:spPr/>
      <dgm:t>
        <a:bodyPr/>
        <a:lstStyle/>
        <a:p>
          <a:endParaRPr lang="en-US"/>
        </a:p>
      </dgm:t>
    </dgm:pt>
    <dgm:pt modelId="{4F6D1A77-2325-47A8-8305-619984B73EBB}">
      <dgm:prSet custT="1"/>
      <dgm:spPr/>
      <dgm:t>
        <a:bodyPr/>
        <a:lstStyle/>
        <a:p>
          <a:r>
            <a:rPr lang="en-US" sz="1400" i="1" dirty="0" err="1"/>
            <a:t>LoE</a:t>
          </a:r>
          <a:r>
            <a:rPr lang="en-US" sz="1400" dirty="0"/>
            <a:t>: user-provided, highest level of education completed. Possible values: “Less than Secondary,” “Secondary,” “Bachelor’s,” “Master’s,” and “Doctorate.” </a:t>
          </a:r>
        </a:p>
      </dgm:t>
    </dgm:pt>
    <dgm:pt modelId="{EC1E632A-B1FE-4910-B8CF-B144A711561A}" type="sibTrans" cxnId="{F75D0FD1-5FC6-4855-8FEA-54B7183C1EC8}">
      <dgm:prSet/>
      <dgm:spPr/>
      <dgm:t>
        <a:bodyPr/>
        <a:lstStyle/>
        <a:p>
          <a:endParaRPr lang="en-US"/>
        </a:p>
      </dgm:t>
    </dgm:pt>
    <dgm:pt modelId="{415368C6-442C-4BA9-A442-E419BCA739A9}" type="parTrans" cxnId="{F75D0FD1-5FC6-4855-8FEA-54B7183C1EC8}">
      <dgm:prSet/>
      <dgm:spPr/>
      <dgm:t>
        <a:bodyPr/>
        <a:lstStyle/>
        <a:p>
          <a:endParaRPr lang="en-US"/>
        </a:p>
      </dgm:t>
    </dgm:pt>
    <dgm:pt modelId="{A7AED5FB-F12E-1F42-B305-1F959B485D87}" type="pres">
      <dgm:prSet presAssocID="{51CC3FC7-5E71-4F70-9FC9-5741FA29D98C}" presName="linear" presStyleCnt="0">
        <dgm:presLayoutVars>
          <dgm:animLvl val="lvl"/>
          <dgm:resizeHandles val="exact"/>
        </dgm:presLayoutVars>
      </dgm:prSet>
      <dgm:spPr/>
    </dgm:pt>
    <dgm:pt modelId="{ACB5CD36-D88F-FD42-B70A-495FD8FBB626}" type="pres">
      <dgm:prSet presAssocID="{C280BFCC-DC0D-410A-A470-DB84CFA1892C}" presName="parentText" presStyleLbl="node1" presStyleIdx="0" presStyleCnt="15">
        <dgm:presLayoutVars>
          <dgm:chMax val="0"/>
          <dgm:bulletEnabled val="1"/>
        </dgm:presLayoutVars>
      </dgm:prSet>
      <dgm:spPr/>
    </dgm:pt>
    <dgm:pt modelId="{298C6BC2-A3D3-5745-B1E5-2DFB30040656}" type="pres">
      <dgm:prSet presAssocID="{A37B5B2E-7AC9-4D6D-B175-969BCE3A7F31}" presName="spacer" presStyleCnt="0"/>
      <dgm:spPr/>
    </dgm:pt>
    <dgm:pt modelId="{11767789-9977-4B40-B8E1-31A5AB90E9C9}" type="pres">
      <dgm:prSet presAssocID="{4F6D1A77-2325-47A8-8305-619984B73EBB}" presName="parentText" presStyleLbl="node1" presStyleIdx="1" presStyleCnt="15">
        <dgm:presLayoutVars>
          <dgm:chMax val="0"/>
          <dgm:bulletEnabled val="1"/>
        </dgm:presLayoutVars>
      </dgm:prSet>
      <dgm:spPr/>
    </dgm:pt>
    <dgm:pt modelId="{BBE1E79F-5217-C24B-8516-75189325ADF9}" type="pres">
      <dgm:prSet presAssocID="{EC1E632A-B1FE-4910-B8CF-B144A711561A}" presName="spacer" presStyleCnt="0"/>
      <dgm:spPr/>
    </dgm:pt>
    <dgm:pt modelId="{E3A0FC7A-6698-AB40-9F3E-ED339A00EFF6}" type="pres">
      <dgm:prSet presAssocID="{0695C4DE-DA3D-4A9C-AB93-0AFB7135F10C}" presName="parentText" presStyleLbl="node1" presStyleIdx="2" presStyleCnt="15">
        <dgm:presLayoutVars>
          <dgm:chMax val="0"/>
          <dgm:bulletEnabled val="1"/>
        </dgm:presLayoutVars>
      </dgm:prSet>
      <dgm:spPr/>
    </dgm:pt>
    <dgm:pt modelId="{E49BD98A-9914-D64C-87DC-ABAAA12DF953}" type="pres">
      <dgm:prSet presAssocID="{66A6FF0C-A1DD-4D27-B633-BCE77C7B5978}" presName="spacer" presStyleCnt="0"/>
      <dgm:spPr/>
    </dgm:pt>
    <dgm:pt modelId="{220C1689-6F5C-784A-8F40-034DA99469EA}" type="pres">
      <dgm:prSet presAssocID="{BAED50EA-0E9B-469A-BB61-93F0BB869FFB}" presName="parentText" presStyleLbl="node1" presStyleIdx="3" presStyleCnt="15">
        <dgm:presLayoutVars>
          <dgm:chMax val="0"/>
          <dgm:bulletEnabled val="1"/>
        </dgm:presLayoutVars>
      </dgm:prSet>
      <dgm:spPr/>
    </dgm:pt>
    <dgm:pt modelId="{9E5C2C2B-0200-4E41-896B-01A8BB2B0BD8}" type="pres">
      <dgm:prSet presAssocID="{24FA0123-24BE-42FA-8EB2-84666DCCA491}" presName="spacer" presStyleCnt="0"/>
      <dgm:spPr/>
    </dgm:pt>
    <dgm:pt modelId="{3BF20703-9E5D-7641-8F3C-F185EF5592A3}" type="pres">
      <dgm:prSet presAssocID="{90E1A6FB-7DB1-42E1-B1A7-445F211625DF}" presName="parentText" presStyleLbl="node1" presStyleIdx="4" presStyleCnt="15">
        <dgm:presLayoutVars>
          <dgm:chMax val="0"/>
          <dgm:bulletEnabled val="1"/>
        </dgm:presLayoutVars>
      </dgm:prSet>
      <dgm:spPr/>
    </dgm:pt>
    <dgm:pt modelId="{2CBF2F9F-5688-9643-8E5C-EB297B7BB8BF}" type="pres">
      <dgm:prSet presAssocID="{98EE414F-F23B-4A80-B6E0-7D3FBF4E7AA7}" presName="spacer" presStyleCnt="0"/>
      <dgm:spPr/>
    </dgm:pt>
    <dgm:pt modelId="{3EBC3FF9-4352-C943-8B38-08F105D6130D}" type="pres">
      <dgm:prSet presAssocID="{AD48F7F3-3E79-45AC-960C-275BF677092B}" presName="parentText" presStyleLbl="node1" presStyleIdx="5" presStyleCnt="15">
        <dgm:presLayoutVars>
          <dgm:chMax val="0"/>
          <dgm:bulletEnabled val="1"/>
        </dgm:presLayoutVars>
      </dgm:prSet>
      <dgm:spPr/>
    </dgm:pt>
    <dgm:pt modelId="{32CACF5D-A159-5C4A-93A2-CE0562FCB263}" type="pres">
      <dgm:prSet presAssocID="{BD254672-13DA-4F00-BF93-E7DD09CF4D92}" presName="spacer" presStyleCnt="0"/>
      <dgm:spPr/>
    </dgm:pt>
    <dgm:pt modelId="{ED726A6F-4DBF-7E47-AC68-DC43A22B2D9D}" type="pres">
      <dgm:prSet presAssocID="{4F13D991-EA6A-4FE1-8488-73444E37FF98}" presName="parentText" presStyleLbl="node1" presStyleIdx="6" presStyleCnt="15">
        <dgm:presLayoutVars>
          <dgm:chMax val="0"/>
          <dgm:bulletEnabled val="1"/>
        </dgm:presLayoutVars>
      </dgm:prSet>
      <dgm:spPr/>
    </dgm:pt>
    <dgm:pt modelId="{D996327A-EA25-8245-96A7-0E6AB824BF3A}" type="pres">
      <dgm:prSet presAssocID="{77FC8412-831C-48A2-A03F-B67527F19E42}" presName="spacer" presStyleCnt="0"/>
      <dgm:spPr/>
    </dgm:pt>
    <dgm:pt modelId="{FE044D63-0A0C-6847-BA36-F0D98E58FB66}" type="pres">
      <dgm:prSet presAssocID="{0E2AE2E3-5414-45FE-ABD5-6606C4910B74}" presName="parentText" presStyleLbl="node1" presStyleIdx="7" presStyleCnt="15">
        <dgm:presLayoutVars>
          <dgm:chMax val="0"/>
          <dgm:bulletEnabled val="1"/>
        </dgm:presLayoutVars>
      </dgm:prSet>
      <dgm:spPr/>
    </dgm:pt>
    <dgm:pt modelId="{D9DB6653-0703-7F4B-BCF0-AB83466F62D2}" type="pres">
      <dgm:prSet presAssocID="{4D80B258-0A8C-44E0-A4AE-C760D556B5E3}" presName="spacer" presStyleCnt="0"/>
      <dgm:spPr/>
    </dgm:pt>
    <dgm:pt modelId="{076EC1C1-23D3-8249-ACC9-48EAB51B9F3C}" type="pres">
      <dgm:prSet presAssocID="{4D4F6E77-E426-44B4-B873-9789497FE4A6}" presName="parentText" presStyleLbl="node1" presStyleIdx="8" presStyleCnt="15">
        <dgm:presLayoutVars>
          <dgm:chMax val="0"/>
          <dgm:bulletEnabled val="1"/>
        </dgm:presLayoutVars>
      </dgm:prSet>
      <dgm:spPr/>
    </dgm:pt>
    <dgm:pt modelId="{DC61397D-14B3-D642-8034-49BC4A4CF903}" type="pres">
      <dgm:prSet presAssocID="{D98D81D7-9DCB-4BEE-9DEB-4A7E7A50BFA2}" presName="spacer" presStyleCnt="0"/>
      <dgm:spPr/>
    </dgm:pt>
    <dgm:pt modelId="{E24C891A-7F17-9A48-8575-2FEB738E2414}" type="pres">
      <dgm:prSet presAssocID="{1B349DB7-07BC-4A5E-B690-293D9C390CAA}" presName="parentText" presStyleLbl="node1" presStyleIdx="9" presStyleCnt="15">
        <dgm:presLayoutVars>
          <dgm:chMax val="0"/>
          <dgm:bulletEnabled val="1"/>
        </dgm:presLayoutVars>
      </dgm:prSet>
      <dgm:spPr/>
    </dgm:pt>
    <dgm:pt modelId="{AEEF8D1B-A523-5C45-90B4-5A1324B6FBD2}" type="pres">
      <dgm:prSet presAssocID="{7D1447CE-063D-4BB2-8F88-E93A3189296A}" presName="spacer" presStyleCnt="0"/>
      <dgm:spPr/>
    </dgm:pt>
    <dgm:pt modelId="{93C181FB-3D82-2041-BFBC-E4BED92A5E9B}" type="pres">
      <dgm:prSet presAssocID="{B8C3550D-CCB7-42E0-8F92-FE3C6AAA1077}" presName="parentText" presStyleLbl="node1" presStyleIdx="10" presStyleCnt="15">
        <dgm:presLayoutVars>
          <dgm:chMax val="0"/>
          <dgm:bulletEnabled val="1"/>
        </dgm:presLayoutVars>
      </dgm:prSet>
      <dgm:spPr/>
    </dgm:pt>
    <dgm:pt modelId="{01609C00-190B-A944-A052-A2BCF5C8B134}" type="pres">
      <dgm:prSet presAssocID="{89C2DC4D-A87F-4E43-A0A6-5630A43093BC}" presName="spacer" presStyleCnt="0"/>
      <dgm:spPr/>
    </dgm:pt>
    <dgm:pt modelId="{96B90869-12C9-F34F-BB95-2677ADA68783}" type="pres">
      <dgm:prSet presAssocID="{819041B8-87D8-45CD-ACD0-9F0072F6070E}" presName="parentText" presStyleLbl="node1" presStyleIdx="11" presStyleCnt="15">
        <dgm:presLayoutVars>
          <dgm:chMax val="0"/>
          <dgm:bulletEnabled val="1"/>
        </dgm:presLayoutVars>
      </dgm:prSet>
      <dgm:spPr/>
    </dgm:pt>
    <dgm:pt modelId="{E70EA1AB-CDBC-0545-85D9-4AFFB01E3938}" type="pres">
      <dgm:prSet presAssocID="{31D5A1EA-9F99-41DD-B742-436E1CDB464A}" presName="spacer" presStyleCnt="0"/>
      <dgm:spPr/>
    </dgm:pt>
    <dgm:pt modelId="{7736EF16-D951-E641-9457-C67DFE654661}" type="pres">
      <dgm:prSet presAssocID="{D3653A90-3E83-4E23-9D3F-99A8AA747C7B}" presName="parentText" presStyleLbl="node1" presStyleIdx="12" presStyleCnt="15">
        <dgm:presLayoutVars>
          <dgm:chMax val="0"/>
          <dgm:bulletEnabled val="1"/>
        </dgm:presLayoutVars>
      </dgm:prSet>
      <dgm:spPr/>
    </dgm:pt>
    <dgm:pt modelId="{210C4BD8-5960-B14A-93C1-BCBF0A09A9E8}" type="pres">
      <dgm:prSet presAssocID="{45CD039A-B18D-4FBA-BA99-A6E5BD0D7226}" presName="spacer" presStyleCnt="0"/>
      <dgm:spPr/>
    </dgm:pt>
    <dgm:pt modelId="{59891C28-7BDC-ED4A-AD31-684CFCD31696}" type="pres">
      <dgm:prSet presAssocID="{8B6563CF-72D8-42C6-906D-5E763DF2692A}" presName="parentText" presStyleLbl="node1" presStyleIdx="13" presStyleCnt="15">
        <dgm:presLayoutVars>
          <dgm:chMax val="0"/>
          <dgm:bulletEnabled val="1"/>
        </dgm:presLayoutVars>
      </dgm:prSet>
      <dgm:spPr/>
    </dgm:pt>
    <dgm:pt modelId="{566DB89B-8552-6845-BC3F-52A4C3D0C52A}" type="pres">
      <dgm:prSet presAssocID="{83CA3A0E-6416-45CE-B47A-DAB52B5892DA}" presName="spacer" presStyleCnt="0"/>
      <dgm:spPr/>
    </dgm:pt>
    <dgm:pt modelId="{CC537699-D2B8-BA4F-87F9-99145F0D2DCD}" type="pres">
      <dgm:prSet presAssocID="{23C5FC69-8FA8-4EF5-BAFD-0E155F78389A}" presName="parentText" presStyleLbl="node1" presStyleIdx="14" presStyleCnt="15">
        <dgm:presLayoutVars>
          <dgm:chMax val="0"/>
          <dgm:bulletEnabled val="1"/>
        </dgm:presLayoutVars>
      </dgm:prSet>
      <dgm:spPr/>
    </dgm:pt>
  </dgm:ptLst>
  <dgm:cxnLst>
    <dgm:cxn modelId="{A1493B16-0A06-0B44-9529-3E569D97CC27}" type="presOf" srcId="{90E1A6FB-7DB1-42E1-B1A7-445F211625DF}" destId="{3BF20703-9E5D-7641-8F3C-F185EF5592A3}" srcOrd="0" destOrd="0" presId="urn:microsoft.com/office/officeart/2005/8/layout/vList2"/>
    <dgm:cxn modelId="{79490E33-B8BD-9A44-9816-6AE15290297C}" type="presOf" srcId="{B8C3550D-CCB7-42E0-8F92-FE3C6AAA1077}" destId="{93C181FB-3D82-2041-BFBC-E4BED92A5E9B}" srcOrd="0" destOrd="0" presId="urn:microsoft.com/office/officeart/2005/8/layout/vList2"/>
    <dgm:cxn modelId="{D7626147-33EC-7341-A609-A995EC530DB4}" type="presOf" srcId="{4F13D991-EA6A-4FE1-8488-73444E37FF98}" destId="{ED726A6F-4DBF-7E47-AC68-DC43A22B2D9D}" srcOrd="0" destOrd="0" presId="urn:microsoft.com/office/officeart/2005/8/layout/vList2"/>
    <dgm:cxn modelId="{C5B71A4B-4D87-824B-ADD1-7B72D76F175E}" type="presOf" srcId="{23C5FC69-8FA8-4EF5-BAFD-0E155F78389A}" destId="{CC537699-D2B8-BA4F-87F9-99145F0D2DCD}" srcOrd="0" destOrd="0" presId="urn:microsoft.com/office/officeart/2005/8/layout/vList2"/>
    <dgm:cxn modelId="{E1ADB54F-4219-3D48-9484-F85D606DAA18}" type="presOf" srcId="{C280BFCC-DC0D-410A-A470-DB84CFA1892C}" destId="{ACB5CD36-D88F-FD42-B70A-495FD8FBB626}" srcOrd="0" destOrd="0" presId="urn:microsoft.com/office/officeart/2005/8/layout/vList2"/>
    <dgm:cxn modelId="{A4608A53-D626-4946-9481-1ACA65F9F8B7}" type="presOf" srcId="{D3653A90-3E83-4E23-9D3F-99A8AA747C7B}" destId="{7736EF16-D951-E641-9457-C67DFE654661}" srcOrd="0" destOrd="0" presId="urn:microsoft.com/office/officeart/2005/8/layout/vList2"/>
    <dgm:cxn modelId="{AEF79653-2A91-2E46-AF9D-A4E39A459847}" type="presOf" srcId="{1B349DB7-07BC-4A5E-B690-293D9C390CAA}" destId="{E24C891A-7F17-9A48-8575-2FEB738E2414}" srcOrd="0" destOrd="0" presId="urn:microsoft.com/office/officeart/2005/8/layout/vList2"/>
    <dgm:cxn modelId="{E4E6D468-0631-4829-A416-EE0FA5136A15}" srcId="{51CC3FC7-5E71-4F70-9FC9-5741FA29D98C}" destId="{C280BFCC-DC0D-410A-A470-DB84CFA1892C}" srcOrd="0" destOrd="0" parTransId="{A04FE874-26A1-4993-99FD-D86D01C777C2}" sibTransId="{A37B5B2E-7AC9-4D6D-B175-969BCE3A7F31}"/>
    <dgm:cxn modelId="{B237A46E-3EB8-446B-9BF4-A0E59806259E}" srcId="{51CC3FC7-5E71-4F70-9FC9-5741FA29D98C}" destId="{90E1A6FB-7DB1-42E1-B1A7-445F211625DF}" srcOrd="4" destOrd="0" parTransId="{A76EFBD9-8E7D-4ECF-8239-8FFD035698D1}" sibTransId="{98EE414F-F23B-4A80-B6E0-7D3FBF4E7AA7}"/>
    <dgm:cxn modelId="{901DDF6E-6C4D-E747-85CC-6754856FDB7F}" type="presOf" srcId="{BAED50EA-0E9B-469A-BB61-93F0BB869FFB}" destId="{220C1689-6F5C-784A-8F40-034DA99469EA}" srcOrd="0" destOrd="0" presId="urn:microsoft.com/office/officeart/2005/8/layout/vList2"/>
    <dgm:cxn modelId="{DF0B2D94-A436-4044-BA9E-EC6C5D2B1698}" type="presOf" srcId="{8B6563CF-72D8-42C6-906D-5E763DF2692A}" destId="{59891C28-7BDC-ED4A-AD31-684CFCD31696}" srcOrd="0" destOrd="0" presId="urn:microsoft.com/office/officeart/2005/8/layout/vList2"/>
    <dgm:cxn modelId="{32DFD794-B7BE-4987-B2AF-FAE209C1F385}" srcId="{51CC3FC7-5E71-4F70-9FC9-5741FA29D98C}" destId="{819041B8-87D8-45CD-ACD0-9F0072F6070E}" srcOrd="11" destOrd="0" parTransId="{57BE0311-8801-43ED-8AAD-DE75C2C57E05}" sibTransId="{31D5A1EA-9F99-41DD-B742-436E1CDB464A}"/>
    <dgm:cxn modelId="{7F4AF594-A875-4F02-A18D-F44256CBB564}" srcId="{51CC3FC7-5E71-4F70-9FC9-5741FA29D98C}" destId="{D3653A90-3E83-4E23-9D3F-99A8AA747C7B}" srcOrd="12" destOrd="0" parTransId="{4C18FE43-0DC8-4D84-92A4-66B618A417FA}" sibTransId="{45CD039A-B18D-4FBA-BA99-A6E5BD0D7226}"/>
    <dgm:cxn modelId="{0FD1D79B-689F-432E-B0A7-9DD7A95B4F29}" srcId="{51CC3FC7-5E71-4F70-9FC9-5741FA29D98C}" destId="{8B6563CF-72D8-42C6-906D-5E763DF2692A}" srcOrd="13" destOrd="0" parTransId="{48FA96CC-2FFE-41ED-81A5-DE8438F69C26}" sibTransId="{83CA3A0E-6416-45CE-B47A-DAB52B5892DA}"/>
    <dgm:cxn modelId="{C199EC9B-D2A0-40A1-A486-09A18A740306}" srcId="{51CC3FC7-5E71-4F70-9FC9-5741FA29D98C}" destId="{1B349DB7-07BC-4A5E-B690-293D9C390CAA}" srcOrd="9" destOrd="0" parTransId="{453C4A3C-1A32-42AB-B0F5-CAFB211D27EF}" sibTransId="{7D1447CE-063D-4BB2-8F88-E93A3189296A}"/>
    <dgm:cxn modelId="{31A8F19B-9C54-244F-9593-DD8CD1317E86}" type="presOf" srcId="{4F6D1A77-2325-47A8-8305-619984B73EBB}" destId="{11767789-9977-4B40-B8E1-31A5AB90E9C9}" srcOrd="0" destOrd="0" presId="urn:microsoft.com/office/officeart/2005/8/layout/vList2"/>
    <dgm:cxn modelId="{1DFC54A1-4533-42DD-8EC8-7677E2E14D7B}" srcId="{51CC3FC7-5E71-4F70-9FC9-5741FA29D98C}" destId="{4F13D991-EA6A-4FE1-8488-73444E37FF98}" srcOrd="6" destOrd="0" parTransId="{FC435646-567A-4688-B483-E724BA280571}" sibTransId="{77FC8412-831C-48A2-A03F-B67527F19E42}"/>
    <dgm:cxn modelId="{D748FEAB-B6A0-49E5-8D74-AB4FE711D175}" srcId="{51CC3FC7-5E71-4F70-9FC9-5741FA29D98C}" destId="{0E2AE2E3-5414-45FE-ABD5-6606C4910B74}" srcOrd="7" destOrd="0" parTransId="{CE447555-13A5-4FDA-94B6-1215F7FCE16D}" sibTransId="{4D80B258-0A8C-44E0-A4AE-C760D556B5E3}"/>
    <dgm:cxn modelId="{CC8601AF-DD36-4727-A9FC-1A30E9FBB511}" srcId="{51CC3FC7-5E71-4F70-9FC9-5741FA29D98C}" destId="{AD48F7F3-3E79-45AC-960C-275BF677092B}" srcOrd="5" destOrd="0" parTransId="{6B3EFDCB-AE3E-4AD3-BBD3-D9674253F1B3}" sibTransId="{BD254672-13DA-4F00-BF93-E7DD09CF4D92}"/>
    <dgm:cxn modelId="{7EB942BF-1897-4583-9551-5614D137B117}" srcId="{51CC3FC7-5E71-4F70-9FC9-5741FA29D98C}" destId="{BAED50EA-0E9B-469A-BB61-93F0BB869FFB}" srcOrd="3" destOrd="0" parTransId="{FF23778D-B7FC-464F-A93B-3129281F4676}" sibTransId="{24FA0123-24BE-42FA-8EB2-84666DCCA491}"/>
    <dgm:cxn modelId="{20D5A4C1-2017-466F-AF55-23DACAD5480F}" srcId="{51CC3FC7-5E71-4F70-9FC9-5741FA29D98C}" destId="{0695C4DE-DA3D-4A9C-AB93-0AFB7135F10C}" srcOrd="2" destOrd="0" parTransId="{B1174220-4099-440B-95EA-9F485388735E}" sibTransId="{66A6FF0C-A1DD-4D27-B633-BCE77C7B5978}"/>
    <dgm:cxn modelId="{139E4AC6-B383-4544-AF23-215D37E5504C}" type="presOf" srcId="{4D4F6E77-E426-44B4-B873-9789497FE4A6}" destId="{076EC1C1-23D3-8249-ACC9-48EAB51B9F3C}" srcOrd="0" destOrd="0" presId="urn:microsoft.com/office/officeart/2005/8/layout/vList2"/>
    <dgm:cxn modelId="{2EFDF5CE-1D6F-4337-9871-C88949918957}" srcId="{51CC3FC7-5E71-4F70-9FC9-5741FA29D98C}" destId="{B8C3550D-CCB7-42E0-8F92-FE3C6AAA1077}" srcOrd="10" destOrd="0" parTransId="{C2A2ED2B-EBD3-47B7-BC6B-257260A0E883}" sibTransId="{89C2DC4D-A87F-4E43-A0A6-5630A43093BC}"/>
    <dgm:cxn modelId="{F75D0FD1-5FC6-4855-8FEA-54B7183C1EC8}" srcId="{51CC3FC7-5E71-4F70-9FC9-5741FA29D98C}" destId="{4F6D1A77-2325-47A8-8305-619984B73EBB}" srcOrd="1" destOrd="0" parTransId="{415368C6-442C-4BA9-A442-E419BCA739A9}" sibTransId="{EC1E632A-B1FE-4910-B8CF-B144A711561A}"/>
    <dgm:cxn modelId="{638B5ADE-E319-5A48-AE45-DF4FD4653C16}" type="presOf" srcId="{819041B8-87D8-45CD-ACD0-9F0072F6070E}" destId="{96B90869-12C9-F34F-BB95-2677ADA68783}" srcOrd="0" destOrd="0" presId="urn:microsoft.com/office/officeart/2005/8/layout/vList2"/>
    <dgm:cxn modelId="{311B34E3-CDB9-43C6-9E37-72D61A7DDE3F}" srcId="{51CC3FC7-5E71-4F70-9FC9-5741FA29D98C}" destId="{23C5FC69-8FA8-4EF5-BAFD-0E155F78389A}" srcOrd="14" destOrd="0" parTransId="{259766A9-8DC4-4854-8856-722F5EF33598}" sibTransId="{B00B48CF-53C4-454B-A4E9-667CA193A345}"/>
    <dgm:cxn modelId="{C3D234E8-55AA-EB48-8AA5-AE562ED9DBC7}" type="presOf" srcId="{0695C4DE-DA3D-4A9C-AB93-0AFB7135F10C}" destId="{E3A0FC7A-6698-AB40-9F3E-ED339A00EFF6}" srcOrd="0" destOrd="0" presId="urn:microsoft.com/office/officeart/2005/8/layout/vList2"/>
    <dgm:cxn modelId="{54AB39F7-81CE-374F-A86B-FFF6857419F0}" type="presOf" srcId="{AD48F7F3-3E79-45AC-960C-275BF677092B}" destId="{3EBC3FF9-4352-C943-8B38-08F105D6130D}" srcOrd="0" destOrd="0" presId="urn:microsoft.com/office/officeart/2005/8/layout/vList2"/>
    <dgm:cxn modelId="{74459DFA-1441-4C94-9551-BA88A4928F3F}" srcId="{51CC3FC7-5E71-4F70-9FC9-5741FA29D98C}" destId="{4D4F6E77-E426-44B4-B873-9789497FE4A6}" srcOrd="8" destOrd="0" parTransId="{A28654C9-CB98-44DE-9C95-5558EE942DFB}" sibTransId="{D98D81D7-9DCB-4BEE-9DEB-4A7E7A50BFA2}"/>
    <dgm:cxn modelId="{0CB2DDFA-9C14-4547-ADFC-E43103E8ED0D}" type="presOf" srcId="{51CC3FC7-5E71-4F70-9FC9-5741FA29D98C}" destId="{A7AED5FB-F12E-1F42-B305-1F959B485D87}" srcOrd="0" destOrd="0" presId="urn:microsoft.com/office/officeart/2005/8/layout/vList2"/>
    <dgm:cxn modelId="{50DE46FD-7EFD-034F-887F-FDB325BB35FC}" type="presOf" srcId="{0E2AE2E3-5414-45FE-ABD5-6606C4910B74}" destId="{FE044D63-0A0C-6847-BA36-F0D98E58FB66}" srcOrd="0" destOrd="0" presId="urn:microsoft.com/office/officeart/2005/8/layout/vList2"/>
    <dgm:cxn modelId="{ABFF26AB-BE57-9147-8F74-1D7F69958AE0}" type="presParOf" srcId="{A7AED5FB-F12E-1F42-B305-1F959B485D87}" destId="{ACB5CD36-D88F-FD42-B70A-495FD8FBB626}" srcOrd="0" destOrd="0" presId="urn:microsoft.com/office/officeart/2005/8/layout/vList2"/>
    <dgm:cxn modelId="{DA90E9F0-7137-2C4D-8F42-4217AA87459A}" type="presParOf" srcId="{A7AED5FB-F12E-1F42-B305-1F959B485D87}" destId="{298C6BC2-A3D3-5745-B1E5-2DFB30040656}" srcOrd="1" destOrd="0" presId="urn:microsoft.com/office/officeart/2005/8/layout/vList2"/>
    <dgm:cxn modelId="{DBE0E3AC-2237-D648-9F42-8FD846A8A78C}" type="presParOf" srcId="{A7AED5FB-F12E-1F42-B305-1F959B485D87}" destId="{11767789-9977-4B40-B8E1-31A5AB90E9C9}" srcOrd="2" destOrd="0" presId="urn:microsoft.com/office/officeart/2005/8/layout/vList2"/>
    <dgm:cxn modelId="{1817ADDE-D866-534D-A44E-B072F7EAADDD}" type="presParOf" srcId="{A7AED5FB-F12E-1F42-B305-1F959B485D87}" destId="{BBE1E79F-5217-C24B-8516-75189325ADF9}" srcOrd="3" destOrd="0" presId="urn:microsoft.com/office/officeart/2005/8/layout/vList2"/>
    <dgm:cxn modelId="{424D94B8-7B34-5446-AB45-7A8E171D819C}" type="presParOf" srcId="{A7AED5FB-F12E-1F42-B305-1F959B485D87}" destId="{E3A0FC7A-6698-AB40-9F3E-ED339A00EFF6}" srcOrd="4" destOrd="0" presId="urn:microsoft.com/office/officeart/2005/8/layout/vList2"/>
    <dgm:cxn modelId="{7DD32AAA-AB9B-814B-A027-C68B95DDB83A}" type="presParOf" srcId="{A7AED5FB-F12E-1F42-B305-1F959B485D87}" destId="{E49BD98A-9914-D64C-87DC-ABAAA12DF953}" srcOrd="5" destOrd="0" presId="urn:microsoft.com/office/officeart/2005/8/layout/vList2"/>
    <dgm:cxn modelId="{ABDD5AC1-CF4D-B846-A212-CD79C0F4733A}" type="presParOf" srcId="{A7AED5FB-F12E-1F42-B305-1F959B485D87}" destId="{220C1689-6F5C-784A-8F40-034DA99469EA}" srcOrd="6" destOrd="0" presId="urn:microsoft.com/office/officeart/2005/8/layout/vList2"/>
    <dgm:cxn modelId="{07C34B3B-37C0-934F-B449-B1A0CF933206}" type="presParOf" srcId="{A7AED5FB-F12E-1F42-B305-1F959B485D87}" destId="{9E5C2C2B-0200-4E41-896B-01A8BB2B0BD8}" srcOrd="7" destOrd="0" presId="urn:microsoft.com/office/officeart/2005/8/layout/vList2"/>
    <dgm:cxn modelId="{B71C140E-46F7-B042-BD9E-C3B6AAA03B01}" type="presParOf" srcId="{A7AED5FB-F12E-1F42-B305-1F959B485D87}" destId="{3BF20703-9E5D-7641-8F3C-F185EF5592A3}" srcOrd="8" destOrd="0" presId="urn:microsoft.com/office/officeart/2005/8/layout/vList2"/>
    <dgm:cxn modelId="{3B022A7B-ADD9-C649-B07C-D8D7C8429B54}" type="presParOf" srcId="{A7AED5FB-F12E-1F42-B305-1F959B485D87}" destId="{2CBF2F9F-5688-9643-8E5C-EB297B7BB8BF}" srcOrd="9" destOrd="0" presId="urn:microsoft.com/office/officeart/2005/8/layout/vList2"/>
    <dgm:cxn modelId="{813670CE-A32E-1549-BBEA-49745E4A3B5B}" type="presParOf" srcId="{A7AED5FB-F12E-1F42-B305-1F959B485D87}" destId="{3EBC3FF9-4352-C943-8B38-08F105D6130D}" srcOrd="10" destOrd="0" presId="urn:microsoft.com/office/officeart/2005/8/layout/vList2"/>
    <dgm:cxn modelId="{1450E1C2-87E2-E840-AC36-2730C7C9B217}" type="presParOf" srcId="{A7AED5FB-F12E-1F42-B305-1F959B485D87}" destId="{32CACF5D-A159-5C4A-93A2-CE0562FCB263}" srcOrd="11" destOrd="0" presId="urn:microsoft.com/office/officeart/2005/8/layout/vList2"/>
    <dgm:cxn modelId="{81EF5F96-A157-0E42-8D20-D2B6B250A642}" type="presParOf" srcId="{A7AED5FB-F12E-1F42-B305-1F959B485D87}" destId="{ED726A6F-4DBF-7E47-AC68-DC43A22B2D9D}" srcOrd="12" destOrd="0" presId="urn:microsoft.com/office/officeart/2005/8/layout/vList2"/>
    <dgm:cxn modelId="{99EADE18-E6CA-A44E-BF45-745A52E9FE2B}" type="presParOf" srcId="{A7AED5FB-F12E-1F42-B305-1F959B485D87}" destId="{D996327A-EA25-8245-96A7-0E6AB824BF3A}" srcOrd="13" destOrd="0" presId="urn:microsoft.com/office/officeart/2005/8/layout/vList2"/>
    <dgm:cxn modelId="{43636ADD-86AC-E04E-AC48-002258971889}" type="presParOf" srcId="{A7AED5FB-F12E-1F42-B305-1F959B485D87}" destId="{FE044D63-0A0C-6847-BA36-F0D98E58FB66}" srcOrd="14" destOrd="0" presId="urn:microsoft.com/office/officeart/2005/8/layout/vList2"/>
    <dgm:cxn modelId="{B6B0BC93-488E-054B-AFD6-FD4E03BCBA7B}" type="presParOf" srcId="{A7AED5FB-F12E-1F42-B305-1F959B485D87}" destId="{D9DB6653-0703-7F4B-BCF0-AB83466F62D2}" srcOrd="15" destOrd="0" presId="urn:microsoft.com/office/officeart/2005/8/layout/vList2"/>
    <dgm:cxn modelId="{2EDFE86F-9D93-9340-A052-42C0CF6414FC}" type="presParOf" srcId="{A7AED5FB-F12E-1F42-B305-1F959B485D87}" destId="{076EC1C1-23D3-8249-ACC9-48EAB51B9F3C}" srcOrd="16" destOrd="0" presId="urn:microsoft.com/office/officeart/2005/8/layout/vList2"/>
    <dgm:cxn modelId="{0BEEC019-0CDF-6644-9627-40277F04F70F}" type="presParOf" srcId="{A7AED5FB-F12E-1F42-B305-1F959B485D87}" destId="{DC61397D-14B3-D642-8034-49BC4A4CF903}" srcOrd="17" destOrd="0" presId="urn:microsoft.com/office/officeart/2005/8/layout/vList2"/>
    <dgm:cxn modelId="{7BB81AC8-BB59-DD42-9031-D80E5143DD97}" type="presParOf" srcId="{A7AED5FB-F12E-1F42-B305-1F959B485D87}" destId="{E24C891A-7F17-9A48-8575-2FEB738E2414}" srcOrd="18" destOrd="0" presId="urn:microsoft.com/office/officeart/2005/8/layout/vList2"/>
    <dgm:cxn modelId="{FEC73584-BB95-C940-996D-E7D540C5025A}" type="presParOf" srcId="{A7AED5FB-F12E-1F42-B305-1F959B485D87}" destId="{AEEF8D1B-A523-5C45-90B4-5A1324B6FBD2}" srcOrd="19" destOrd="0" presId="urn:microsoft.com/office/officeart/2005/8/layout/vList2"/>
    <dgm:cxn modelId="{69916B11-8AB1-B34B-A2AE-069CD8B2D6EB}" type="presParOf" srcId="{A7AED5FB-F12E-1F42-B305-1F959B485D87}" destId="{93C181FB-3D82-2041-BFBC-E4BED92A5E9B}" srcOrd="20" destOrd="0" presId="urn:microsoft.com/office/officeart/2005/8/layout/vList2"/>
    <dgm:cxn modelId="{B8932CE6-C704-FA45-8535-84B7E3439063}" type="presParOf" srcId="{A7AED5FB-F12E-1F42-B305-1F959B485D87}" destId="{01609C00-190B-A944-A052-A2BCF5C8B134}" srcOrd="21" destOrd="0" presId="urn:microsoft.com/office/officeart/2005/8/layout/vList2"/>
    <dgm:cxn modelId="{0917E61B-7C09-6945-BE5F-94C4F0D78E53}" type="presParOf" srcId="{A7AED5FB-F12E-1F42-B305-1F959B485D87}" destId="{96B90869-12C9-F34F-BB95-2677ADA68783}" srcOrd="22" destOrd="0" presId="urn:microsoft.com/office/officeart/2005/8/layout/vList2"/>
    <dgm:cxn modelId="{8BD54710-921F-7843-8A7A-AB9608D43CE9}" type="presParOf" srcId="{A7AED5FB-F12E-1F42-B305-1F959B485D87}" destId="{E70EA1AB-CDBC-0545-85D9-4AFFB01E3938}" srcOrd="23" destOrd="0" presId="urn:microsoft.com/office/officeart/2005/8/layout/vList2"/>
    <dgm:cxn modelId="{D90574C6-0951-574A-968F-4DD38F7F9A28}" type="presParOf" srcId="{A7AED5FB-F12E-1F42-B305-1F959B485D87}" destId="{7736EF16-D951-E641-9457-C67DFE654661}" srcOrd="24" destOrd="0" presId="urn:microsoft.com/office/officeart/2005/8/layout/vList2"/>
    <dgm:cxn modelId="{93866B27-BB09-FF48-AA6E-EDCE199FC5FB}" type="presParOf" srcId="{A7AED5FB-F12E-1F42-B305-1F959B485D87}" destId="{210C4BD8-5960-B14A-93C1-BCBF0A09A9E8}" srcOrd="25" destOrd="0" presId="urn:microsoft.com/office/officeart/2005/8/layout/vList2"/>
    <dgm:cxn modelId="{E0449BF4-B8E8-3A45-8F25-5A696EE784E3}" type="presParOf" srcId="{A7AED5FB-F12E-1F42-B305-1F959B485D87}" destId="{59891C28-7BDC-ED4A-AD31-684CFCD31696}" srcOrd="26" destOrd="0" presId="urn:microsoft.com/office/officeart/2005/8/layout/vList2"/>
    <dgm:cxn modelId="{3A93EB33-38A9-D149-A404-43E89A102818}" type="presParOf" srcId="{A7AED5FB-F12E-1F42-B305-1F959B485D87}" destId="{566DB89B-8552-6845-BC3F-52A4C3D0C52A}" srcOrd="27" destOrd="0" presId="urn:microsoft.com/office/officeart/2005/8/layout/vList2"/>
    <dgm:cxn modelId="{90F17D74-E24A-6547-A852-BCEC0B987384}" type="presParOf" srcId="{A7AED5FB-F12E-1F42-B305-1F959B485D87}" destId="{CC537699-D2B8-BA4F-87F9-99145F0D2DCD}" srcOrd="2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B389B0-DC6E-4B68-BF45-B0289DFA4D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D15873-2CDC-4B4E-B336-C7FEDC3A437B}">
      <dgm:prSet/>
      <dgm:spPr/>
      <dgm:t>
        <a:bodyPr/>
        <a:lstStyle/>
        <a:p>
          <a:pPr>
            <a:lnSpc>
              <a:spcPct val="100000"/>
            </a:lnSpc>
          </a:pPr>
          <a:r>
            <a:rPr lang="en-US"/>
            <a:t>Q: Method- classification</a:t>
          </a:r>
        </a:p>
      </dgm:t>
    </dgm:pt>
    <dgm:pt modelId="{8370F37C-5B59-410C-86C3-651E3FCB225C}" type="parTrans" cxnId="{8B9032E0-E290-4280-8BDD-2287DDE2076C}">
      <dgm:prSet/>
      <dgm:spPr/>
      <dgm:t>
        <a:bodyPr/>
        <a:lstStyle/>
        <a:p>
          <a:endParaRPr lang="en-US"/>
        </a:p>
      </dgm:t>
    </dgm:pt>
    <dgm:pt modelId="{4E13C176-8698-485E-B1E1-2149A11F9CC4}" type="sibTrans" cxnId="{8B9032E0-E290-4280-8BDD-2287DDE2076C}">
      <dgm:prSet/>
      <dgm:spPr/>
      <dgm:t>
        <a:bodyPr/>
        <a:lstStyle/>
        <a:p>
          <a:endParaRPr lang="en-US"/>
        </a:p>
      </dgm:t>
    </dgm:pt>
    <dgm:pt modelId="{EDCD60A5-0DC2-4918-8743-480D3DD7D036}">
      <dgm:prSet/>
      <dgm:spPr/>
      <dgm:t>
        <a:bodyPr/>
        <a:lstStyle/>
        <a:p>
          <a:pPr>
            <a:lnSpc>
              <a:spcPct val="100000"/>
            </a:lnSpc>
          </a:pPr>
          <a:r>
            <a:rPr lang="en-US"/>
            <a:t>1)Logistic regression</a:t>
          </a:r>
        </a:p>
      </dgm:t>
    </dgm:pt>
    <dgm:pt modelId="{72640F63-DF61-4D0F-9703-BA64B49E4CE7}" type="parTrans" cxnId="{10911AAB-637B-4E45-A54A-8E0F62757EF0}">
      <dgm:prSet/>
      <dgm:spPr/>
      <dgm:t>
        <a:bodyPr/>
        <a:lstStyle/>
        <a:p>
          <a:endParaRPr lang="en-US"/>
        </a:p>
      </dgm:t>
    </dgm:pt>
    <dgm:pt modelId="{6D22B89B-7BE4-4085-8B1D-25F9A788EA72}" type="sibTrans" cxnId="{10911AAB-637B-4E45-A54A-8E0F62757EF0}">
      <dgm:prSet/>
      <dgm:spPr/>
      <dgm:t>
        <a:bodyPr/>
        <a:lstStyle/>
        <a:p>
          <a:endParaRPr lang="en-US"/>
        </a:p>
      </dgm:t>
    </dgm:pt>
    <dgm:pt modelId="{C65355B4-9170-4BBD-803D-81673308972B}">
      <dgm:prSet/>
      <dgm:spPr/>
      <dgm:t>
        <a:bodyPr/>
        <a:lstStyle/>
        <a:p>
          <a:pPr>
            <a:lnSpc>
              <a:spcPct val="100000"/>
            </a:lnSpc>
          </a:pPr>
          <a:r>
            <a:rPr lang="en-US"/>
            <a:t>2)Decision Trees</a:t>
          </a:r>
        </a:p>
      </dgm:t>
    </dgm:pt>
    <dgm:pt modelId="{AF4EC482-0C7A-4CDF-A0C7-956E60CEE293}" type="parTrans" cxnId="{C2B2EB8F-0092-42F6-AF60-9CC5622C8201}">
      <dgm:prSet/>
      <dgm:spPr/>
      <dgm:t>
        <a:bodyPr/>
        <a:lstStyle/>
        <a:p>
          <a:endParaRPr lang="en-US"/>
        </a:p>
      </dgm:t>
    </dgm:pt>
    <dgm:pt modelId="{3BDB32F0-7E01-4AEB-B657-420759BFC44C}" type="sibTrans" cxnId="{C2B2EB8F-0092-42F6-AF60-9CC5622C8201}">
      <dgm:prSet/>
      <dgm:spPr/>
      <dgm:t>
        <a:bodyPr/>
        <a:lstStyle/>
        <a:p>
          <a:endParaRPr lang="en-US"/>
        </a:p>
      </dgm:t>
    </dgm:pt>
    <dgm:pt modelId="{8BDF5303-491C-47FF-A88C-B22B9AF5E5D7}">
      <dgm:prSet/>
      <dgm:spPr/>
      <dgm:t>
        <a:bodyPr/>
        <a:lstStyle/>
        <a:p>
          <a:pPr>
            <a:lnSpc>
              <a:spcPct val="100000"/>
            </a:lnSpc>
          </a:pPr>
          <a:r>
            <a:rPr lang="en-US"/>
            <a:t>3)Gradient Boosting Machine</a:t>
          </a:r>
        </a:p>
      </dgm:t>
    </dgm:pt>
    <dgm:pt modelId="{CFAA0604-DF3F-4BB3-B59A-20E1C0E203B6}" type="parTrans" cxnId="{1E88B1A2-3DD9-4B5E-9967-84C15F281F5F}">
      <dgm:prSet/>
      <dgm:spPr/>
      <dgm:t>
        <a:bodyPr/>
        <a:lstStyle/>
        <a:p>
          <a:endParaRPr lang="en-US"/>
        </a:p>
      </dgm:t>
    </dgm:pt>
    <dgm:pt modelId="{46CEAD84-90E0-47E9-AEC5-A113DCF1F803}" type="sibTrans" cxnId="{1E88B1A2-3DD9-4B5E-9967-84C15F281F5F}">
      <dgm:prSet/>
      <dgm:spPr/>
      <dgm:t>
        <a:bodyPr/>
        <a:lstStyle/>
        <a:p>
          <a:endParaRPr lang="en-US"/>
        </a:p>
      </dgm:t>
    </dgm:pt>
    <dgm:pt modelId="{69D26C0E-FE0A-4D64-8868-DA3887CB3481}" type="pres">
      <dgm:prSet presAssocID="{C4B389B0-DC6E-4B68-BF45-B0289DFA4D35}" presName="root" presStyleCnt="0">
        <dgm:presLayoutVars>
          <dgm:dir/>
          <dgm:resizeHandles val="exact"/>
        </dgm:presLayoutVars>
      </dgm:prSet>
      <dgm:spPr/>
    </dgm:pt>
    <dgm:pt modelId="{94154652-97B6-451F-B487-87A29FF44F2A}" type="pres">
      <dgm:prSet presAssocID="{0DD15873-2CDC-4B4E-B336-C7FEDC3A437B}" presName="compNode" presStyleCnt="0"/>
      <dgm:spPr/>
    </dgm:pt>
    <dgm:pt modelId="{9863EBBE-D782-4C53-865D-5E30AC3FEA5A}" type="pres">
      <dgm:prSet presAssocID="{0DD15873-2CDC-4B4E-B336-C7FEDC3A437B}" presName="bgRect" presStyleLbl="bgShp" presStyleIdx="0" presStyleCnt="4"/>
      <dgm:spPr/>
    </dgm:pt>
    <dgm:pt modelId="{F84EA19D-6607-4AEC-A4AA-947CE76C86BD}" type="pres">
      <dgm:prSet presAssocID="{0DD15873-2CDC-4B4E-B336-C7FEDC3A43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37ECB177-4F6D-43C8-9A58-AFA44740F2AA}" type="pres">
      <dgm:prSet presAssocID="{0DD15873-2CDC-4B4E-B336-C7FEDC3A437B}" presName="spaceRect" presStyleCnt="0"/>
      <dgm:spPr/>
    </dgm:pt>
    <dgm:pt modelId="{71182AB1-2788-4421-AC74-3269CEDE5673}" type="pres">
      <dgm:prSet presAssocID="{0DD15873-2CDC-4B4E-B336-C7FEDC3A437B}" presName="parTx" presStyleLbl="revTx" presStyleIdx="0" presStyleCnt="4">
        <dgm:presLayoutVars>
          <dgm:chMax val="0"/>
          <dgm:chPref val="0"/>
        </dgm:presLayoutVars>
      </dgm:prSet>
      <dgm:spPr/>
    </dgm:pt>
    <dgm:pt modelId="{7C32B2EC-F828-4C17-AE4A-30822E2CE347}" type="pres">
      <dgm:prSet presAssocID="{4E13C176-8698-485E-B1E1-2149A11F9CC4}" presName="sibTrans" presStyleCnt="0"/>
      <dgm:spPr/>
    </dgm:pt>
    <dgm:pt modelId="{CA1A26A3-690B-4E52-906E-32B46B1937D5}" type="pres">
      <dgm:prSet presAssocID="{EDCD60A5-0DC2-4918-8743-480D3DD7D036}" presName="compNode" presStyleCnt="0"/>
      <dgm:spPr/>
    </dgm:pt>
    <dgm:pt modelId="{D9F7E7A8-A9D2-458D-A1A8-346CF0F1632D}" type="pres">
      <dgm:prSet presAssocID="{EDCD60A5-0DC2-4918-8743-480D3DD7D036}" presName="bgRect" presStyleLbl="bgShp" presStyleIdx="1" presStyleCnt="4"/>
      <dgm:spPr/>
    </dgm:pt>
    <dgm:pt modelId="{FE832E65-100B-428F-840D-499F1D51BBB2}" type="pres">
      <dgm:prSet presAssocID="{EDCD60A5-0DC2-4918-8743-480D3DD7D0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76C5FBF-E0CA-4B8F-B8EB-00C11908D20F}" type="pres">
      <dgm:prSet presAssocID="{EDCD60A5-0DC2-4918-8743-480D3DD7D036}" presName="spaceRect" presStyleCnt="0"/>
      <dgm:spPr/>
    </dgm:pt>
    <dgm:pt modelId="{0C38F8FE-F1ED-4CEA-BD9B-32BB1D150F1B}" type="pres">
      <dgm:prSet presAssocID="{EDCD60A5-0DC2-4918-8743-480D3DD7D036}" presName="parTx" presStyleLbl="revTx" presStyleIdx="1" presStyleCnt="4">
        <dgm:presLayoutVars>
          <dgm:chMax val="0"/>
          <dgm:chPref val="0"/>
        </dgm:presLayoutVars>
      </dgm:prSet>
      <dgm:spPr/>
    </dgm:pt>
    <dgm:pt modelId="{62B4A31F-C500-43C7-9B6F-08AF6DE31130}" type="pres">
      <dgm:prSet presAssocID="{6D22B89B-7BE4-4085-8B1D-25F9A788EA72}" presName="sibTrans" presStyleCnt="0"/>
      <dgm:spPr/>
    </dgm:pt>
    <dgm:pt modelId="{55EDC067-95A5-4E8B-AEDF-A8F5AF8194B0}" type="pres">
      <dgm:prSet presAssocID="{C65355B4-9170-4BBD-803D-81673308972B}" presName="compNode" presStyleCnt="0"/>
      <dgm:spPr/>
    </dgm:pt>
    <dgm:pt modelId="{D9F9FDFD-CFC6-40D7-B53C-24816E502FCF}" type="pres">
      <dgm:prSet presAssocID="{C65355B4-9170-4BBD-803D-81673308972B}" presName="bgRect" presStyleLbl="bgShp" presStyleIdx="2" presStyleCnt="4"/>
      <dgm:spPr/>
    </dgm:pt>
    <dgm:pt modelId="{A966337C-FEAD-405D-A2AF-86052610D3AC}" type="pres">
      <dgm:prSet presAssocID="{C65355B4-9170-4BBD-803D-8167330897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 tree"/>
        </a:ext>
      </dgm:extLst>
    </dgm:pt>
    <dgm:pt modelId="{0C86FCCF-BAA5-480B-84A6-2C1005E81EB0}" type="pres">
      <dgm:prSet presAssocID="{C65355B4-9170-4BBD-803D-81673308972B}" presName="spaceRect" presStyleCnt="0"/>
      <dgm:spPr/>
    </dgm:pt>
    <dgm:pt modelId="{5A62E4B7-179D-4888-8744-041D77BF2D08}" type="pres">
      <dgm:prSet presAssocID="{C65355B4-9170-4BBD-803D-81673308972B}" presName="parTx" presStyleLbl="revTx" presStyleIdx="2" presStyleCnt="4">
        <dgm:presLayoutVars>
          <dgm:chMax val="0"/>
          <dgm:chPref val="0"/>
        </dgm:presLayoutVars>
      </dgm:prSet>
      <dgm:spPr/>
    </dgm:pt>
    <dgm:pt modelId="{72DED588-D4C9-4E8D-B4AA-7CFD1650C847}" type="pres">
      <dgm:prSet presAssocID="{3BDB32F0-7E01-4AEB-B657-420759BFC44C}" presName="sibTrans" presStyleCnt="0"/>
      <dgm:spPr/>
    </dgm:pt>
    <dgm:pt modelId="{A4E6F2AD-D43E-4FF9-81B9-93FEB197639A}" type="pres">
      <dgm:prSet presAssocID="{8BDF5303-491C-47FF-A88C-B22B9AF5E5D7}" presName="compNode" presStyleCnt="0"/>
      <dgm:spPr/>
    </dgm:pt>
    <dgm:pt modelId="{EEB80392-F0F9-4D3D-BAB5-083878ED2E1C}" type="pres">
      <dgm:prSet presAssocID="{8BDF5303-491C-47FF-A88C-B22B9AF5E5D7}" presName="bgRect" presStyleLbl="bgShp" presStyleIdx="3" presStyleCnt="4"/>
      <dgm:spPr/>
    </dgm:pt>
    <dgm:pt modelId="{C254653C-FC1A-4612-8453-B908FB825DA6}" type="pres">
      <dgm:prSet presAssocID="{8BDF5303-491C-47FF-A88C-B22B9AF5E5D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ler"/>
        </a:ext>
      </dgm:extLst>
    </dgm:pt>
    <dgm:pt modelId="{D5E1C497-1EAA-44BA-8153-B050F58EA26A}" type="pres">
      <dgm:prSet presAssocID="{8BDF5303-491C-47FF-A88C-B22B9AF5E5D7}" presName="spaceRect" presStyleCnt="0"/>
      <dgm:spPr/>
    </dgm:pt>
    <dgm:pt modelId="{64A59380-11E4-4115-85FF-82CA82651C7F}" type="pres">
      <dgm:prSet presAssocID="{8BDF5303-491C-47FF-A88C-B22B9AF5E5D7}" presName="parTx" presStyleLbl="revTx" presStyleIdx="3" presStyleCnt="4">
        <dgm:presLayoutVars>
          <dgm:chMax val="0"/>
          <dgm:chPref val="0"/>
        </dgm:presLayoutVars>
      </dgm:prSet>
      <dgm:spPr/>
    </dgm:pt>
  </dgm:ptLst>
  <dgm:cxnLst>
    <dgm:cxn modelId="{C2B2EB8F-0092-42F6-AF60-9CC5622C8201}" srcId="{C4B389B0-DC6E-4B68-BF45-B0289DFA4D35}" destId="{C65355B4-9170-4BBD-803D-81673308972B}" srcOrd="2" destOrd="0" parTransId="{AF4EC482-0C7A-4CDF-A0C7-956E60CEE293}" sibTransId="{3BDB32F0-7E01-4AEB-B657-420759BFC44C}"/>
    <dgm:cxn modelId="{CEAB9295-B596-4759-B575-70150D02C16D}" type="presOf" srcId="{8BDF5303-491C-47FF-A88C-B22B9AF5E5D7}" destId="{64A59380-11E4-4115-85FF-82CA82651C7F}" srcOrd="0" destOrd="0" presId="urn:microsoft.com/office/officeart/2018/2/layout/IconVerticalSolidList"/>
    <dgm:cxn modelId="{1E88B1A2-3DD9-4B5E-9967-84C15F281F5F}" srcId="{C4B389B0-DC6E-4B68-BF45-B0289DFA4D35}" destId="{8BDF5303-491C-47FF-A88C-B22B9AF5E5D7}" srcOrd="3" destOrd="0" parTransId="{CFAA0604-DF3F-4BB3-B59A-20E1C0E203B6}" sibTransId="{46CEAD84-90E0-47E9-AEC5-A113DCF1F803}"/>
    <dgm:cxn modelId="{36298CA5-3ADA-4A89-B02E-ECF311D3BE66}" type="presOf" srcId="{EDCD60A5-0DC2-4918-8743-480D3DD7D036}" destId="{0C38F8FE-F1ED-4CEA-BD9B-32BB1D150F1B}" srcOrd="0" destOrd="0" presId="urn:microsoft.com/office/officeart/2018/2/layout/IconVerticalSolidList"/>
    <dgm:cxn modelId="{638348A7-0B5F-4779-A341-80C50998B54C}" type="presOf" srcId="{C4B389B0-DC6E-4B68-BF45-B0289DFA4D35}" destId="{69D26C0E-FE0A-4D64-8868-DA3887CB3481}" srcOrd="0" destOrd="0" presId="urn:microsoft.com/office/officeart/2018/2/layout/IconVerticalSolidList"/>
    <dgm:cxn modelId="{CD37CAA8-B227-49D4-9041-6FC299F80D6C}" type="presOf" srcId="{0DD15873-2CDC-4B4E-B336-C7FEDC3A437B}" destId="{71182AB1-2788-4421-AC74-3269CEDE5673}" srcOrd="0" destOrd="0" presId="urn:microsoft.com/office/officeart/2018/2/layout/IconVerticalSolidList"/>
    <dgm:cxn modelId="{10911AAB-637B-4E45-A54A-8E0F62757EF0}" srcId="{C4B389B0-DC6E-4B68-BF45-B0289DFA4D35}" destId="{EDCD60A5-0DC2-4918-8743-480D3DD7D036}" srcOrd="1" destOrd="0" parTransId="{72640F63-DF61-4D0F-9703-BA64B49E4CE7}" sibTransId="{6D22B89B-7BE4-4085-8B1D-25F9A788EA72}"/>
    <dgm:cxn modelId="{8B9032E0-E290-4280-8BDD-2287DDE2076C}" srcId="{C4B389B0-DC6E-4B68-BF45-B0289DFA4D35}" destId="{0DD15873-2CDC-4B4E-B336-C7FEDC3A437B}" srcOrd="0" destOrd="0" parTransId="{8370F37C-5B59-410C-86C3-651E3FCB225C}" sibTransId="{4E13C176-8698-485E-B1E1-2149A11F9CC4}"/>
    <dgm:cxn modelId="{C67698F7-38B2-4BF9-B999-08D87C5B165E}" type="presOf" srcId="{C65355B4-9170-4BBD-803D-81673308972B}" destId="{5A62E4B7-179D-4888-8744-041D77BF2D08}" srcOrd="0" destOrd="0" presId="urn:microsoft.com/office/officeart/2018/2/layout/IconVerticalSolidList"/>
    <dgm:cxn modelId="{B46142C0-12CB-4647-A4AA-38A2C22B8E01}" type="presParOf" srcId="{69D26C0E-FE0A-4D64-8868-DA3887CB3481}" destId="{94154652-97B6-451F-B487-87A29FF44F2A}" srcOrd="0" destOrd="0" presId="urn:microsoft.com/office/officeart/2018/2/layout/IconVerticalSolidList"/>
    <dgm:cxn modelId="{0F6BE09D-20D9-4264-A34F-714A256B8E9C}" type="presParOf" srcId="{94154652-97B6-451F-B487-87A29FF44F2A}" destId="{9863EBBE-D782-4C53-865D-5E30AC3FEA5A}" srcOrd="0" destOrd="0" presId="urn:microsoft.com/office/officeart/2018/2/layout/IconVerticalSolidList"/>
    <dgm:cxn modelId="{2A90A460-FC8A-40D9-957C-9ACCEE423CCD}" type="presParOf" srcId="{94154652-97B6-451F-B487-87A29FF44F2A}" destId="{F84EA19D-6607-4AEC-A4AA-947CE76C86BD}" srcOrd="1" destOrd="0" presId="urn:microsoft.com/office/officeart/2018/2/layout/IconVerticalSolidList"/>
    <dgm:cxn modelId="{6C983097-A1D3-459A-AE0C-C221C8E15411}" type="presParOf" srcId="{94154652-97B6-451F-B487-87A29FF44F2A}" destId="{37ECB177-4F6D-43C8-9A58-AFA44740F2AA}" srcOrd="2" destOrd="0" presId="urn:microsoft.com/office/officeart/2018/2/layout/IconVerticalSolidList"/>
    <dgm:cxn modelId="{8249594E-587B-4FB7-BA87-B3A27EA9997B}" type="presParOf" srcId="{94154652-97B6-451F-B487-87A29FF44F2A}" destId="{71182AB1-2788-4421-AC74-3269CEDE5673}" srcOrd="3" destOrd="0" presId="urn:microsoft.com/office/officeart/2018/2/layout/IconVerticalSolidList"/>
    <dgm:cxn modelId="{529305E1-A5B6-4182-82A2-33A764128556}" type="presParOf" srcId="{69D26C0E-FE0A-4D64-8868-DA3887CB3481}" destId="{7C32B2EC-F828-4C17-AE4A-30822E2CE347}" srcOrd="1" destOrd="0" presId="urn:microsoft.com/office/officeart/2018/2/layout/IconVerticalSolidList"/>
    <dgm:cxn modelId="{7CBB077D-8323-484F-9F3A-9A39B8311C47}" type="presParOf" srcId="{69D26C0E-FE0A-4D64-8868-DA3887CB3481}" destId="{CA1A26A3-690B-4E52-906E-32B46B1937D5}" srcOrd="2" destOrd="0" presId="urn:microsoft.com/office/officeart/2018/2/layout/IconVerticalSolidList"/>
    <dgm:cxn modelId="{1BFF9E25-8471-4009-A13A-A4D7A16EFA5D}" type="presParOf" srcId="{CA1A26A3-690B-4E52-906E-32B46B1937D5}" destId="{D9F7E7A8-A9D2-458D-A1A8-346CF0F1632D}" srcOrd="0" destOrd="0" presId="urn:microsoft.com/office/officeart/2018/2/layout/IconVerticalSolidList"/>
    <dgm:cxn modelId="{4BF4336D-C196-48FF-9D8F-198F48CB8369}" type="presParOf" srcId="{CA1A26A3-690B-4E52-906E-32B46B1937D5}" destId="{FE832E65-100B-428F-840D-499F1D51BBB2}" srcOrd="1" destOrd="0" presId="urn:microsoft.com/office/officeart/2018/2/layout/IconVerticalSolidList"/>
    <dgm:cxn modelId="{DEE3ACA8-A890-48C2-B91F-05FF05AED702}" type="presParOf" srcId="{CA1A26A3-690B-4E52-906E-32B46B1937D5}" destId="{E76C5FBF-E0CA-4B8F-B8EB-00C11908D20F}" srcOrd="2" destOrd="0" presId="urn:microsoft.com/office/officeart/2018/2/layout/IconVerticalSolidList"/>
    <dgm:cxn modelId="{01B8C028-9DCE-48C7-AD73-4F4C60506EEB}" type="presParOf" srcId="{CA1A26A3-690B-4E52-906E-32B46B1937D5}" destId="{0C38F8FE-F1ED-4CEA-BD9B-32BB1D150F1B}" srcOrd="3" destOrd="0" presId="urn:microsoft.com/office/officeart/2018/2/layout/IconVerticalSolidList"/>
    <dgm:cxn modelId="{7DBBBCF6-2E70-42B6-B680-AC6E35C06629}" type="presParOf" srcId="{69D26C0E-FE0A-4D64-8868-DA3887CB3481}" destId="{62B4A31F-C500-43C7-9B6F-08AF6DE31130}" srcOrd="3" destOrd="0" presId="urn:microsoft.com/office/officeart/2018/2/layout/IconVerticalSolidList"/>
    <dgm:cxn modelId="{4F70AA19-7FD1-48BB-B4D7-FFDA96348587}" type="presParOf" srcId="{69D26C0E-FE0A-4D64-8868-DA3887CB3481}" destId="{55EDC067-95A5-4E8B-AEDF-A8F5AF8194B0}" srcOrd="4" destOrd="0" presId="urn:microsoft.com/office/officeart/2018/2/layout/IconVerticalSolidList"/>
    <dgm:cxn modelId="{A548386D-1A69-445F-8AD2-EBBB0EFB1559}" type="presParOf" srcId="{55EDC067-95A5-4E8B-AEDF-A8F5AF8194B0}" destId="{D9F9FDFD-CFC6-40D7-B53C-24816E502FCF}" srcOrd="0" destOrd="0" presId="urn:microsoft.com/office/officeart/2018/2/layout/IconVerticalSolidList"/>
    <dgm:cxn modelId="{57D8DE6C-C602-4F57-92DA-687BDE376432}" type="presParOf" srcId="{55EDC067-95A5-4E8B-AEDF-A8F5AF8194B0}" destId="{A966337C-FEAD-405D-A2AF-86052610D3AC}" srcOrd="1" destOrd="0" presId="urn:microsoft.com/office/officeart/2018/2/layout/IconVerticalSolidList"/>
    <dgm:cxn modelId="{4F3B1DAF-B192-47A7-8E6A-0717FD9FEE1F}" type="presParOf" srcId="{55EDC067-95A5-4E8B-AEDF-A8F5AF8194B0}" destId="{0C86FCCF-BAA5-480B-84A6-2C1005E81EB0}" srcOrd="2" destOrd="0" presId="urn:microsoft.com/office/officeart/2018/2/layout/IconVerticalSolidList"/>
    <dgm:cxn modelId="{D85D9341-A5CE-406B-BE1F-52ED632C7816}" type="presParOf" srcId="{55EDC067-95A5-4E8B-AEDF-A8F5AF8194B0}" destId="{5A62E4B7-179D-4888-8744-041D77BF2D08}" srcOrd="3" destOrd="0" presId="urn:microsoft.com/office/officeart/2018/2/layout/IconVerticalSolidList"/>
    <dgm:cxn modelId="{6626F54A-1147-4BEB-94AB-D1BBD0732AD5}" type="presParOf" srcId="{69D26C0E-FE0A-4D64-8868-DA3887CB3481}" destId="{72DED588-D4C9-4E8D-B4AA-7CFD1650C847}" srcOrd="5" destOrd="0" presId="urn:microsoft.com/office/officeart/2018/2/layout/IconVerticalSolidList"/>
    <dgm:cxn modelId="{76B0F4C4-466B-417D-984D-26FC52D87D5E}" type="presParOf" srcId="{69D26C0E-FE0A-4D64-8868-DA3887CB3481}" destId="{A4E6F2AD-D43E-4FF9-81B9-93FEB197639A}" srcOrd="6" destOrd="0" presId="urn:microsoft.com/office/officeart/2018/2/layout/IconVerticalSolidList"/>
    <dgm:cxn modelId="{B83CEB34-25A9-473C-91CE-692B7E4DCEB8}" type="presParOf" srcId="{A4E6F2AD-D43E-4FF9-81B9-93FEB197639A}" destId="{EEB80392-F0F9-4D3D-BAB5-083878ED2E1C}" srcOrd="0" destOrd="0" presId="urn:microsoft.com/office/officeart/2018/2/layout/IconVerticalSolidList"/>
    <dgm:cxn modelId="{80E87F2B-18F9-4C39-BCA1-61E150B22F72}" type="presParOf" srcId="{A4E6F2AD-D43E-4FF9-81B9-93FEB197639A}" destId="{C254653C-FC1A-4612-8453-B908FB825DA6}" srcOrd="1" destOrd="0" presId="urn:microsoft.com/office/officeart/2018/2/layout/IconVerticalSolidList"/>
    <dgm:cxn modelId="{18F3B933-C898-4677-93D0-24F86DE12799}" type="presParOf" srcId="{A4E6F2AD-D43E-4FF9-81B9-93FEB197639A}" destId="{D5E1C497-1EAA-44BA-8153-B050F58EA26A}" srcOrd="2" destOrd="0" presId="urn:microsoft.com/office/officeart/2018/2/layout/IconVerticalSolidList"/>
    <dgm:cxn modelId="{D648A5A7-1B38-48C3-A1DA-CFCA828E2171}" type="presParOf" srcId="{A4E6F2AD-D43E-4FF9-81B9-93FEB197639A}" destId="{64A59380-11E4-4115-85FF-82CA82651C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AD0A9-00B8-F34D-96A6-86C8CF8A02F5}">
      <dsp:nvSpPr>
        <dsp:cNvPr id="0" name=""/>
        <dsp:cNvSpPr/>
      </dsp:nvSpPr>
      <dsp:spPr>
        <a:xfrm>
          <a:off x="435790" y="2658"/>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OVERVIEW :</a:t>
          </a:r>
        </a:p>
      </dsp:txBody>
      <dsp:txXfrm>
        <a:off x="464758" y="31626"/>
        <a:ext cx="3626264" cy="931111"/>
      </dsp:txXfrm>
    </dsp:sp>
    <dsp:sp modelId="{76F92DC6-17D8-F345-A191-4248986D1A27}">
      <dsp:nvSpPr>
        <dsp:cNvPr id="0" name=""/>
        <dsp:cNvSpPr/>
      </dsp:nvSpPr>
      <dsp:spPr>
        <a:xfrm rot="5400000">
          <a:off x="2092444" y="1016431"/>
          <a:ext cx="370892" cy="4450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44369" y="1053520"/>
        <a:ext cx="267043" cy="259624"/>
      </dsp:txXfrm>
    </dsp:sp>
    <dsp:sp modelId="{1329C650-9126-A546-BFE9-FF2DA395DA5E}">
      <dsp:nvSpPr>
        <dsp:cNvPr id="0" name=""/>
        <dsp:cNvSpPr/>
      </dsp:nvSpPr>
      <dsp:spPr>
        <a:xfrm>
          <a:off x="435790" y="1486229"/>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endParaRPr lang="en-US" sz="1200" kern="1200" dirty="0"/>
        </a:p>
      </dsp:txBody>
      <dsp:txXfrm>
        <a:off x="464758" y="1515197"/>
        <a:ext cx="3626264" cy="931111"/>
      </dsp:txXfrm>
    </dsp:sp>
    <dsp:sp modelId="{908C5EBD-8B2E-1943-9696-A38E1C9FA6FD}">
      <dsp:nvSpPr>
        <dsp:cNvPr id="0" name=""/>
        <dsp:cNvSpPr/>
      </dsp:nvSpPr>
      <dsp:spPr>
        <a:xfrm rot="5400000">
          <a:off x="2092444" y="2500002"/>
          <a:ext cx="370892" cy="445071"/>
        </a:xfrm>
        <a:prstGeom prst="rightArrow">
          <a:avLst>
            <a:gd name="adj1" fmla="val 60000"/>
            <a:gd name="adj2" fmla="val 5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44369" y="2537091"/>
        <a:ext cx="267043" cy="259624"/>
      </dsp:txXfrm>
    </dsp:sp>
    <dsp:sp modelId="{458B0247-5DD9-2B4F-8BE8-95610AFCBE8F}">
      <dsp:nvSpPr>
        <dsp:cNvPr id="0" name=""/>
        <dsp:cNvSpPr/>
      </dsp:nvSpPr>
      <dsp:spPr>
        <a:xfrm>
          <a:off x="435790" y="2969799"/>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SYNOPSIS :</a:t>
          </a:r>
          <a:endParaRPr lang="en-US" sz="1200" kern="1200"/>
        </a:p>
      </dsp:txBody>
      <dsp:txXfrm>
        <a:off x="464758" y="2998767"/>
        <a:ext cx="3626264" cy="931111"/>
      </dsp:txXfrm>
    </dsp:sp>
    <dsp:sp modelId="{D78FB284-D466-B941-A3EA-5EDB909364EA}">
      <dsp:nvSpPr>
        <dsp:cNvPr id="0" name=""/>
        <dsp:cNvSpPr/>
      </dsp:nvSpPr>
      <dsp:spPr>
        <a:xfrm rot="5400000">
          <a:off x="2092444" y="3983572"/>
          <a:ext cx="370892" cy="4450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44369" y="4020661"/>
        <a:ext cx="267043" cy="259624"/>
      </dsp:txXfrm>
    </dsp:sp>
    <dsp:sp modelId="{A8E25A24-0FBD-CF45-A3FC-21D6C1486F11}">
      <dsp:nvSpPr>
        <dsp:cNvPr id="0" name=""/>
        <dsp:cNvSpPr/>
      </dsp:nvSpPr>
      <dsp:spPr>
        <a:xfrm>
          <a:off x="435790" y="4453370"/>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This project aims to use data mining tools to </a:t>
          </a:r>
          <a:r>
            <a:rPr lang="en-IN" sz="1200" kern="1200" dirty="0" err="1"/>
            <a:t>analyze</a:t>
          </a:r>
          <a:r>
            <a:rPr lang="en-IN" sz="1200" kern="1200" dirty="0"/>
            <a:t> large datasets in order to identify patterns and outliers, test hypotheses, and segment the data for further analysis. #generalised overview</a:t>
          </a:r>
          <a:endParaRPr lang="en-US" sz="1200" kern="1200" dirty="0"/>
        </a:p>
      </dsp:txBody>
      <dsp:txXfrm>
        <a:off x="464758" y="4482338"/>
        <a:ext cx="3626264" cy="9311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A915E-219B-4B3E-9735-C90D09A37D24}">
      <dsp:nvSpPr>
        <dsp:cNvPr id="0" name=""/>
        <dsp:cNvSpPr/>
      </dsp:nvSpPr>
      <dsp:spPr>
        <a:xfrm>
          <a:off x="0" y="4352"/>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A508FC11-C4D6-48B8-BBAB-EA0A8C1EF5B8}">
      <dsp:nvSpPr>
        <dsp:cNvPr id="0" name=""/>
        <dsp:cNvSpPr/>
      </dsp:nvSpPr>
      <dsp:spPr>
        <a:xfrm>
          <a:off x="280435" y="212940"/>
          <a:ext cx="509883" cy="509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D3A03-6C2C-4D73-BDEC-B5E9E73B5E95}">
      <dsp:nvSpPr>
        <dsp:cNvPr id="0" name=""/>
        <dsp:cNvSpPr/>
      </dsp:nvSpPr>
      <dsp:spPr>
        <a:xfrm>
          <a:off x="1070754" y="4352"/>
          <a:ext cx="4717397" cy="92706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dirty="0"/>
            <a:t>1. S- Specific : How activity of student effects the completion of course ?</a:t>
          </a:r>
          <a:endParaRPr lang="en-US" sz="1500" kern="1200" dirty="0"/>
        </a:p>
      </dsp:txBody>
      <dsp:txXfrm>
        <a:off x="1070754" y="4352"/>
        <a:ext cx="4717397" cy="927060"/>
      </dsp:txXfrm>
    </dsp:sp>
    <dsp:sp modelId="{DC250B5E-ACCD-43AC-84B8-D41B37A3F242}">
      <dsp:nvSpPr>
        <dsp:cNvPr id="0" name=""/>
        <dsp:cNvSpPr/>
      </dsp:nvSpPr>
      <dsp:spPr>
        <a:xfrm>
          <a:off x="0" y="1163177"/>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27838034-8B8E-4A99-80F6-664F243FB179}">
      <dsp:nvSpPr>
        <dsp:cNvPr id="0" name=""/>
        <dsp:cNvSpPr/>
      </dsp:nvSpPr>
      <dsp:spPr>
        <a:xfrm>
          <a:off x="280435" y="1371766"/>
          <a:ext cx="509883" cy="50988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42DC7-DBF4-4523-8695-7FDF6C8A26D1}">
      <dsp:nvSpPr>
        <dsp:cNvPr id="0" name=""/>
        <dsp:cNvSpPr/>
      </dsp:nvSpPr>
      <dsp:spPr>
        <a:xfrm>
          <a:off x="1070754" y="1163177"/>
          <a:ext cx="471739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a:t>2. M- Measurable : How number of videos watched describes the participation of the learner ?</a:t>
          </a:r>
          <a:endParaRPr lang="en-US" sz="1500" kern="1200"/>
        </a:p>
      </dsp:txBody>
      <dsp:txXfrm>
        <a:off x="1070754" y="1163177"/>
        <a:ext cx="4717397" cy="927060"/>
      </dsp:txXfrm>
    </dsp:sp>
    <dsp:sp modelId="{AB2C43DC-52CE-4059-B639-14C5B4CA5D8C}">
      <dsp:nvSpPr>
        <dsp:cNvPr id="0" name=""/>
        <dsp:cNvSpPr/>
      </dsp:nvSpPr>
      <dsp:spPr>
        <a:xfrm>
          <a:off x="0" y="2322002"/>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1">
          <a:scrgbClr r="0" g="0" b="0"/>
        </a:fillRef>
        <a:effectRef idx="0">
          <a:scrgbClr r="0" g="0" b="0"/>
        </a:effectRef>
        <a:fontRef idx="minor"/>
      </dsp:style>
    </dsp:sp>
    <dsp:sp modelId="{93B62AE8-138A-4C0E-9C48-45F4AC3F2391}">
      <dsp:nvSpPr>
        <dsp:cNvPr id="0" name=""/>
        <dsp:cNvSpPr/>
      </dsp:nvSpPr>
      <dsp:spPr>
        <a:xfrm>
          <a:off x="280435" y="2530591"/>
          <a:ext cx="509883" cy="509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260BF-16F2-416E-B441-5F4E21122EB4}">
      <dsp:nvSpPr>
        <dsp:cNvPr id="0" name=""/>
        <dsp:cNvSpPr/>
      </dsp:nvSpPr>
      <dsp:spPr>
        <a:xfrm>
          <a:off x="1070754" y="2322002"/>
          <a:ext cx="4717397" cy="92706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shape">
            <a:fillToRect l="50000" t="50000" r="50000" b="50000"/>
          </a:path>
          <a:tileRect/>
        </a:grad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dirty="0"/>
            <a:t>3. A- Achievable : How many chapters completed by the learner ?</a:t>
          </a:r>
          <a:br>
            <a:rPr lang="en-IN" sz="1500" kern="1200" dirty="0"/>
          </a:br>
          <a:endParaRPr lang="en-US" sz="1500" kern="1200" dirty="0"/>
        </a:p>
      </dsp:txBody>
      <dsp:txXfrm>
        <a:off x="1070754" y="2322002"/>
        <a:ext cx="4717397" cy="927060"/>
      </dsp:txXfrm>
    </dsp:sp>
    <dsp:sp modelId="{F54A2B34-7710-4A69-9B49-32B7D0838914}">
      <dsp:nvSpPr>
        <dsp:cNvPr id="0" name=""/>
        <dsp:cNvSpPr/>
      </dsp:nvSpPr>
      <dsp:spPr>
        <a:xfrm>
          <a:off x="0" y="3480828"/>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1">
          <a:scrgbClr r="0" g="0" b="0"/>
        </a:fillRef>
        <a:effectRef idx="0">
          <a:scrgbClr r="0" g="0" b="0"/>
        </a:effectRef>
        <a:fontRef idx="minor"/>
      </dsp:style>
    </dsp:sp>
    <dsp:sp modelId="{038D681B-ECA6-468B-BB31-549283AA949C}">
      <dsp:nvSpPr>
        <dsp:cNvPr id="0" name=""/>
        <dsp:cNvSpPr/>
      </dsp:nvSpPr>
      <dsp:spPr>
        <a:xfrm>
          <a:off x="0" y="4774840"/>
          <a:ext cx="509883" cy="5098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B96C75-1E58-4FCA-B021-07E78C14AADF}">
      <dsp:nvSpPr>
        <dsp:cNvPr id="0" name=""/>
        <dsp:cNvSpPr/>
      </dsp:nvSpPr>
      <dsp:spPr>
        <a:xfrm>
          <a:off x="1070754" y="3480828"/>
          <a:ext cx="4717397" cy="92706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dirty="0"/>
            <a:t>4. R- Relevant :How frequently user has posted relevant to the course ?</a:t>
          </a:r>
          <a:br>
            <a:rPr lang="en-IN" sz="1500" kern="1200" dirty="0"/>
          </a:br>
          <a:endParaRPr lang="en-US" sz="1500" kern="1200" dirty="0"/>
        </a:p>
      </dsp:txBody>
      <dsp:txXfrm>
        <a:off x="1070754" y="3480828"/>
        <a:ext cx="4717397" cy="927060"/>
      </dsp:txXfrm>
    </dsp:sp>
    <dsp:sp modelId="{616ED268-32BD-440B-82D2-0CE2E3B13E4C}">
      <dsp:nvSpPr>
        <dsp:cNvPr id="0" name=""/>
        <dsp:cNvSpPr/>
      </dsp:nvSpPr>
      <dsp:spPr>
        <a:xfrm>
          <a:off x="0" y="4639653"/>
          <a:ext cx="5788152" cy="927060"/>
        </a:xfrm>
        <a:prstGeom prst="roundRect">
          <a:avLst>
            <a:gd name="adj" fmla="val 10000"/>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1">
          <a:scrgbClr r="0" g="0" b="0"/>
        </a:fillRef>
        <a:effectRef idx="0">
          <a:scrgbClr r="0" g="0" b="0"/>
        </a:effectRef>
        <a:fontRef idx="minor"/>
      </dsp:style>
    </dsp:sp>
    <dsp:sp modelId="{4CA54DA3-9676-4B42-82C4-57181B7F82D9}">
      <dsp:nvSpPr>
        <dsp:cNvPr id="0" name=""/>
        <dsp:cNvSpPr/>
      </dsp:nvSpPr>
      <dsp:spPr>
        <a:xfrm>
          <a:off x="280435" y="4848241"/>
          <a:ext cx="509883" cy="50988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BB5BF-C9C1-4126-9121-8902332916C8}">
      <dsp:nvSpPr>
        <dsp:cNvPr id="0" name=""/>
        <dsp:cNvSpPr/>
      </dsp:nvSpPr>
      <dsp:spPr>
        <a:xfrm>
          <a:off x="1070754" y="4639653"/>
          <a:ext cx="4717397" cy="927060"/>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666750">
            <a:lnSpc>
              <a:spcPct val="100000"/>
            </a:lnSpc>
            <a:spcBef>
              <a:spcPct val="0"/>
            </a:spcBef>
            <a:spcAft>
              <a:spcPct val="35000"/>
            </a:spcAft>
            <a:buNone/>
          </a:pPr>
          <a:r>
            <a:rPr lang="en-IN" sz="1500" kern="1200" dirty="0"/>
            <a:t>5. T- Timely : How long user is  learning logging in to the account ?</a:t>
          </a:r>
          <a:br>
            <a:rPr lang="en-IN" sz="1500" kern="1200" dirty="0"/>
          </a:br>
          <a:endParaRPr lang="en-US" sz="1500" kern="1200" dirty="0"/>
        </a:p>
      </dsp:txBody>
      <dsp:txXfrm>
        <a:off x="1070754" y="4639653"/>
        <a:ext cx="4717397" cy="927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A8F80-6090-4991-9715-65C8EA1ED7A4}">
      <dsp:nvSpPr>
        <dsp:cNvPr id="0" name=""/>
        <dsp:cNvSpPr/>
      </dsp:nvSpPr>
      <dsp:spPr>
        <a:xfrm>
          <a:off x="0" y="224597"/>
          <a:ext cx="6559825" cy="21685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A3212-64FE-4D23-BCD1-C50B90EA861F}">
      <dsp:nvSpPr>
        <dsp:cNvPr id="0" name=""/>
        <dsp:cNvSpPr/>
      </dsp:nvSpPr>
      <dsp:spPr>
        <a:xfrm>
          <a:off x="331306" y="705539"/>
          <a:ext cx="954588" cy="1206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D940C1-AAD5-48D5-81DD-7D3E9BCA34A6}">
      <dsp:nvSpPr>
        <dsp:cNvPr id="0" name=""/>
        <dsp:cNvSpPr/>
      </dsp:nvSpPr>
      <dsp:spPr>
        <a:xfrm>
          <a:off x="1617202" y="608791"/>
          <a:ext cx="4942623" cy="1400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kern="1200"/>
            <a:t>This dataset is at the level of one row per-person, per-course. So, for example, if one individual enrolled in three MITx or HarvardX courses during the period covered by the dataset (for this release, Fall 2012, Spring 2013, and Summer 2013), that person would have three rows associated with their userID. </a:t>
          </a:r>
        </a:p>
      </dsp:txBody>
      <dsp:txXfrm>
        <a:off x="1617202" y="608791"/>
        <a:ext cx="4942623" cy="1400175"/>
      </dsp:txXfrm>
    </dsp:sp>
    <dsp:sp modelId="{A60FDFAE-1CBD-4F7C-B4F0-4929BA4B4904}">
      <dsp:nvSpPr>
        <dsp:cNvPr id="0" name=""/>
        <dsp:cNvSpPr/>
      </dsp:nvSpPr>
      <dsp:spPr>
        <a:xfrm>
          <a:off x="0" y="2892840"/>
          <a:ext cx="6559825" cy="14001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99949-8AFF-454F-B7F8-748522B30CDE}">
      <dsp:nvSpPr>
        <dsp:cNvPr id="0" name=""/>
        <dsp:cNvSpPr/>
      </dsp:nvSpPr>
      <dsp:spPr>
        <a:xfrm>
          <a:off x="238541" y="3090933"/>
          <a:ext cx="1140119" cy="10039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6458FA-9966-4DE9-A664-9BBE5CBC6CC0}">
      <dsp:nvSpPr>
        <dsp:cNvPr id="0" name=""/>
        <dsp:cNvSpPr/>
      </dsp:nvSpPr>
      <dsp:spPr>
        <a:xfrm>
          <a:off x="1617202" y="2743204"/>
          <a:ext cx="4942623" cy="1699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kern="1200" dirty="0"/>
            <a:t>The dataset includes both administrative variables and variables generated from user-provided data. </a:t>
          </a:r>
        </a:p>
      </dsp:txBody>
      <dsp:txXfrm>
        <a:off x="1617202" y="2743204"/>
        <a:ext cx="4942623" cy="16994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AACD7-D6A0-7240-948F-BE522FCC122D}">
      <dsp:nvSpPr>
        <dsp:cNvPr id="0" name=""/>
        <dsp:cNvSpPr/>
      </dsp:nvSpPr>
      <dsp:spPr>
        <a:xfrm>
          <a:off x="593537" y="38137"/>
          <a:ext cx="2779811" cy="1667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1" kern="1200" dirty="0" err="1"/>
            <a:t>course_id</a:t>
          </a:r>
          <a:r>
            <a:rPr lang="en-US" sz="2000" b="1" kern="1200" dirty="0"/>
            <a:t>: </a:t>
          </a:r>
          <a:br>
            <a:rPr lang="en-US" sz="1300" kern="1200" dirty="0"/>
          </a:br>
          <a:endParaRPr lang="en-US" sz="1300" kern="1200" dirty="0"/>
        </a:p>
        <a:p>
          <a:pPr marL="0" lvl="0" indent="0" algn="ctr" defTabSz="889000">
            <a:lnSpc>
              <a:spcPct val="90000"/>
            </a:lnSpc>
            <a:spcBef>
              <a:spcPct val="0"/>
            </a:spcBef>
            <a:spcAft>
              <a:spcPct val="35000"/>
            </a:spcAft>
            <a:buNone/>
          </a:pPr>
          <a:r>
            <a:rPr lang="en-US" sz="1300" kern="1200" dirty="0"/>
            <a:t>Identifies course name, and semester, e.g. “CB22x” </a:t>
          </a:r>
        </a:p>
      </dsp:txBody>
      <dsp:txXfrm>
        <a:off x="593537" y="38137"/>
        <a:ext cx="2779811" cy="1667887"/>
      </dsp:txXfrm>
    </dsp:sp>
    <dsp:sp modelId="{9E099C38-D88D-D941-B46E-759D89D851A6}">
      <dsp:nvSpPr>
        <dsp:cNvPr id="0" name=""/>
        <dsp:cNvSpPr/>
      </dsp:nvSpPr>
      <dsp:spPr>
        <a:xfrm>
          <a:off x="3639294" y="2044"/>
          <a:ext cx="2779811" cy="166788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userid_DI</a:t>
          </a:r>
          <a:r>
            <a:rPr lang="en-US" sz="1600" b="1" kern="1200" dirty="0"/>
            <a:t>:</a:t>
          </a:r>
          <a:br>
            <a:rPr lang="en-US" sz="1300" kern="1200" dirty="0"/>
          </a:br>
          <a:br>
            <a:rPr lang="en-US" sz="1300" kern="1200" dirty="0"/>
          </a:br>
          <a:r>
            <a:rPr lang="en-US" sz="1300" kern="1200" dirty="0"/>
            <a:t>identifies dataset (MHxPC13 corresponds to </a:t>
          </a:r>
          <a:r>
            <a:rPr lang="en-US" sz="1300" kern="1200" dirty="0" err="1"/>
            <a:t>MITx</a:t>
          </a:r>
          <a:r>
            <a:rPr lang="en-US" sz="1300" kern="1200" dirty="0"/>
            <a:t> </a:t>
          </a:r>
          <a:r>
            <a:rPr lang="en-US" sz="1300" kern="1200" dirty="0" err="1"/>
            <a:t>HarvardX</a:t>
          </a:r>
          <a:r>
            <a:rPr lang="en-US" sz="1300" kern="1200" dirty="0"/>
            <a:t> Person-Course AY13), second portion is a random ID number. Example ID: “MHxPC130442623”. </a:t>
          </a:r>
        </a:p>
      </dsp:txBody>
      <dsp:txXfrm>
        <a:off x="3639294" y="2044"/>
        <a:ext cx="2779811" cy="1667887"/>
      </dsp:txXfrm>
    </dsp:sp>
    <dsp:sp modelId="{E27F77B2-593A-2F4A-AFCD-4740DF7CF613}">
      <dsp:nvSpPr>
        <dsp:cNvPr id="0" name=""/>
        <dsp:cNvSpPr/>
      </dsp:nvSpPr>
      <dsp:spPr>
        <a:xfrm>
          <a:off x="6697087" y="2044"/>
          <a:ext cx="2779811" cy="166788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1" kern="1200" dirty="0"/>
            <a:t>registered</a:t>
          </a:r>
          <a:r>
            <a:rPr lang="en-US" sz="1800" kern="1200" dirty="0"/>
            <a:t>:</a:t>
          </a:r>
          <a:br>
            <a:rPr lang="en-US" sz="1800" kern="1200" dirty="0"/>
          </a:br>
          <a:br>
            <a:rPr lang="en-US" sz="1300" kern="1200" dirty="0"/>
          </a:br>
          <a:br>
            <a:rPr lang="en-US" sz="1300" kern="1200" dirty="0"/>
          </a:br>
          <a:r>
            <a:rPr lang="en-US" sz="1300" kern="1200" dirty="0"/>
            <a:t>administrative, 0/1; registered for course, =1 for all records in person- course </a:t>
          </a:r>
        </a:p>
      </dsp:txBody>
      <dsp:txXfrm>
        <a:off x="6697087" y="2044"/>
        <a:ext cx="2779811" cy="1667887"/>
      </dsp:txXfrm>
    </dsp:sp>
    <dsp:sp modelId="{3E999988-2DDB-554A-A755-A07788CC076C}">
      <dsp:nvSpPr>
        <dsp:cNvPr id="0" name=""/>
        <dsp:cNvSpPr/>
      </dsp:nvSpPr>
      <dsp:spPr>
        <a:xfrm>
          <a:off x="581501" y="1947913"/>
          <a:ext cx="2779811" cy="166788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a:t>viewed</a:t>
          </a:r>
          <a:r>
            <a:rPr lang="en-US" sz="1300" kern="1200"/>
            <a:t>: administrative, 0/1; anyone who accessed the ‘Courseware’ tab (the home of the videos, problem sets, and exams) within the edX platform for the course. Note that there exist course materials outside of the ‘Courseware’ tab, such as the Syllabus or the Discussion forums. </a:t>
          </a:r>
        </a:p>
      </dsp:txBody>
      <dsp:txXfrm>
        <a:off x="581501" y="1947913"/>
        <a:ext cx="2779811" cy="1667887"/>
      </dsp:txXfrm>
    </dsp:sp>
    <dsp:sp modelId="{2E8331EE-D2CF-1741-8F72-D57EB67E07DF}">
      <dsp:nvSpPr>
        <dsp:cNvPr id="0" name=""/>
        <dsp:cNvSpPr/>
      </dsp:nvSpPr>
      <dsp:spPr>
        <a:xfrm>
          <a:off x="3639294" y="1947913"/>
          <a:ext cx="2779811" cy="166788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a:t>explored</a:t>
          </a:r>
          <a:r>
            <a:rPr lang="en-US" sz="1300" kern="1200"/>
            <a:t>: administrative, 0/1; anyone who accessed at least half of the chapters in the courseware (chapters are the highest level on the “courseware” menu housing course content). </a:t>
          </a:r>
        </a:p>
      </dsp:txBody>
      <dsp:txXfrm>
        <a:off x="3639294" y="1947913"/>
        <a:ext cx="2779811" cy="1667887"/>
      </dsp:txXfrm>
    </dsp:sp>
    <dsp:sp modelId="{55FB9E80-44CC-614A-9DE5-FDE1E6B11402}">
      <dsp:nvSpPr>
        <dsp:cNvPr id="0" name=""/>
        <dsp:cNvSpPr/>
      </dsp:nvSpPr>
      <dsp:spPr>
        <a:xfrm>
          <a:off x="6697087" y="1947913"/>
          <a:ext cx="2779811" cy="166788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dirty="0"/>
            <a:t>certified</a:t>
          </a:r>
          <a:r>
            <a:rPr lang="en-US" sz="1300" kern="1200" dirty="0"/>
            <a:t>: administrative, 0/1; anyone who earned a certificate. Certificates are based on course grades, and depending on the course, the cutoff for a certificate varies from 50% - 80%. </a:t>
          </a:r>
        </a:p>
      </dsp:txBody>
      <dsp:txXfrm>
        <a:off x="6697087" y="1947913"/>
        <a:ext cx="2779811" cy="1667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5CD36-D88F-FD42-B70A-495FD8FBB626}">
      <dsp:nvSpPr>
        <dsp:cNvPr id="0" name=""/>
        <dsp:cNvSpPr/>
      </dsp:nvSpPr>
      <dsp:spPr>
        <a:xfrm>
          <a:off x="0" y="6589"/>
          <a:ext cx="10823575" cy="4309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i="1" kern="1200" dirty="0" err="1"/>
            <a:t>final_cc_cname_DI</a:t>
          </a:r>
          <a:r>
            <a:rPr lang="en-US" sz="1050" kern="1200" dirty="0"/>
            <a:t>: mix of administrative (computed from IP address) and user- provided (filled in from student address if available when IP was indeterminate); during de-identification, some country names were replaced with the corresponding continent/region name. Examples: “Other South Asia” or “Russian Federation”. </a:t>
          </a:r>
        </a:p>
      </dsp:txBody>
      <dsp:txXfrm>
        <a:off x="21036" y="27625"/>
        <a:ext cx="10781503" cy="388844"/>
      </dsp:txXfrm>
    </dsp:sp>
    <dsp:sp modelId="{11767789-9977-4B40-B8E1-31A5AB90E9C9}">
      <dsp:nvSpPr>
        <dsp:cNvPr id="0" name=""/>
        <dsp:cNvSpPr/>
      </dsp:nvSpPr>
      <dsp:spPr>
        <a:xfrm>
          <a:off x="0" y="447213"/>
          <a:ext cx="10823575" cy="430916"/>
        </a:xfrm>
        <a:prstGeom prst="roundRect">
          <a:avLst/>
        </a:prstGeom>
        <a:solidFill>
          <a:schemeClr val="accent2">
            <a:hueOff val="-103955"/>
            <a:satOff val="-5995"/>
            <a:lumOff val="6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dirty="0" err="1"/>
            <a:t>LoE</a:t>
          </a:r>
          <a:r>
            <a:rPr lang="en-US" sz="1400" kern="1200" dirty="0"/>
            <a:t>: user-provided, highest level of education completed. Possible values: “Less than Secondary,” “Secondary,” “Bachelor’s,” “Master’s,” and “Doctorate.” </a:t>
          </a:r>
        </a:p>
      </dsp:txBody>
      <dsp:txXfrm>
        <a:off x="21036" y="468249"/>
        <a:ext cx="10781503" cy="388844"/>
      </dsp:txXfrm>
    </dsp:sp>
    <dsp:sp modelId="{E3A0FC7A-6698-AB40-9F3E-ED339A00EFF6}">
      <dsp:nvSpPr>
        <dsp:cNvPr id="0" name=""/>
        <dsp:cNvSpPr/>
      </dsp:nvSpPr>
      <dsp:spPr>
        <a:xfrm>
          <a:off x="0" y="887837"/>
          <a:ext cx="10823575" cy="430916"/>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1" kern="1200" dirty="0" err="1"/>
            <a:t>YoB</a:t>
          </a:r>
          <a:r>
            <a:rPr lang="en-US" sz="2000" kern="1200" dirty="0"/>
            <a:t>: user-provided, year of birth. Example: “1980”. </a:t>
          </a:r>
        </a:p>
      </dsp:txBody>
      <dsp:txXfrm>
        <a:off x="21036" y="908873"/>
        <a:ext cx="10781503" cy="388844"/>
      </dsp:txXfrm>
    </dsp:sp>
    <dsp:sp modelId="{220C1689-6F5C-784A-8F40-034DA99469EA}">
      <dsp:nvSpPr>
        <dsp:cNvPr id="0" name=""/>
        <dsp:cNvSpPr/>
      </dsp:nvSpPr>
      <dsp:spPr>
        <a:xfrm>
          <a:off x="0" y="1328462"/>
          <a:ext cx="10823575" cy="430916"/>
        </a:xfrm>
        <a:prstGeom prst="roundRect">
          <a:avLst/>
        </a:prstGeom>
        <a:solidFill>
          <a:schemeClr val="accent2">
            <a:hueOff val="-311864"/>
            <a:satOff val="-17985"/>
            <a:lumOff val="1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t>gender</a:t>
          </a:r>
          <a:r>
            <a:rPr lang="en-US" sz="1800" kern="1200" dirty="0"/>
            <a:t>: user-provided. Possible values: m (male), f (female) and o (other). </a:t>
          </a:r>
        </a:p>
      </dsp:txBody>
      <dsp:txXfrm>
        <a:off x="21036" y="1349498"/>
        <a:ext cx="10781503" cy="388844"/>
      </dsp:txXfrm>
    </dsp:sp>
    <dsp:sp modelId="{3BF20703-9E5D-7641-8F3C-F185EF5592A3}">
      <dsp:nvSpPr>
        <dsp:cNvPr id="0" name=""/>
        <dsp:cNvSpPr/>
      </dsp:nvSpPr>
      <dsp:spPr>
        <a:xfrm>
          <a:off x="0" y="1769086"/>
          <a:ext cx="10823575" cy="430916"/>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t>grade</a:t>
          </a:r>
          <a:r>
            <a:rPr lang="en-US" sz="1800" kern="1200" dirty="0"/>
            <a:t>: administrative, final grade in the course, ranges from 0 to 1. Example: “0.87”. </a:t>
          </a:r>
        </a:p>
      </dsp:txBody>
      <dsp:txXfrm>
        <a:off x="21036" y="1790122"/>
        <a:ext cx="10781503" cy="388844"/>
      </dsp:txXfrm>
    </dsp:sp>
    <dsp:sp modelId="{3EBC3FF9-4352-C943-8B38-08F105D6130D}">
      <dsp:nvSpPr>
        <dsp:cNvPr id="0" name=""/>
        <dsp:cNvSpPr/>
      </dsp:nvSpPr>
      <dsp:spPr>
        <a:xfrm>
          <a:off x="0" y="2209710"/>
          <a:ext cx="10823575" cy="430916"/>
        </a:xfrm>
        <a:prstGeom prst="roundRect">
          <a:avLst/>
        </a:prstGeom>
        <a:solidFill>
          <a:schemeClr val="accent2">
            <a:hueOff val="-519773"/>
            <a:satOff val="-29974"/>
            <a:lumOff val="3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err="1"/>
            <a:t>start_time_DI</a:t>
          </a:r>
          <a:r>
            <a:rPr lang="en-US" sz="1800" kern="1200" dirty="0"/>
            <a:t>: administrative, date of course registration. Example: “12/19/12”. </a:t>
          </a:r>
        </a:p>
      </dsp:txBody>
      <dsp:txXfrm>
        <a:off x="21036" y="2230746"/>
        <a:ext cx="10781503" cy="388844"/>
      </dsp:txXfrm>
    </dsp:sp>
    <dsp:sp modelId="{ED726A6F-4DBF-7E47-AC68-DC43A22B2D9D}">
      <dsp:nvSpPr>
        <dsp:cNvPr id="0" name=""/>
        <dsp:cNvSpPr/>
      </dsp:nvSpPr>
      <dsp:spPr>
        <a:xfrm>
          <a:off x="0" y="2650334"/>
          <a:ext cx="10823575" cy="430916"/>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last_event_DI</a:t>
          </a:r>
          <a:r>
            <a:rPr lang="en-US" sz="1600" kern="1200" dirty="0"/>
            <a:t>: administrative, date of last interaction with course, blank if no interactions beyond registration. Example “ </a:t>
          </a:r>
        </a:p>
      </dsp:txBody>
      <dsp:txXfrm>
        <a:off x="21036" y="2671370"/>
        <a:ext cx="10781503" cy="388844"/>
      </dsp:txXfrm>
    </dsp:sp>
    <dsp:sp modelId="{FE044D63-0A0C-6847-BA36-F0D98E58FB66}">
      <dsp:nvSpPr>
        <dsp:cNvPr id="0" name=""/>
        <dsp:cNvSpPr/>
      </dsp:nvSpPr>
      <dsp:spPr>
        <a:xfrm>
          <a:off x="0" y="3090959"/>
          <a:ext cx="10823575" cy="43091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last_event_DI</a:t>
          </a:r>
          <a:r>
            <a:rPr lang="en-US" sz="1600" kern="1200" dirty="0"/>
            <a:t>: administrative, date of last interaction with course, blank if no interactions beyond registration. Example “11/17/13”. </a:t>
          </a:r>
        </a:p>
      </dsp:txBody>
      <dsp:txXfrm>
        <a:off x="21036" y="3111995"/>
        <a:ext cx="10781503" cy="388844"/>
      </dsp:txXfrm>
    </dsp:sp>
    <dsp:sp modelId="{076EC1C1-23D3-8249-ACC9-48EAB51B9F3C}">
      <dsp:nvSpPr>
        <dsp:cNvPr id="0" name=""/>
        <dsp:cNvSpPr/>
      </dsp:nvSpPr>
      <dsp:spPr>
        <a:xfrm>
          <a:off x="0" y="3531583"/>
          <a:ext cx="10823575" cy="430916"/>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dirty="0" err="1"/>
            <a:t>nevents</a:t>
          </a:r>
          <a:r>
            <a:rPr lang="en-US" sz="1400" kern="1200" dirty="0"/>
            <a:t>: administrative, number of interactions with the course, recorded in the tracking logs; blank if no interactions beyond registration. Example: “502”. </a:t>
          </a:r>
        </a:p>
      </dsp:txBody>
      <dsp:txXfrm>
        <a:off x="21036" y="3552619"/>
        <a:ext cx="10781503" cy="388844"/>
      </dsp:txXfrm>
    </dsp:sp>
    <dsp:sp modelId="{E24C891A-7F17-9A48-8575-2FEB738E2414}">
      <dsp:nvSpPr>
        <dsp:cNvPr id="0" name=""/>
        <dsp:cNvSpPr/>
      </dsp:nvSpPr>
      <dsp:spPr>
        <a:xfrm>
          <a:off x="0" y="3972207"/>
          <a:ext cx="10823575" cy="430916"/>
        </a:xfrm>
        <a:prstGeom prst="roundRect">
          <a:avLst/>
        </a:prstGeom>
        <a:solidFill>
          <a:schemeClr val="accent2">
            <a:hueOff val="-935590"/>
            <a:satOff val="-53954"/>
            <a:lumOff val="55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ndays_act</a:t>
          </a:r>
          <a:r>
            <a:rPr lang="en-US" sz="1600" kern="1200" dirty="0"/>
            <a:t>: administrative, number of unique days student interacted with course. Example: “16”. </a:t>
          </a:r>
        </a:p>
      </dsp:txBody>
      <dsp:txXfrm>
        <a:off x="21036" y="3993243"/>
        <a:ext cx="10781503" cy="388844"/>
      </dsp:txXfrm>
    </dsp:sp>
    <dsp:sp modelId="{93C181FB-3D82-2041-BFBC-E4BED92A5E9B}">
      <dsp:nvSpPr>
        <dsp:cNvPr id="0" name=""/>
        <dsp:cNvSpPr/>
      </dsp:nvSpPr>
      <dsp:spPr>
        <a:xfrm>
          <a:off x="0" y="4412832"/>
          <a:ext cx="10823575" cy="430916"/>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nplay_video</a:t>
          </a:r>
          <a:r>
            <a:rPr lang="en-US" sz="1600" kern="1200" dirty="0"/>
            <a:t>: administrative, number of play video events within the course. Example: “52”. </a:t>
          </a:r>
        </a:p>
      </dsp:txBody>
      <dsp:txXfrm>
        <a:off x="21036" y="4433868"/>
        <a:ext cx="10781503" cy="388844"/>
      </dsp:txXfrm>
    </dsp:sp>
    <dsp:sp modelId="{96B90869-12C9-F34F-BB95-2677ADA68783}">
      <dsp:nvSpPr>
        <dsp:cNvPr id="0" name=""/>
        <dsp:cNvSpPr/>
      </dsp:nvSpPr>
      <dsp:spPr>
        <a:xfrm>
          <a:off x="0" y="4853456"/>
          <a:ext cx="10823575" cy="430916"/>
        </a:xfrm>
        <a:prstGeom prst="roundRect">
          <a:avLst/>
        </a:prstGeom>
        <a:solidFill>
          <a:schemeClr val="accent2">
            <a:hueOff val="-1143499"/>
            <a:satOff val="-65943"/>
            <a:lumOff val="67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nchapters</a:t>
          </a:r>
          <a:r>
            <a:rPr lang="en-US" sz="1600" kern="1200" dirty="0"/>
            <a:t>: administrative, number of chapters (within the Courseware) with which the student interacted. Example: “12”. </a:t>
          </a:r>
        </a:p>
      </dsp:txBody>
      <dsp:txXfrm>
        <a:off x="21036" y="4874492"/>
        <a:ext cx="10781503" cy="388844"/>
      </dsp:txXfrm>
    </dsp:sp>
    <dsp:sp modelId="{7736EF16-D951-E641-9457-C67DFE654661}">
      <dsp:nvSpPr>
        <dsp:cNvPr id="0" name=""/>
        <dsp:cNvSpPr/>
      </dsp:nvSpPr>
      <dsp:spPr>
        <a:xfrm>
          <a:off x="0" y="5294080"/>
          <a:ext cx="10823575" cy="430916"/>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nforum_posts</a:t>
          </a:r>
          <a:r>
            <a:rPr lang="en-US" sz="1600" kern="1200" dirty="0"/>
            <a:t>: administrative, number of posts to the Discussion Forum. Example: “8”. </a:t>
          </a:r>
        </a:p>
      </dsp:txBody>
      <dsp:txXfrm>
        <a:off x="21036" y="5315116"/>
        <a:ext cx="10781503" cy="388844"/>
      </dsp:txXfrm>
    </dsp:sp>
    <dsp:sp modelId="{59891C28-7BDC-ED4A-AD31-684CFCD31696}">
      <dsp:nvSpPr>
        <dsp:cNvPr id="0" name=""/>
        <dsp:cNvSpPr/>
      </dsp:nvSpPr>
      <dsp:spPr>
        <a:xfrm>
          <a:off x="0" y="5734704"/>
          <a:ext cx="10823575" cy="430916"/>
        </a:xfrm>
        <a:prstGeom prst="roundRect">
          <a:avLst/>
        </a:prstGeom>
        <a:solidFill>
          <a:schemeClr val="accent2">
            <a:hueOff val="-1351408"/>
            <a:satOff val="-77933"/>
            <a:lumOff val="80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a:t>roles</a:t>
          </a:r>
          <a:r>
            <a:rPr lang="en-US" sz="1600" kern="1200" dirty="0"/>
            <a:t>: administrative, identifies staff and instructors, but blank as staff and instructors were removed from this release. </a:t>
          </a:r>
        </a:p>
      </dsp:txBody>
      <dsp:txXfrm>
        <a:off x="21036" y="5755740"/>
        <a:ext cx="10781503" cy="388844"/>
      </dsp:txXfrm>
    </dsp:sp>
    <dsp:sp modelId="{CC537699-D2B8-BA4F-87F9-99145F0D2DCD}">
      <dsp:nvSpPr>
        <dsp:cNvPr id="0" name=""/>
        <dsp:cNvSpPr/>
      </dsp:nvSpPr>
      <dsp:spPr>
        <a:xfrm>
          <a:off x="0" y="6175329"/>
          <a:ext cx="10823575" cy="43091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i="1" kern="1200" dirty="0" err="1"/>
            <a:t>inconsistent_flag</a:t>
          </a:r>
          <a:r>
            <a:rPr lang="en-US" sz="500" kern="1200" dirty="0"/>
            <a:t>: administrative, identifies records that are internally inconsistent. Due to a variety of data issues, including missing tracking logs and one course (CS50x) which has virtually no logs because most of the course content is hosted outside of the edX platform, a portion of the records have null values for </a:t>
          </a:r>
          <a:r>
            <a:rPr lang="en-US" sz="500" i="1" kern="1200" dirty="0" err="1"/>
            <a:t>nevents</a:t>
          </a:r>
          <a:r>
            <a:rPr lang="en-US" sz="500" i="1" kern="1200" dirty="0"/>
            <a:t> </a:t>
          </a:r>
          <a:r>
            <a:rPr lang="en-US" sz="500" kern="1200" dirty="0"/>
            <a:t>but have non-null values for </a:t>
          </a:r>
          <a:r>
            <a:rPr lang="en-US" sz="500" i="1" kern="1200" dirty="0" err="1"/>
            <a:t>ndays_act</a:t>
          </a:r>
          <a:r>
            <a:rPr lang="en-US" sz="500" kern="1200" dirty="0"/>
            <a:t>, </a:t>
          </a:r>
          <a:r>
            <a:rPr lang="en-US" sz="500" i="1" kern="1200" dirty="0" err="1"/>
            <a:t>nforum_posts</a:t>
          </a:r>
          <a:r>
            <a:rPr lang="en-US" sz="500" kern="1200" dirty="0"/>
            <a:t>, or </a:t>
          </a:r>
          <a:r>
            <a:rPr lang="en-US" sz="500" i="1" kern="1200" dirty="0" err="1"/>
            <a:t>nchapters</a:t>
          </a:r>
          <a:r>
            <a:rPr lang="en-US" sz="500" kern="1200" dirty="0"/>
            <a:t>. The source for </a:t>
          </a:r>
          <a:r>
            <a:rPr lang="en-US" sz="500" i="1" kern="1200" dirty="0" err="1"/>
            <a:t>nevents</a:t>
          </a:r>
          <a:r>
            <a:rPr lang="en-US" sz="500" i="1" kern="1200" dirty="0"/>
            <a:t> </a:t>
          </a:r>
          <a:r>
            <a:rPr lang="en-US" sz="500" kern="1200" dirty="0"/>
            <a:t>and for </a:t>
          </a:r>
          <a:r>
            <a:rPr lang="en-US" sz="500" i="1" kern="1200" dirty="0" err="1"/>
            <a:t>last_event_DI</a:t>
          </a:r>
          <a:r>
            <a:rPr lang="en-US" sz="500" i="1" kern="1200" dirty="0"/>
            <a:t> </a:t>
          </a:r>
          <a:r>
            <a:rPr lang="en-US" sz="500" kern="1200" dirty="0"/>
            <a:t>is the tracking logs, whereas </a:t>
          </a:r>
          <a:r>
            <a:rPr lang="en-US" sz="500" i="1" kern="1200" dirty="0" err="1"/>
            <a:t>ndays_act</a:t>
          </a:r>
          <a:r>
            <a:rPr lang="en-US" sz="500" i="1" kern="1200" dirty="0"/>
            <a:t>, </a:t>
          </a:r>
          <a:r>
            <a:rPr lang="en-US" sz="500" i="1" kern="1200" dirty="0" err="1"/>
            <a:t>nforum_posts</a:t>
          </a:r>
          <a:r>
            <a:rPr lang="en-US" sz="500" i="1" kern="1200" dirty="0"/>
            <a:t>, </a:t>
          </a:r>
          <a:r>
            <a:rPr lang="en-US" sz="500" kern="1200" dirty="0"/>
            <a:t>and </a:t>
          </a:r>
          <a:r>
            <a:rPr lang="en-US" sz="500" i="1" kern="1200" dirty="0" err="1"/>
            <a:t>nchapters</a:t>
          </a:r>
          <a:r>
            <a:rPr lang="en-US" sz="500" i="1" kern="1200" dirty="0"/>
            <a:t> </a:t>
          </a:r>
          <a:r>
            <a:rPr lang="en-US" sz="500" kern="1200" dirty="0"/>
            <a:t>come from a data source known as the “Courseware Student Module”1. Due to the two different sources, if something is wrong with the Tracking Logs2 for a class or a student, then records in Person Course can be internally inconsistent and have a value of ‘1’ in this column. </a:t>
          </a:r>
        </a:p>
      </dsp:txBody>
      <dsp:txXfrm>
        <a:off x="21036" y="6196365"/>
        <a:ext cx="10781503" cy="388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3EBBE-D782-4C53-865D-5E30AC3FEA5A}">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EA19D-6607-4AEC-A4AA-947CE76C86B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82AB1-2788-4421-AC74-3269CEDE567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Q: Method- classification</a:t>
          </a:r>
        </a:p>
      </dsp:txBody>
      <dsp:txXfrm>
        <a:off x="1057183" y="1805"/>
        <a:ext cx="9458416" cy="915310"/>
      </dsp:txXfrm>
    </dsp:sp>
    <dsp:sp modelId="{D9F7E7A8-A9D2-458D-A1A8-346CF0F1632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32E65-100B-428F-840D-499F1D51BBB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8F8FE-F1ED-4CEA-BD9B-32BB1D150F1B}">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1)Logistic regression</a:t>
          </a:r>
        </a:p>
      </dsp:txBody>
      <dsp:txXfrm>
        <a:off x="1057183" y="1145944"/>
        <a:ext cx="9458416" cy="915310"/>
      </dsp:txXfrm>
    </dsp:sp>
    <dsp:sp modelId="{D9F9FDFD-CFC6-40D7-B53C-24816E502FCF}">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6337C-FEAD-405D-A2AF-86052610D3A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2E4B7-179D-4888-8744-041D77BF2D0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2)Decision Trees</a:t>
          </a:r>
        </a:p>
      </dsp:txBody>
      <dsp:txXfrm>
        <a:off x="1057183" y="2290082"/>
        <a:ext cx="9458416" cy="915310"/>
      </dsp:txXfrm>
    </dsp:sp>
    <dsp:sp modelId="{EEB80392-F0F9-4D3D-BAB5-083878ED2E1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4653C-FC1A-4612-8453-B908FB825DA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A59380-11E4-4115-85FF-82CA82651C7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3)Gradient Boosting Machine</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1A24-38B8-F3A4-A587-4849E356B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D63D8E-9308-9780-3083-CAE57A3E3A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9FC655-B9B9-AAF2-6B04-18BABA78F88F}"/>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6581F77F-3A87-E2CC-059D-9CD029AFB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E5D08-3C7D-6A2A-504C-7A26860274C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316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46AC-4744-6BDF-B717-932083A45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ADB8B1-409A-4B5C-0917-ED4A1F5A4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5C58A-A1F0-B824-2614-87A77AFB24BD}"/>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39125245-87C0-B340-5EA7-D5B27AEB1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3CEB4-C2DE-B21C-2D1E-5401CFF50DF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0750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C8BC8-CE46-3F6F-C773-A1A80CC5C9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BCDC19-3A86-86BD-FBF8-A5C00895F4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09A24-E804-A44C-EE2C-B0C9F8012F42}"/>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7D2098D8-9CCE-17AA-5B2B-F72DDADBF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F4AD9-5C6C-B8D5-6CF2-AF0876E3A9D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5608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A5C6-12EE-0FBA-4378-6293D5996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CA6CF-8A37-4D78-A1C5-4B462E99DE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A120F-F539-D3CF-7E54-37308137FF51}"/>
              </a:ext>
            </a:extLst>
          </p:cNvPr>
          <p:cNvSpPr>
            <a:spLocks noGrp="1"/>
          </p:cNvSpPr>
          <p:nvPr>
            <p:ph type="dt" sz="half" idx="10"/>
          </p:nvPr>
        </p:nvSpPr>
        <p:spPr/>
        <p:txBody>
          <a:bodyPr/>
          <a:lstStyle/>
          <a:p>
            <a:fld id="{11EAACC7-3B3F-47D1-959A-EF58926E955E}" type="datetimeFigureOut">
              <a:rPr lang="en-US" smtClean="0"/>
              <a:t>5/1/23</a:t>
            </a:fld>
            <a:endParaRPr lang="en-US" dirty="0"/>
          </a:p>
        </p:txBody>
      </p:sp>
      <p:sp>
        <p:nvSpPr>
          <p:cNvPr id="5" name="Footer Placeholder 4">
            <a:extLst>
              <a:ext uri="{FF2B5EF4-FFF2-40B4-BE49-F238E27FC236}">
                <a16:creationId xmlns:a16="http://schemas.microsoft.com/office/drawing/2014/main" id="{F49AB888-77B0-386D-2AB4-903689DB7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02C46-28FD-085A-E1EF-8080110B73B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1664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FE21-997A-62EC-2F2E-A799404CF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9D2052-C3C1-ACD8-3A71-9680D00B25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04C42-67F2-2AA5-41D1-C85C78DBD983}"/>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9B6B233B-4BF1-9FD4-F0F3-704B13F79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0BBF-127C-D4FC-F94D-44C9777AF6E4}"/>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846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9966-1BBF-25F8-77F3-871AB2F80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6B7C6-34BA-314C-394D-0E3875DDA3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52B983-CAB0-9372-4C19-F7F7162F4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8C1924-18BD-38C1-9256-DDD7F756BACE}"/>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90AFA619-6F1D-53CA-964C-213DD1D6C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E9BC4-4E38-87E5-C792-C7D9C7A2505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134335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AB5A-EAC8-66C2-F690-5C10BE0356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8C54DA-3145-BAE6-CC4F-7F2CBC928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D8E7C-8494-99C3-C992-021B69101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CAAB05-1439-1F36-0285-5DDB864EE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F2104-B865-7790-F61D-AA61A2237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759F2-FEC5-EB20-5AA1-C12B00FB83E2}"/>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8" name="Footer Placeholder 7">
            <a:extLst>
              <a:ext uri="{FF2B5EF4-FFF2-40B4-BE49-F238E27FC236}">
                <a16:creationId xmlns:a16="http://schemas.microsoft.com/office/drawing/2014/main" id="{5ED28574-963C-8E93-BEEA-11B1677E6F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2346E1A-8C44-E6D1-F61E-874847AE4E4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1654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C7B0-D923-AC1B-918B-7E15D5219C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7F6D8-8AE7-50E4-05F5-437AFDFABB89}"/>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4" name="Footer Placeholder 3">
            <a:extLst>
              <a:ext uri="{FF2B5EF4-FFF2-40B4-BE49-F238E27FC236}">
                <a16:creationId xmlns:a16="http://schemas.microsoft.com/office/drawing/2014/main" id="{A78FFFAF-E871-BA19-EED6-25D4AF5144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8F1682-EA04-CE07-1375-5AA60FB27A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1250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B7ED6-710E-19BD-8CE8-E4777A93187E}"/>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3" name="Footer Placeholder 2">
            <a:extLst>
              <a:ext uri="{FF2B5EF4-FFF2-40B4-BE49-F238E27FC236}">
                <a16:creationId xmlns:a16="http://schemas.microsoft.com/office/drawing/2014/main" id="{C3B7EE7A-36A4-5FBF-83CF-7382A353F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750157-8A15-6471-BAE4-B737C41AF25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9106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0A2F-A526-52AD-0D18-BBDC4FC91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0A368C-4DA0-ED45-33BE-D3BB69AC1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5A34BD-2E30-AFF6-0ABD-4965900E7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8833F-4E2C-F35B-4D01-53494DEDDB67}"/>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AC294D23-1224-93B0-167C-1431736FD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A3DE0-F1C1-A5F9-2598-F6EC3C62F4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989343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9541-6B1A-D219-814E-51D3109F2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0C560-1725-B37E-30E0-B9D3ACEF6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8BEA71-6319-EEE7-6622-8C171649D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3F3D05-0060-7711-D30F-B59D6AB34A55}"/>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724B2E06-F2B4-509E-EDFA-17395DCC6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6F36D-49FE-3631-26E6-07076C8AB062}"/>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3492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1E367-F69B-85D4-7D40-AE12B90A5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3BABD9-E71B-41CD-6DE5-4A44276D3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708C6-5766-7EAE-4F30-0C1D427D1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49A71976-B85B-C9DB-9B0F-D5E73DEF87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971C323-7DC3-C05F-F880-010711C97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508629017"/>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microsoft.com/office/2007/relationships/hdphoto" Target="../media/hdphoto3.wdp"/><Relationship Id="rId4" Type="http://schemas.openxmlformats.org/officeDocument/2006/relationships/diagramData" Target="../diagrams/data3.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F78096-CD6C-8AF3-0544-FFE601BCB0F2}"/>
              </a:ext>
            </a:extLst>
          </p:cNvPr>
          <p:cNvSpPr>
            <a:spLocks noGrp="1"/>
          </p:cNvSpPr>
          <p:nvPr>
            <p:ph type="subTitle" idx="1"/>
          </p:nvPr>
        </p:nvSpPr>
        <p:spPr>
          <a:xfrm>
            <a:off x="6556100" y="4687316"/>
            <a:ext cx="4972512" cy="1517088"/>
          </a:xfrm>
        </p:spPr>
        <p:txBody>
          <a:bodyPr>
            <a:normAutofit/>
          </a:bodyPr>
          <a:lstStyle/>
          <a:p>
            <a:r>
              <a:rPr lang="en-IN">
                <a:effectLst/>
                <a:latin typeface="Baloo Bhaijaan" panose="03080902040302020200" pitchFamily="66" charset="-78"/>
                <a:ea typeface="Calibri" panose="020F0502020204030204" pitchFamily="34" charset="0"/>
                <a:cs typeface="Baloo Bhaijaan" panose="03080902040302020200" pitchFamily="66" charset="-78"/>
              </a:rPr>
              <a:t>Knowledge Enhancement &amp; Career Advancement With MOOC</a:t>
            </a:r>
            <a:br>
              <a:rPr lang="en-IN">
                <a:effectLst/>
                <a:latin typeface="Algerian" pitchFamily="82" charset="77"/>
                <a:ea typeface="Calibri" panose="020F0502020204030204" pitchFamily="34" charset="0"/>
                <a:cs typeface="Times New Roman" panose="02020603050405020304" pitchFamily="18" charset="0"/>
              </a:rPr>
            </a:br>
            <a:br>
              <a:rPr lang="en-IN">
                <a:effectLst/>
                <a:latin typeface="Algerian" pitchFamily="82" charset="77"/>
                <a:ea typeface="Calibri" panose="020F0502020204030204" pitchFamily="34" charset="0"/>
                <a:cs typeface="Times New Roman" panose="02020603050405020304" pitchFamily="18" charset="0"/>
              </a:rPr>
            </a:br>
            <a:endParaRPr lang="en-US">
              <a:latin typeface="Algerian" pitchFamily="82" charset="77"/>
            </a:endParaRPr>
          </a:p>
        </p:txBody>
      </p:sp>
      <p:pic>
        <p:nvPicPr>
          <p:cNvPr id="6" name="Picture 5" descr="Shape, icon&#10;&#10;Description automatically generated">
            <a:extLst>
              <a:ext uri="{FF2B5EF4-FFF2-40B4-BE49-F238E27FC236}">
                <a16:creationId xmlns:a16="http://schemas.microsoft.com/office/drawing/2014/main" id="{FC046093-9198-EEA2-DE77-38330E91575B}"/>
              </a:ext>
            </a:extLst>
          </p:cNvPr>
          <p:cNvPicPr>
            <a:picLocks noChangeAspect="1"/>
          </p:cNvPicPr>
          <p:nvPr/>
        </p:nvPicPr>
        <p:blipFill rotWithShape="1">
          <a:blip r:embed="rId2"/>
          <a:srcRect t="5820" r="1" b="14828"/>
          <a:stretch/>
        </p:blipFill>
        <p:spPr>
          <a:xfrm>
            <a:off x="74384" y="2292131"/>
            <a:ext cx="5060966" cy="2846797"/>
          </a:xfrm>
          <a:prstGeom prst="rect">
            <a:avLst/>
          </a:prstGeom>
        </p:spPr>
      </p:pic>
    </p:spTree>
    <p:extLst>
      <p:ext uri="{BB962C8B-B14F-4D97-AF65-F5344CB8AC3E}">
        <p14:creationId xmlns:p14="http://schemas.microsoft.com/office/powerpoint/2010/main" val="32669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E3DD-1145-9253-6BA7-ABA5BF3EE347}"/>
              </a:ext>
            </a:extLst>
          </p:cNvPr>
          <p:cNvSpPr>
            <a:spLocks noGrp="1"/>
          </p:cNvSpPr>
          <p:nvPr>
            <p:ph type="title"/>
          </p:nvPr>
        </p:nvSpPr>
        <p:spPr/>
        <p:txBody>
          <a:bodyPr/>
          <a:lstStyle/>
          <a:p>
            <a:r>
              <a:rPr lang="en-US" dirty="0"/>
              <a:t>Factoring Categorical Variables</a:t>
            </a:r>
          </a:p>
        </p:txBody>
      </p:sp>
      <p:sp>
        <p:nvSpPr>
          <p:cNvPr id="3" name="Content Placeholder 2">
            <a:extLst>
              <a:ext uri="{FF2B5EF4-FFF2-40B4-BE49-F238E27FC236}">
                <a16:creationId xmlns:a16="http://schemas.microsoft.com/office/drawing/2014/main" id="{04E2229D-4761-5A43-F983-CE78FD35BA9A}"/>
              </a:ext>
            </a:extLst>
          </p:cNvPr>
          <p:cNvSpPr>
            <a:spLocks noGrp="1"/>
          </p:cNvSpPr>
          <p:nvPr>
            <p:ph idx="1"/>
          </p:nvPr>
        </p:nvSpPr>
        <p:spPr/>
        <p:txBody>
          <a:bodyPr/>
          <a:lstStyle/>
          <a:p>
            <a:r>
              <a:rPr lang="en-US" dirty="0" err="1"/>
              <a:t>course_id</a:t>
            </a:r>
            <a:r>
              <a:rPr lang="en-US" dirty="0"/>
              <a:t>, institute, semester, </a:t>
            </a:r>
            <a:r>
              <a:rPr lang="en-US" dirty="0" err="1"/>
              <a:t>loe_di</a:t>
            </a:r>
            <a:r>
              <a:rPr lang="en-US" dirty="0"/>
              <a:t>, </a:t>
            </a:r>
            <a:r>
              <a:rPr lang="en-US" dirty="0" err="1"/>
              <a:t>final_cc_cname_di</a:t>
            </a:r>
            <a:r>
              <a:rPr lang="en-US" dirty="0"/>
              <a:t> are factored into </a:t>
            </a:r>
            <a:r>
              <a:rPr lang="en-US" dirty="0" err="1"/>
              <a:t>numberical</a:t>
            </a:r>
            <a:r>
              <a:rPr lang="en-US" dirty="0"/>
              <a:t> values setting the levels as shown below :</a:t>
            </a:r>
            <a:br>
              <a:rPr lang="en-US" dirty="0"/>
            </a:br>
            <a:r>
              <a:rPr lang="en-US" dirty="0"/>
              <a:t>"Less than </a:t>
            </a:r>
            <a:r>
              <a:rPr lang="en-US" dirty="0" err="1"/>
              <a:t>Secondary","Secondary</a:t>
            </a:r>
            <a:r>
              <a:rPr lang="en-US" dirty="0"/>
              <a:t>" ,"</a:t>
            </a:r>
            <a:r>
              <a:rPr lang="en-US" dirty="0" err="1"/>
              <a:t>Bachelor's","Master's","Doctorate</a:t>
            </a:r>
            <a:r>
              <a:rPr lang="en-US" dirty="0"/>
              <a:t>"</a:t>
            </a:r>
          </a:p>
          <a:p>
            <a:r>
              <a:rPr lang="en-US" dirty="0"/>
              <a:t># "Fall"   "Spring" "Summer"</a:t>
            </a:r>
          </a:p>
          <a:p>
            <a:r>
              <a:rPr lang="en-US"/>
              <a:t># </a:t>
            </a:r>
            <a:r>
              <a:rPr lang="en-US" dirty="0"/>
              <a:t>[1] "14.73x" "2.01x"  "3.091x" "6.002x" "6.00x"  "7.00x"  "8.02x"  "8.MReV" "CB22x" </a:t>
            </a:r>
          </a:p>
          <a:p>
            <a:r>
              <a:rPr lang="en-US" dirty="0"/>
              <a:t>#[10] "CS50x"  "ER22x"  "PH207x" "PH278x"</a:t>
            </a:r>
          </a:p>
          <a:p>
            <a:r>
              <a:rPr lang="en-US" dirty="0"/>
              <a:t>[12:42 AM, 5/1/2023] Nitesh </a:t>
            </a:r>
            <a:r>
              <a:rPr lang="en-US" dirty="0" err="1"/>
              <a:t>Padidam</a:t>
            </a:r>
            <a:r>
              <a:rPr lang="en-US" dirty="0"/>
              <a:t>: #"</a:t>
            </a:r>
            <a:r>
              <a:rPr lang="en-US" dirty="0" err="1"/>
              <a:t>HarvardX</a:t>
            </a:r>
            <a:r>
              <a:rPr lang="en-US" dirty="0"/>
              <a:t>" "</a:t>
            </a:r>
            <a:r>
              <a:rPr lang="en-US" dirty="0" err="1"/>
              <a:t>MITx</a:t>
            </a:r>
            <a:r>
              <a:rPr lang="en-US" dirty="0"/>
              <a:t>"</a:t>
            </a:r>
          </a:p>
        </p:txBody>
      </p:sp>
    </p:spTree>
    <p:extLst>
      <p:ext uri="{BB962C8B-B14F-4D97-AF65-F5344CB8AC3E}">
        <p14:creationId xmlns:p14="http://schemas.microsoft.com/office/powerpoint/2010/main" val="337730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FEF9-AC15-1483-E9AA-4EDBF75E8CB1}"/>
              </a:ext>
            </a:extLst>
          </p:cNvPr>
          <p:cNvSpPr>
            <a:spLocks noGrp="1"/>
          </p:cNvSpPr>
          <p:nvPr>
            <p:ph type="title"/>
          </p:nvPr>
        </p:nvSpPr>
        <p:spPr>
          <a:xfrm>
            <a:off x="1137033" y="670559"/>
            <a:ext cx="4683321" cy="2148841"/>
          </a:xfrm>
        </p:spPr>
        <p:txBody>
          <a:bodyPr anchor="t">
            <a:normAutofit/>
          </a:bodyPr>
          <a:lstStyle/>
          <a:p>
            <a:r>
              <a:rPr lang="en-US" b="1">
                <a:latin typeface="Arial" panose="020B0604020202020204" pitchFamily="34" charset="0"/>
                <a:cs typeface="Arial" panose="020B0604020202020204" pitchFamily="34" charset="0"/>
              </a:rPr>
              <a:t>Project description</a:t>
            </a:r>
            <a:endParaRPr lang="en-US"/>
          </a:p>
        </p:txBody>
      </p:sp>
      <p:graphicFrame>
        <p:nvGraphicFramePr>
          <p:cNvPr id="80" name="Content Placeholder 2">
            <a:extLst>
              <a:ext uri="{FF2B5EF4-FFF2-40B4-BE49-F238E27FC236}">
                <a16:creationId xmlns:a16="http://schemas.microsoft.com/office/drawing/2014/main" id="{F7C161C9-4770-495E-602A-DC5C12B9FF3A}"/>
              </a:ext>
            </a:extLst>
          </p:cNvPr>
          <p:cNvGraphicFramePr>
            <a:graphicFrameLocks noGrp="1"/>
          </p:cNvGraphicFramePr>
          <p:nvPr>
            <p:ph idx="1"/>
            <p:extLst>
              <p:ext uri="{D42A27DB-BD31-4B8C-83A1-F6EECF244321}">
                <p14:modId xmlns:p14="http://schemas.microsoft.com/office/powerpoint/2010/main" val="3273849119"/>
              </p:ext>
            </p:extLst>
          </p:nvPr>
        </p:nvGraphicFramePr>
        <p:xfrm>
          <a:off x="6797004" y="670559"/>
          <a:ext cx="4555782" cy="5445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ext&#10;&#10;Description automatically generated">
            <a:extLst>
              <a:ext uri="{FF2B5EF4-FFF2-40B4-BE49-F238E27FC236}">
                <a16:creationId xmlns:a16="http://schemas.microsoft.com/office/drawing/2014/main" id="{8511CB47-AAC5-63CB-386C-5B8153E40F29}"/>
              </a:ext>
            </a:extLst>
          </p:cNvPr>
          <p:cNvPicPr>
            <a:picLocks noChangeAspect="1"/>
          </p:cNvPicPr>
          <p:nvPr/>
        </p:nvPicPr>
        <p:blipFill rotWithShape="1">
          <a:blip r:embed="rId7">
            <a:extLst>
              <a:ext uri="{BEBA8EAE-BF5A-486C-A8C5-ECC9F3942E4B}">
                <a14:imgProps xmlns:a14="http://schemas.microsoft.com/office/drawing/2010/main">
                  <a14:imgLayer r:embed="rId8">
                    <a14:imgEffect>
                      <a14:brightnessContrast bright="25000"/>
                    </a14:imgEffect>
                  </a14:imgLayer>
                </a14:imgProps>
              </a:ext>
            </a:extLst>
          </a:blip>
          <a:srcRect b="19449"/>
          <a:stretch/>
        </p:blipFill>
        <p:spPr>
          <a:xfrm>
            <a:off x="-1" y="2563365"/>
            <a:ext cx="6665843" cy="4294633"/>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Tree>
    <p:extLst>
      <p:ext uri="{BB962C8B-B14F-4D97-AF65-F5344CB8AC3E}">
        <p14:creationId xmlns:p14="http://schemas.microsoft.com/office/powerpoint/2010/main" val="277444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86C4C-1AC6-28C0-59F8-11575FB9F2C0}"/>
              </a:ext>
            </a:extLst>
          </p:cNvPr>
          <p:cNvSpPr>
            <a:spLocks noGrp="1"/>
          </p:cNvSpPr>
          <p:nvPr>
            <p:ph type="title"/>
          </p:nvPr>
        </p:nvSpPr>
        <p:spPr>
          <a:xfrm>
            <a:off x="15620" y="3709537"/>
            <a:ext cx="2453308" cy="923330"/>
          </a:xfrm>
        </p:spPr>
        <p:txBody>
          <a:bodyPr vert="horz" wrap="square" lIns="91440" tIns="45720" rIns="91440" bIns="45720" rtlCol="0" anchor="ctr">
            <a:spAutoFit/>
          </a:bodyPr>
          <a:lstStyle/>
          <a:p>
            <a:pPr algn="ctr"/>
            <a:endParaRPr lang="en-US" sz="6000" b="1" kern="12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mj-ea"/>
              <a:cs typeface="+mj-cs"/>
            </a:endParaRPr>
          </a:p>
        </p:txBody>
      </p:sp>
      <p:graphicFrame>
        <p:nvGraphicFramePr>
          <p:cNvPr id="8" name="Text Placeholder 5">
            <a:extLst>
              <a:ext uri="{FF2B5EF4-FFF2-40B4-BE49-F238E27FC236}">
                <a16:creationId xmlns:a16="http://schemas.microsoft.com/office/drawing/2014/main" id="{FA7A3FAF-D857-0355-E799-A25421BC4665}"/>
              </a:ext>
            </a:extLst>
          </p:cNvPr>
          <p:cNvGraphicFramePr/>
          <p:nvPr>
            <p:extLst>
              <p:ext uri="{D42A27DB-BD31-4B8C-83A1-F6EECF244321}">
                <p14:modId xmlns:p14="http://schemas.microsoft.com/office/powerpoint/2010/main" val="3667865619"/>
              </p:ext>
            </p:extLst>
          </p:nvPr>
        </p:nvGraphicFramePr>
        <p:xfrm>
          <a:off x="5568696" y="643467"/>
          <a:ext cx="5788152"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Graphic 14" descr="Presentation with bar chart with solid fill">
            <a:extLst>
              <a:ext uri="{FF2B5EF4-FFF2-40B4-BE49-F238E27FC236}">
                <a16:creationId xmlns:a16="http://schemas.microsoft.com/office/drawing/2014/main" id="{CEE31D5F-9D3E-1ACE-CD06-10F98A2594E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75960" y="4224528"/>
            <a:ext cx="640080" cy="640080"/>
          </a:xfrm>
          <a:prstGeom prst="rect">
            <a:avLst/>
          </a:prstGeom>
        </p:spPr>
      </p:pic>
      <p:pic>
        <p:nvPicPr>
          <p:cNvPr id="10" name="Picture 9">
            <a:extLst>
              <a:ext uri="{FF2B5EF4-FFF2-40B4-BE49-F238E27FC236}">
                <a16:creationId xmlns:a16="http://schemas.microsoft.com/office/drawing/2014/main" id="{0E439C2A-830A-FE5E-423A-F2FC210877CA}"/>
              </a:ext>
            </a:extLst>
          </p:cNvPr>
          <p:cNvPicPr>
            <a:picLocks noChangeAspect="1"/>
          </p:cNvPicPr>
          <p:nvPr/>
        </p:nvPicPr>
        <p:blipFill>
          <a:blip r:embed="rId9"/>
          <a:stretch>
            <a:fillRect/>
          </a:stretch>
        </p:blipFill>
        <p:spPr>
          <a:xfrm>
            <a:off x="0" y="-22789"/>
            <a:ext cx="4937857" cy="6880789"/>
          </a:xfrm>
          <a:prstGeom prst="rect">
            <a:avLst/>
          </a:prstGeom>
        </p:spPr>
      </p:pic>
      <p:sp>
        <p:nvSpPr>
          <p:cNvPr id="11" name="TextBox 10">
            <a:extLst>
              <a:ext uri="{FF2B5EF4-FFF2-40B4-BE49-F238E27FC236}">
                <a16:creationId xmlns:a16="http://schemas.microsoft.com/office/drawing/2014/main" id="{F06847E6-27E4-06AF-5312-4408EE63C11E}"/>
              </a:ext>
            </a:extLst>
          </p:cNvPr>
          <p:cNvSpPr txBox="1"/>
          <p:nvPr/>
        </p:nvSpPr>
        <p:spPr>
          <a:xfrm>
            <a:off x="291546" y="643467"/>
            <a:ext cx="1736035" cy="5170646"/>
          </a:xfrm>
          <a:prstGeom prst="rect">
            <a:avLst/>
          </a:prstGeom>
          <a:noFill/>
        </p:spPr>
        <p:txBody>
          <a:bodyPr wrap="square" rtlCol="0">
            <a:spAutoFit/>
          </a:bodyPr>
          <a:lstStyle/>
          <a:p>
            <a:r>
              <a:rPr lang="en-US" sz="6600" dirty="0">
                <a:latin typeface="Algerian" pitchFamily="82" charset="77"/>
              </a:rPr>
              <a:t>S</a:t>
            </a:r>
            <a:br>
              <a:rPr lang="en-US" sz="6600" dirty="0">
                <a:latin typeface="Algerian" pitchFamily="82" charset="77"/>
              </a:rPr>
            </a:br>
            <a:r>
              <a:rPr lang="en-US" sz="6600" dirty="0">
                <a:latin typeface="Algerian" pitchFamily="82" charset="77"/>
              </a:rPr>
              <a:t>M</a:t>
            </a:r>
            <a:br>
              <a:rPr lang="en-US" sz="6600" dirty="0">
                <a:latin typeface="Algerian" pitchFamily="82" charset="77"/>
              </a:rPr>
            </a:br>
            <a:r>
              <a:rPr lang="en-US" sz="6600" dirty="0">
                <a:latin typeface="Algerian" pitchFamily="82" charset="77"/>
              </a:rPr>
              <a:t>A</a:t>
            </a:r>
            <a:br>
              <a:rPr lang="en-US" sz="6600" dirty="0">
                <a:latin typeface="Algerian" pitchFamily="82" charset="77"/>
              </a:rPr>
            </a:br>
            <a:r>
              <a:rPr lang="en-US" sz="6600" dirty="0">
                <a:latin typeface="Algerian" pitchFamily="82" charset="77"/>
              </a:rPr>
              <a:t>R</a:t>
            </a:r>
            <a:br>
              <a:rPr lang="en-US" sz="6600" dirty="0">
                <a:latin typeface="Algerian" pitchFamily="82" charset="77"/>
              </a:rPr>
            </a:br>
            <a:r>
              <a:rPr lang="en-US" sz="6600" dirty="0">
                <a:latin typeface="Algerian" pitchFamily="82" charset="77"/>
              </a:rPr>
              <a:t>T</a:t>
            </a:r>
            <a:r>
              <a:rPr lang="en-US" dirty="0"/>
              <a:t>	</a:t>
            </a:r>
          </a:p>
        </p:txBody>
      </p:sp>
    </p:spTree>
    <p:extLst>
      <p:ext uri="{BB962C8B-B14F-4D97-AF65-F5344CB8AC3E}">
        <p14:creationId xmlns:p14="http://schemas.microsoft.com/office/powerpoint/2010/main" val="225651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person, blue&#10;&#10;Description automatically generated">
            <a:extLst>
              <a:ext uri="{FF2B5EF4-FFF2-40B4-BE49-F238E27FC236}">
                <a16:creationId xmlns:a16="http://schemas.microsoft.com/office/drawing/2014/main" id="{1982DA4D-EEEB-24F9-8059-774C847F83F0}"/>
              </a:ext>
            </a:extLst>
          </p:cNvPr>
          <p:cNvPicPr>
            <a:picLocks noChangeAspect="1"/>
          </p:cNvPicPr>
          <p:nvPr/>
        </p:nvPicPr>
        <p:blipFill rotWithShape="1">
          <a:blip r:embed="rId2">
            <a:duotone>
              <a:schemeClr val="bg2">
                <a:shade val="45000"/>
                <a:satMod val="135000"/>
              </a:schemeClr>
              <a:prstClr val="white"/>
            </a:duotone>
            <a:alphaModFix amt="16000"/>
            <a:extLst>
              <a:ext uri="{BEBA8EAE-BF5A-486C-A8C5-ECC9F3942E4B}">
                <a14:imgProps xmlns:a14="http://schemas.microsoft.com/office/drawing/2010/main">
                  <a14:imgLayer r:embed="rId3">
                    <a14:imgEffect>
                      <a14:colorTemperature colorTemp="10381"/>
                    </a14:imgEffect>
                  </a14:imgLayer>
                </a14:imgProps>
              </a:ext>
            </a:extLst>
          </a:blip>
          <a:srcRect t="4661"/>
          <a:stretch/>
        </p:blipFill>
        <p:spPr>
          <a:xfrm>
            <a:off x="20" y="10"/>
            <a:ext cx="12191980" cy="6857990"/>
          </a:xfrm>
          <a:prstGeom prst="rect">
            <a:avLst/>
          </a:prstGeom>
          <a:solidFill>
            <a:schemeClr val="bg1">
              <a:alpha val="0"/>
            </a:schemeClr>
          </a:solidFill>
        </p:spPr>
      </p:pic>
      <p:sp>
        <p:nvSpPr>
          <p:cNvPr id="2" name="Title 1">
            <a:extLst>
              <a:ext uri="{FF2B5EF4-FFF2-40B4-BE49-F238E27FC236}">
                <a16:creationId xmlns:a16="http://schemas.microsoft.com/office/drawing/2014/main" id="{B434CD76-098D-93EC-2C65-ABD7D5EAE100}"/>
              </a:ext>
            </a:extLst>
          </p:cNvPr>
          <p:cNvSpPr>
            <a:spLocks noGrp="1"/>
          </p:cNvSpPr>
          <p:nvPr>
            <p:ph type="title"/>
          </p:nvPr>
        </p:nvSpPr>
        <p:spPr>
          <a:xfrm>
            <a:off x="5274365" y="134937"/>
            <a:ext cx="10515600" cy="132556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DATA DESCRIPTION</a:t>
            </a:r>
          </a:p>
        </p:txBody>
      </p:sp>
      <p:graphicFrame>
        <p:nvGraphicFramePr>
          <p:cNvPr id="120" name="Content Placeholder 2">
            <a:extLst>
              <a:ext uri="{FF2B5EF4-FFF2-40B4-BE49-F238E27FC236}">
                <a16:creationId xmlns:a16="http://schemas.microsoft.com/office/drawing/2014/main" id="{11AF766B-1DFB-56DC-29FF-203596826989}"/>
              </a:ext>
            </a:extLst>
          </p:cNvPr>
          <p:cNvGraphicFramePr>
            <a:graphicFrameLocks noGrp="1"/>
          </p:cNvGraphicFramePr>
          <p:nvPr>
            <p:ph idx="1"/>
            <p:extLst>
              <p:ext uri="{D42A27DB-BD31-4B8C-83A1-F6EECF244321}">
                <p14:modId xmlns:p14="http://schemas.microsoft.com/office/powerpoint/2010/main" val="765174879"/>
              </p:ext>
            </p:extLst>
          </p:nvPr>
        </p:nvGraphicFramePr>
        <p:xfrm>
          <a:off x="5274365" y="1825625"/>
          <a:ext cx="6559826" cy="46672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A picture containing person, blue&#10;&#10;Description automatically generated">
            <a:extLst>
              <a:ext uri="{FF2B5EF4-FFF2-40B4-BE49-F238E27FC236}">
                <a16:creationId xmlns:a16="http://schemas.microsoft.com/office/drawing/2014/main" id="{AE592C57-34E6-C869-732A-5C6E430CF86D}"/>
              </a:ext>
            </a:extLst>
          </p:cNvPr>
          <p:cNvPicPr>
            <a:picLocks noChangeAspect="1"/>
          </p:cNvPicPr>
          <p:nvPr/>
        </p:nvPicPr>
        <p:blipFill>
          <a:blip r:embed="rId9">
            <a:extLst>
              <a:ext uri="{BEBA8EAE-BF5A-486C-A8C5-ECC9F3942E4B}">
                <a14:imgProps xmlns:a14="http://schemas.microsoft.com/office/drawing/2010/main">
                  <a14:imgLayer r:embed="rId10">
                    <a14:imgEffect>
                      <a14:saturation sat="236000"/>
                    </a14:imgEffect>
                  </a14:imgLayer>
                </a14:imgProps>
              </a:ext>
            </a:extLst>
          </a:blip>
          <a:stretch>
            <a:fillRect/>
          </a:stretch>
        </p:blipFill>
        <p:spPr>
          <a:xfrm>
            <a:off x="0" y="10"/>
            <a:ext cx="5041322" cy="6857990"/>
          </a:xfrm>
          <a:prstGeom prst="rect">
            <a:avLst/>
          </a:prstGeom>
        </p:spPr>
      </p:pic>
    </p:spTree>
    <p:extLst>
      <p:ext uri="{BB962C8B-B14F-4D97-AF65-F5344CB8AC3E}">
        <p14:creationId xmlns:p14="http://schemas.microsoft.com/office/powerpoint/2010/main" val="261750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1173-5184-60BD-E7D2-D65FCCBEBD06}"/>
              </a:ext>
            </a:extLst>
          </p:cNvPr>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A</a:t>
            </a:r>
            <a:r>
              <a:rPr lang="en-US" sz="3400" dirty="0">
                <a:effectLst/>
                <a:latin typeface="Arial" panose="020B0604020202020204" pitchFamily="34" charset="0"/>
                <a:cs typeface="Arial" panose="020B0604020202020204" pitchFamily="34" charset="0"/>
              </a:rPr>
              <a:t> detailed description of the variables included in the de-identified dataset </a:t>
            </a:r>
            <a:endParaRPr lang="en-US" sz="3400" dirty="0">
              <a:latin typeface="Arial" panose="020B0604020202020204" pitchFamily="34" charset="0"/>
              <a:cs typeface="Arial" panose="020B0604020202020204" pitchFamily="34" charset="0"/>
            </a:endParaRPr>
          </a:p>
        </p:txBody>
      </p:sp>
      <p:graphicFrame>
        <p:nvGraphicFramePr>
          <p:cNvPr id="20" name="Content Placeholder 2">
            <a:extLst>
              <a:ext uri="{FF2B5EF4-FFF2-40B4-BE49-F238E27FC236}">
                <a16:creationId xmlns:a16="http://schemas.microsoft.com/office/drawing/2014/main" id="{7A918611-9078-4177-EA28-7BE59D56008B}"/>
              </a:ext>
            </a:extLst>
          </p:cNvPr>
          <p:cNvGraphicFramePr>
            <a:graphicFrameLocks noGrp="1"/>
          </p:cNvGraphicFramePr>
          <p:nvPr>
            <p:ph idx="1"/>
            <p:extLst>
              <p:ext uri="{D42A27DB-BD31-4B8C-83A1-F6EECF244321}">
                <p14:modId xmlns:p14="http://schemas.microsoft.com/office/powerpoint/2010/main" val="169616425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92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8" name="Content Placeholder 2">
            <a:extLst>
              <a:ext uri="{FF2B5EF4-FFF2-40B4-BE49-F238E27FC236}">
                <a16:creationId xmlns:a16="http://schemas.microsoft.com/office/drawing/2014/main" id="{5AF83E88-EFD3-3392-4429-818B5CF48687}"/>
              </a:ext>
            </a:extLst>
          </p:cNvPr>
          <p:cNvGraphicFramePr>
            <a:graphicFrameLocks noGrp="1"/>
          </p:cNvGraphicFramePr>
          <p:nvPr>
            <p:ph idx="1"/>
            <p:extLst>
              <p:ext uri="{D42A27DB-BD31-4B8C-83A1-F6EECF244321}">
                <p14:modId xmlns:p14="http://schemas.microsoft.com/office/powerpoint/2010/main" val="65009759"/>
              </p:ext>
            </p:extLst>
          </p:nvPr>
        </p:nvGraphicFramePr>
        <p:xfrm>
          <a:off x="304800" y="106017"/>
          <a:ext cx="10823575" cy="6612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71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1D6E-A308-DF5C-45E0-A8C256AF515E}"/>
              </a:ext>
            </a:extLst>
          </p:cNvPr>
          <p:cNvSpPr>
            <a:spLocks noGrp="1"/>
          </p:cNvSpPr>
          <p:nvPr>
            <p:ph type="title"/>
          </p:nvPr>
        </p:nvSpPr>
        <p:spPr/>
        <p:txBody>
          <a:bodyPr/>
          <a:lstStyle/>
          <a:p>
            <a:r>
              <a:rPr lang="en-US" dirty="0"/>
              <a:t>ASSUMPTIONS :</a:t>
            </a:r>
          </a:p>
        </p:txBody>
      </p:sp>
      <p:sp>
        <p:nvSpPr>
          <p:cNvPr id="3" name="Content Placeholder 2">
            <a:extLst>
              <a:ext uri="{FF2B5EF4-FFF2-40B4-BE49-F238E27FC236}">
                <a16:creationId xmlns:a16="http://schemas.microsoft.com/office/drawing/2014/main" id="{3BA891EF-BBBF-B98F-3495-8785B050C81D}"/>
              </a:ext>
            </a:extLst>
          </p:cNvPr>
          <p:cNvSpPr>
            <a:spLocks noGrp="1"/>
          </p:cNvSpPr>
          <p:nvPr>
            <p:ph idx="1"/>
          </p:nvPr>
        </p:nvSpPr>
        <p:spPr/>
        <p:txBody>
          <a:bodyPr>
            <a:normAutofit/>
          </a:bodyPr>
          <a:lstStyle/>
          <a:p>
            <a:r>
              <a:rPr lang="en-US" sz="3200" dirty="0">
                <a:solidFill>
                  <a:srgbClr val="6E7781"/>
                </a:solidFill>
                <a:latin typeface="Arial" panose="020B0604020202020204" pitchFamily="34" charset="0"/>
                <a:cs typeface="Arial" panose="020B0604020202020204" pitchFamily="34" charset="0"/>
              </a:rPr>
              <a:t> </a:t>
            </a:r>
            <a:r>
              <a:rPr lang="en-US" sz="3200" dirty="0" err="1">
                <a:solidFill>
                  <a:srgbClr val="6E7781"/>
                </a:solidFill>
                <a:latin typeface="Arial" panose="020B0604020202020204" pitchFamily="34" charset="0"/>
                <a:cs typeface="Arial" panose="020B0604020202020204" pitchFamily="34" charset="0"/>
              </a:rPr>
              <a:t>A</a:t>
            </a:r>
            <a:r>
              <a:rPr lang="en-US" sz="3200" b="0" i="0" u="none" strike="noStrike" dirty="0" err="1">
                <a:solidFill>
                  <a:srgbClr val="6E7781"/>
                </a:solidFill>
                <a:effectLst/>
                <a:latin typeface="Arial" panose="020B0604020202020204" pitchFamily="34" charset="0"/>
                <a:cs typeface="Arial" panose="020B0604020202020204" pitchFamily="34" charset="0"/>
              </a:rPr>
              <a:t>tleast</a:t>
            </a:r>
            <a:r>
              <a:rPr lang="en-US" sz="3200" b="0" i="0" u="none" strike="noStrike" dirty="0">
                <a:solidFill>
                  <a:srgbClr val="6E7781"/>
                </a:solidFill>
                <a:effectLst/>
                <a:latin typeface="Arial" panose="020B0604020202020204" pitchFamily="34" charset="0"/>
                <a:cs typeface="Arial" panose="020B0604020202020204" pitchFamily="34" charset="0"/>
              </a:rPr>
              <a:t> one of students accessed all chapters in coursework.</a:t>
            </a:r>
          </a:p>
          <a:p>
            <a:r>
              <a:rPr lang="en-US" sz="3200" dirty="0">
                <a:latin typeface="Arial" panose="020B0604020202020204" pitchFamily="34" charset="0"/>
                <a:cs typeface="Arial" panose="020B0604020202020204" pitchFamily="34" charset="0"/>
              </a:rPr>
              <a:t> </a:t>
            </a:r>
            <a:r>
              <a:rPr lang="en-US" sz="3200" dirty="0">
                <a:solidFill>
                  <a:srgbClr val="6E7781"/>
                </a:solidFill>
                <a:latin typeface="Arial" panose="020B0604020202020204" pitchFamily="34" charset="0"/>
                <a:cs typeface="Arial" panose="020B0604020202020204" pitchFamily="34" charset="0"/>
              </a:rPr>
              <a:t>M</a:t>
            </a:r>
            <a:r>
              <a:rPr lang="en-US" sz="3200" b="0" i="0" u="none" strike="noStrike" dirty="0">
                <a:solidFill>
                  <a:srgbClr val="6E7781"/>
                </a:solidFill>
                <a:effectLst/>
                <a:latin typeface="Arial" panose="020B0604020202020204" pitchFamily="34" charset="0"/>
                <a:cs typeface="Arial" panose="020B0604020202020204" pitchFamily="34" charset="0"/>
              </a:rPr>
              <a:t>ore the participation , more the learning , more the grade.</a:t>
            </a:r>
            <a:r>
              <a:rPr lang="en-US" sz="3200" dirty="0">
                <a:solidFill>
                  <a:srgbClr val="6E7781"/>
                </a:solidFill>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Gender is not being used as feature for analysis</a:t>
            </a:r>
          </a:p>
        </p:txBody>
      </p:sp>
    </p:spTree>
    <p:extLst>
      <p:ext uri="{BB962C8B-B14F-4D97-AF65-F5344CB8AC3E}">
        <p14:creationId xmlns:p14="http://schemas.microsoft.com/office/powerpoint/2010/main" val="297961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1FE7-32D4-9B15-4E42-D1E9A08D54E6}"/>
              </a:ext>
            </a:extLst>
          </p:cNvPr>
          <p:cNvSpPr>
            <a:spLocks noGrp="1"/>
          </p:cNvSpPr>
          <p:nvPr>
            <p:ph type="title"/>
          </p:nvPr>
        </p:nvSpPr>
        <p:spPr/>
        <p:txBody>
          <a:bodyPr/>
          <a:lstStyle/>
          <a:p>
            <a:r>
              <a:rPr lang="en-US" dirty="0"/>
              <a:t>METHODOLOGIES : FLOW OF EVENTS</a:t>
            </a:r>
          </a:p>
        </p:txBody>
      </p:sp>
      <p:graphicFrame>
        <p:nvGraphicFramePr>
          <p:cNvPr id="5" name="Content Placeholder 2">
            <a:extLst>
              <a:ext uri="{FF2B5EF4-FFF2-40B4-BE49-F238E27FC236}">
                <a16:creationId xmlns:a16="http://schemas.microsoft.com/office/drawing/2014/main" id="{10A1A559-9A5E-65F9-00B3-E81C2DE8028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0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E49B-E29C-5405-1493-11A6A0606093}"/>
              </a:ext>
            </a:extLst>
          </p:cNvPr>
          <p:cNvSpPr>
            <a:spLocks noGrp="1"/>
          </p:cNvSpPr>
          <p:nvPr>
            <p:ph type="title"/>
          </p:nvPr>
        </p:nvSpPr>
        <p:spPr/>
        <p:txBody>
          <a:bodyPr>
            <a:normAutofit/>
          </a:bodyPr>
          <a:lstStyle/>
          <a:p>
            <a:r>
              <a:rPr lang="en-US" sz="4000" b="0" i="0" u="none" strike="noStrike" dirty="0">
                <a:solidFill>
                  <a:srgbClr val="1F2328"/>
                </a:solidFill>
                <a:effectLst/>
                <a:latin typeface="Arial" panose="020B0604020202020204" pitchFamily="34" charset="0"/>
                <a:cs typeface="Arial" panose="020B0604020202020204" pitchFamily="34" charset="0"/>
              </a:rPr>
              <a:t>Outlier identification and Treatment </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171F47-4243-95AB-4EEB-042E13B66178}"/>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Incomplete flag = 1 are outliers as they are inconsistent data</a:t>
            </a:r>
          </a:p>
          <a:p>
            <a:r>
              <a:rPr lang="en-US" sz="2000" dirty="0">
                <a:latin typeface="Arial" panose="020B0604020202020204" pitchFamily="34" charset="0"/>
                <a:cs typeface="Arial" panose="020B0604020202020204" pitchFamily="34" charset="0"/>
              </a:rPr>
              <a:t>As per the data declaration, the users with explored field value as 1 cannot have viewed as 0. Hence, set of data with viewed=1 and explored=0 are outliers.</a:t>
            </a:r>
          </a:p>
          <a:p>
            <a:r>
              <a:rPr lang="en-US" sz="2000" dirty="0">
                <a:latin typeface="Arial" panose="020B0604020202020204" pitchFamily="34" charset="0"/>
                <a:cs typeface="Arial" panose="020B0604020202020204" pitchFamily="34" charset="0"/>
              </a:rPr>
              <a:t>Set of data with explored as 1 and </a:t>
            </a:r>
            <a:r>
              <a:rPr lang="en-US" sz="2000" dirty="0" err="1">
                <a:latin typeface="Arial" panose="020B0604020202020204" pitchFamily="34" charset="0"/>
                <a:cs typeface="Arial" panose="020B0604020202020204" pitchFamily="34" charset="0"/>
              </a:rPr>
              <a:t>nchapters</a:t>
            </a:r>
            <a:r>
              <a:rPr lang="en-US" sz="2000" dirty="0">
                <a:latin typeface="Arial" panose="020B0604020202020204" pitchFamily="34" charset="0"/>
                <a:cs typeface="Arial" panose="020B0604020202020204" pitchFamily="34" charset="0"/>
              </a:rPr>
              <a:t> less than half of the maximum and explored as 0 and </a:t>
            </a:r>
            <a:r>
              <a:rPr lang="en-US" sz="2000" dirty="0" err="1">
                <a:latin typeface="Arial" panose="020B0604020202020204" pitchFamily="34" charset="0"/>
                <a:cs typeface="Arial" panose="020B0604020202020204" pitchFamily="34" charset="0"/>
              </a:rPr>
              <a:t>nchapters</a:t>
            </a:r>
            <a:r>
              <a:rPr lang="en-US" sz="2000" dirty="0">
                <a:latin typeface="Arial" panose="020B0604020202020204" pitchFamily="34" charset="0"/>
                <a:cs typeface="Arial" panose="020B0604020202020204" pitchFamily="34" charset="0"/>
              </a:rPr>
              <a:t> greater than half of maximum.</a:t>
            </a:r>
          </a:p>
          <a:p>
            <a:r>
              <a:rPr lang="en-US" sz="2000" dirty="0">
                <a:latin typeface="Arial" panose="020B0604020202020204" pitchFamily="34" charset="0"/>
                <a:cs typeface="Arial" panose="020B0604020202020204" pitchFamily="34" charset="0"/>
              </a:rPr>
              <a:t>Set of data with </a:t>
            </a:r>
            <a:r>
              <a:rPr lang="en-US" sz="2000" dirty="0" err="1">
                <a:latin typeface="Arial" panose="020B0604020202020204" pitchFamily="34" charset="0"/>
                <a:cs typeface="Arial" panose="020B0604020202020204" pitchFamily="34" charset="0"/>
              </a:rPr>
              <a:t>last_event_di</a:t>
            </a:r>
            <a:r>
              <a:rPr lang="en-US" sz="2000" dirty="0">
                <a:latin typeface="Arial" panose="020B0604020202020204" pitchFamily="34" charset="0"/>
                <a:cs typeface="Arial" panose="020B0604020202020204" pitchFamily="34" charset="0"/>
              </a:rPr>
              <a:t> less than </a:t>
            </a:r>
            <a:r>
              <a:rPr lang="en-US" sz="2000" dirty="0" err="1">
                <a:latin typeface="Arial" panose="020B0604020202020204" pitchFamily="34" charset="0"/>
                <a:cs typeface="Arial" panose="020B0604020202020204" pitchFamily="34" charset="0"/>
              </a:rPr>
              <a:t>start_event</a:t>
            </a:r>
            <a:r>
              <a:rPr lang="en-US" sz="2000" dirty="0">
                <a:latin typeface="Arial" panose="020B0604020202020204" pitchFamily="34" charset="0"/>
                <a:cs typeface="Arial" panose="020B0604020202020204" pitchFamily="34" charset="0"/>
              </a:rPr>
              <a:t> _di are outliers.</a:t>
            </a:r>
          </a:p>
          <a:p>
            <a:r>
              <a:rPr lang="en-US" sz="2000" dirty="0">
                <a:latin typeface="Arial" panose="020B0604020202020204" pitchFamily="34" charset="0"/>
                <a:cs typeface="Arial" panose="020B0604020202020204" pitchFamily="34" charset="0"/>
              </a:rPr>
              <a:t>Set of data with certified 1 and grade not meeting the threshold.</a:t>
            </a:r>
          </a:p>
          <a:p>
            <a:r>
              <a:rPr lang="en-US" sz="2000" dirty="0">
                <a:latin typeface="Arial" panose="020B0604020202020204" pitchFamily="34" charset="0"/>
                <a:cs typeface="Arial" panose="020B0604020202020204" pitchFamily="34" charset="0"/>
              </a:rPr>
              <a:t>Age &lt; 9 are considered as outliers based on level of degree values like </a:t>
            </a:r>
            <a:r>
              <a:rPr lang="en-US" sz="2000" b="0" i="0" u="none" strike="noStrike" dirty="0">
                <a:effectLst/>
                <a:latin typeface="ui-monospace"/>
              </a:rPr>
              <a:t>Less than Secondary</a:t>
            </a:r>
            <a:r>
              <a:rPr lang="en-US" sz="2000" b="0" i="0" u="none" strike="noStrike" dirty="0">
                <a:solidFill>
                  <a:srgbClr val="1F2328"/>
                </a:solidFill>
                <a:effectLst/>
                <a:latin typeface="ui-monospace"/>
              </a:rPr>
              <a:t>, </a:t>
            </a:r>
            <a:r>
              <a:rPr lang="en-US" sz="2000" b="0" i="0" u="none" strike="noStrike" dirty="0">
                <a:effectLst/>
                <a:latin typeface="ui-monospace"/>
              </a:rPr>
              <a:t>Secondary</a:t>
            </a:r>
            <a:r>
              <a:rPr lang="en-US" sz="2000" b="0" i="0" u="none" strike="noStrike" dirty="0">
                <a:solidFill>
                  <a:srgbClr val="1F2328"/>
                </a:solidFill>
                <a:effectLst/>
                <a:latin typeface="ui-monospace"/>
              </a:rPr>
              <a:t> , </a:t>
            </a:r>
            <a:r>
              <a:rPr lang="en-US" sz="2000" b="0" i="0" u="none" strike="noStrike" dirty="0">
                <a:effectLst/>
                <a:latin typeface="ui-monospace"/>
              </a:rPr>
              <a:t>Bachelor’s</a:t>
            </a:r>
            <a:r>
              <a:rPr lang="en-US" sz="2000" b="0" i="0" u="none" strike="noStrike" dirty="0">
                <a:solidFill>
                  <a:srgbClr val="1F2328"/>
                </a:solidFill>
                <a:effectLst/>
                <a:latin typeface="ui-monospace"/>
              </a:rPr>
              <a:t>, </a:t>
            </a:r>
            <a:r>
              <a:rPr lang="en-US" sz="2000" b="0" i="0" u="none" strike="noStrike" dirty="0">
                <a:effectLst/>
                <a:latin typeface="ui-monospace"/>
              </a:rPr>
              <a:t>Master’s</a:t>
            </a:r>
            <a:r>
              <a:rPr lang="en-US" sz="2000" b="0" i="0" u="none" strike="noStrike" dirty="0">
                <a:solidFill>
                  <a:srgbClr val="1F2328"/>
                </a:solidFill>
                <a:effectLst/>
                <a:latin typeface="ui-monospace"/>
              </a:rPr>
              <a:t>, </a:t>
            </a:r>
            <a:r>
              <a:rPr lang="en-US" sz="2000" b="0" i="0" u="none" strike="noStrike" dirty="0">
                <a:effectLst/>
                <a:latin typeface="ui-monospace"/>
              </a:rPr>
              <a:t>Doctorate.</a:t>
            </a:r>
          </a:p>
          <a:p>
            <a:r>
              <a:rPr lang="en-US" sz="2000" b="0" i="0" u="none" strike="noStrike" dirty="0" err="1">
                <a:effectLst/>
                <a:latin typeface="ui-monospace"/>
              </a:rPr>
              <a:t>ndays_act</a:t>
            </a:r>
            <a:r>
              <a:rPr lang="en-US" sz="2000" dirty="0">
                <a:latin typeface="ui-monospace"/>
              </a:rPr>
              <a:t> greater than day difference between </a:t>
            </a:r>
            <a:r>
              <a:rPr lang="en-US" sz="2000" dirty="0" err="1">
                <a:latin typeface="Arial" panose="020B0604020202020204" pitchFamily="34" charset="0"/>
                <a:cs typeface="Arial" panose="020B0604020202020204" pitchFamily="34" charset="0"/>
              </a:rPr>
              <a:t>last_event_di</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start_event</a:t>
            </a:r>
            <a:r>
              <a:rPr lang="en-US" sz="2000" dirty="0">
                <a:latin typeface="Arial" panose="020B0604020202020204" pitchFamily="34" charset="0"/>
                <a:cs typeface="Arial" panose="020B0604020202020204" pitchFamily="34" charset="0"/>
              </a:rPr>
              <a:t> _di are considered as outliers.</a:t>
            </a:r>
            <a:endParaRPr lang="en-US" sz="2000" b="0" i="0" u="none" strike="noStrike" dirty="0">
              <a:effectLst/>
              <a:latin typeface="ui-monospace"/>
            </a:endParaRPr>
          </a:p>
          <a:p>
            <a:pPr marL="0" indent="0">
              <a:buNone/>
            </a:pPr>
            <a:endParaRPr lang="en-US" sz="2000" b="0" i="0" u="none" strike="noStrike" dirty="0">
              <a:effectLst/>
              <a:latin typeface="ui-monospace"/>
            </a:endParaRPr>
          </a:p>
          <a:p>
            <a:pPr marL="0" indent="0">
              <a:buNone/>
            </a:pPr>
            <a:endParaRPr lang="en-US" sz="2000" dirty="0">
              <a:solidFill>
                <a:srgbClr val="1F2328"/>
              </a:solidFill>
              <a:latin typeface="ui-monospace"/>
            </a:endParaRPr>
          </a:p>
        </p:txBody>
      </p:sp>
    </p:spTree>
    <p:extLst>
      <p:ext uri="{BB962C8B-B14F-4D97-AF65-F5344CB8AC3E}">
        <p14:creationId xmlns:p14="http://schemas.microsoft.com/office/powerpoint/2010/main" val="110081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1318</Words>
  <Application>Microsoft Macintosh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Baloo Bhaijaan</vt:lpstr>
      <vt:lpstr>Calibri</vt:lpstr>
      <vt:lpstr>Calibri Light</vt:lpstr>
      <vt:lpstr>ui-monospace</vt:lpstr>
      <vt:lpstr>Office Theme</vt:lpstr>
      <vt:lpstr>PowerPoint Presentation</vt:lpstr>
      <vt:lpstr>Project description</vt:lpstr>
      <vt:lpstr>PowerPoint Presentation</vt:lpstr>
      <vt:lpstr>DATA DESCRIPTION</vt:lpstr>
      <vt:lpstr>A detailed description of the variables included in the de-identified dataset </vt:lpstr>
      <vt:lpstr>PowerPoint Presentation</vt:lpstr>
      <vt:lpstr>ASSUMPTIONS :</vt:lpstr>
      <vt:lpstr>METHODOLOGIES : FLOW OF EVENTS</vt:lpstr>
      <vt:lpstr>Outlier identification and Treatment </vt:lpstr>
      <vt:lpstr>Factoring Categorical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Manali Bansidhar Ramchandani</dc:creator>
  <cp:lastModifiedBy>Manali Bansidhar Ramchandani</cp:lastModifiedBy>
  <cp:revision>4</cp:revision>
  <dcterms:created xsi:type="dcterms:W3CDTF">2023-04-30T23:13:55Z</dcterms:created>
  <dcterms:modified xsi:type="dcterms:W3CDTF">2023-05-01T07:28:02Z</dcterms:modified>
</cp:coreProperties>
</file>