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56" r:id="rId1"/>
  </p:sldMasterIdLst>
  <p:sldIdLst>
    <p:sldId id="256" r:id="rId2"/>
    <p:sldId id="265" r:id="rId3"/>
    <p:sldId id="267" r:id="rId4"/>
    <p:sldId id="268" r:id="rId5"/>
    <p:sldId id="260" r:id="rId6"/>
    <p:sldId id="261" r:id="rId7"/>
    <p:sldId id="262" r:id="rId8"/>
    <p:sldId id="263" r:id="rId9"/>
    <p:sldId id="264" r:id="rId10"/>
    <p:sldId id="269" r:id="rId11"/>
    <p:sldId id="274" r:id="rId12"/>
    <p:sldId id="278" r:id="rId13"/>
    <p:sldId id="277" r:id="rId14"/>
    <p:sldId id="276" r:id="rId15"/>
    <p:sldId id="275"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1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82EB0D-4E19-D747-98CD-2639772C1186}" v="596" dt="2023-05-01T04:19:30.494"/>
    <p1510:client id="{B9BBA34D-7B99-BA4A-A6EF-91BF9B31A5D7}" v="290" dt="2023-05-01T23:33:37.4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25"/>
    <p:restoredTop sz="96327"/>
  </p:normalViewPr>
  <p:slideViewPr>
    <p:cSldViewPr snapToGrid="0">
      <p:cViewPr varScale="1">
        <p:scale>
          <a:sx n="91" d="100"/>
          <a:sy n="91" d="100"/>
        </p:scale>
        <p:origin x="224"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li Bansidhar Ramchandani" userId="86d9d371-9951-461e-b704-c9446d8133f0" providerId="ADAL" clId="{B9BBA34D-7B99-BA4A-A6EF-91BF9B31A5D7}"/>
    <pc:docChg chg="undo custSel addSld delSld modSld">
      <pc:chgData name="Manali Bansidhar Ramchandani" userId="86d9d371-9951-461e-b704-c9446d8133f0" providerId="ADAL" clId="{B9BBA34D-7B99-BA4A-A6EF-91BF9B31A5D7}" dt="2023-05-01T23:34:58.886" v="1487" actId="26606"/>
      <pc:docMkLst>
        <pc:docMk/>
      </pc:docMkLst>
      <pc:sldChg chg="modSp mod">
        <pc:chgData name="Manali Bansidhar Ramchandani" userId="86d9d371-9951-461e-b704-c9446d8133f0" providerId="ADAL" clId="{B9BBA34D-7B99-BA4A-A6EF-91BF9B31A5D7}" dt="2023-05-01T23:33:37.462" v="1480"/>
        <pc:sldMkLst>
          <pc:docMk/>
          <pc:sldMk cId="3053926589" sldId="260"/>
        </pc:sldMkLst>
        <pc:spChg chg="mod">
          <ac:chgData name="Manali Bansidhar Ramchandani" userId="86d9d371-9951-461e-b704-c9446d8133f0" providerId="ADAL" clId="{B9BBA34D-7B99-BA4A-A6EF-91BF9B31A5D7}" dt="2023-05-01T23:33:37.462" v="1480"/>
          <ac:spMkLst>
            <pc:docMk/>
            <pc:sldMk cId="3053926589" sldId="260"/>
            <ac:spMk id="2" creationId="{6C6C1173-5184-60BD-E7D2-D65FCCBEBD06}"/>
          </ac:spMkLst>
        </pc:spChg>
      </pc:sldChg>
      <pc:sldChg chg="modSp mod">
        <pc:chgData name="Manali Bansidhar Ramchandani" userId="86d9d371-9951-461e-b704-c9446d8133f0" providerId="ADAL" clId="{B9BBA34D-7B99-BA4A-A6EF-91BF9B31A5D7}" dt="2023-05-01T23:33:37.462" v="1480"/>
        <pc:sldMkLst>
          <pc:docMk/>
          <pc:sldMk cId="2979610902" sldId="262"/>
        </pc:sldMkLst>
        <pc:spChg chg="mod">
          <ac:chgData name="Manali Bansidhar Ramchandani" userId="86d9d371-9951-461e-b704-c9446d8133f0" providerId="ADAL" clId="{B9BBA34D-7B99-BA4A-A6EF-91BF9B31A5D7}" dt="2023-05-01T23:33:37.462" v="1480"/>
          <ac:spMkLst>
            <pc:docMk/>
            <pc:sldMk cId="2979610902" sldId="262"/>
            <ac:spMk id="2" creationId="{AFB71D6E-A308-DF5C-45E0-A8C256AF515E}"/>
          </ac:spMkLst>
        </pc:spChg>
        <pc:spChg chg="mod">
          <ac:chgData name="Manali Bansidhar Ramchandani" userId="86d9d371-9951-461e-b704-c9446d8133f0" providerId="ADAL" clId="{B9BBA34D-7B99-BA4A-A6EF-91BF9B31A5D7}" dt="2023-05-01T23:33:37.462" v="1480"/>
          <ac:spMkLst>
            <pc:docMk/>
            <pc:sldMk cId="2979610902" sldId="262"/>
            <ac:spMk id="3" creationId="{3BA891EF-BBBF-B98F-3495-8785B050C81D}"/>
          </ac:spMkLst>
        </pc:spChg>
      </pc:sldChg>
      <pc:sldChg chg="modSp">
        <pc:chgData name="Manali Bansidhar Ramchandani" userId="86d9d371-9951-461e-b704-c9446d8133f0" providerId="ADAL" clId="{B9BBA34D-7B99-BA4A-A6EF-91BF9B31A5D7}" dt="2023-05-01T23:33:37.462" v="1480"/>
        <pc:sldMkLst>
          <pc:docMk/>
          <pc:sldMk cId="60802141" sldId="263"/>
        </pc:sldMkLst>
        <pc:spChg chg="mod">
          <ac:chgData name="Manali Bansidhar Ramchandani" userId="86d9d371-9951-461e-b704-c9446d8133f0" providerId="ADAL" clId="{B9BBA34D-7B99-BA4A-A6EF-91BF9B31A5D7}" dt="2023-05-01T23:33:37.462" v="1480"/>
          <ac:spMkLst>
            <pc:docMk/>
            <pc:sldMk cId="60802141" sldId="263"/>
            <ac:spMk id="2" creationId="{428E1FE7-32D4-9B15-4E42-D1E9A08D54E6}"/>
          </ac:spMkLst>
        </pc:spChg>
        <pc:graphicFrameChg chg="mod">
          <ac:chgData name="Manali Bansidhar Ramchandani" userId="86d9d371-9951-461e-b704-c9446d8133f0" providerId="ADAL" clId="{B9BBA34D-7B99-BA4A-A6EF-91BF9B31A5D7}" dt="2023-05-01T23:16:35.846" v="1154"/>
          <ac:graphicFrameMkLst>
            <pc:docMk/>
            <pc:sldMk cId="60802141" sldId="263"/>
            <ac:graphicFrameMk id="5" creationId="{10A1A559-9A5E-65F9-00B3-E81C2DE80288}"/>
          </ac:graphicFrameMkLst>
        </pc:graphicFrameChg>
      </pc:sldChg>
      <pc:sldChg chg="modSp mod">
        <pc:chgData name="Manali Bansidhar Ramchandani" userId="86d9d371-9951-461e-b704-c9446d8133f0" providerId="ADAL" clId="{B9BBA34D-7B99-BA4A-A6EF-91BF9B31A5D7}" dt="2023-05-01T23:33:37.462" v="1480"/>
        <pc:sldMkLst>
          <pc:docMk/>
          <pc:sldMk cId="1100812067" sldId="264"/>
        </pc:sldMkLst>
        <pc:spChg chg="mod">
          <ac:chgData name="Manali Bansidhar Ramchandani" userId="86d9d371-9951-461e-b704-c9446d8133f0" providerId="ADAL" clId="{B9BBA34D-7B99-BA4A-A6EF-91BF9B31A5D7}" dt="2023-05-01T23:33:37.462" v="1480"/>
          <ac:spMkLst>
            <pc:docMk/>
            <pc:sldMk cId="1100812067" sldId="264"/>
            <ac:spMk id="2" creationId="{B52EE49B-E29C-5405-1493-11A6A0606093}"/>
          </ac:spMkLst>
        </pc:spChg>
        <pc:spChg chg="mod">
          <ac:chgData name="Manali Bansidhar Ramchandani" userId="86d9d371-9951-461e-b704-c9446d8133f0" providerId="ADAL" clId="{B9BBA34D-7B99-BA4A-A6EF-91BF9B31A5D7}" dt="2023-05-01T23:33:37.462" v="1480"/>
          <ac:spMkLst>
            <pc:docMk/>
            <pc:sldMk cId="1100812067" sldId="264"/>
            <ac:spMk id="3" creationId="{3B171F47-4243-95AB-4EEB-042E13B66178}"/>
          </ac:spMkLst>
        </pc:spChg>
      </pc:sldChg>
      <pc:sldChg chg="modSp mod">
        <pc:chgData name="Manali Bansidhar Ramchandani" userId="86d9d371-9951-461e-b704-c9446d8133f0" providerId="ADAL" clId="{B9BBA34D-7B99-BA4A-A6EF-91BF9B31A5D7}" dt="2023-05-01T23:15:07.580" v="1125" actId="27636"/>
        <pc:sldMkLst>
          <pc:docMk/>
          <pc:sldMk cId="2774446047" sldId="265"/>
        </pc:sldMkLst>
        <pc:spChg chg="mod">
          <ac:chgData name="Manali Bansidhar Ramchandani" userId="86d9d371-9951-461e-b704-c9446d8133f0" providerId="ADAL" clId="{B9BBA34D-7B99-BA4A-A6EF-91BF9B31A5D7}" dt="2023-05-01T23:15:07.580" v="1125" actId="27636"/>
          <ac:spMkLst>
            <pc:docMk/>
            <pc:sldMk cId="2774446047" sldId="265"/>
            <ac:spMk id="2" creationId="{FD8BFEF9-AC15-1483-E9AA-4EDBF75E8CB1}"/>
          </ac:spMkLst>
        </pc:spChg>
      </pc:sldChg>
      <pc:sldChg chg="addSp delSp modSp mod">
        <pc:chgData name="Manali Bansidhar Ramchandani" userId="86d9d371-9951-461e-b704-c9446d8133f0" providerId="ADAL" clId="{B9BBA34D-7B99-BA4A-A6EF-91BF9B31A5D7}" dt="2023-05-01T20:20:25.675" v="5" actId="3062"/>
        <pc:sldMkLst>
          <pc:docMk/>
          <pc:sldMk cId="2256519970" sldId="267"/>
        </pc:sldMkLst>
        <pc:spChg chg="add del mod">
          <ac:chgData name="Manali Bansidhar Ramchandani" userId="86d9d371-9951-461e-b704-c9446d8133f0" providerId="ADAL" clId="{B9BBA34D-7B99-BA4A-A6EF-91BF9B31A5D7}" dt="2023-05-01T20:20:04.881" v="1" actId="33987"/>
          <ac:spMkLst>
            <pc:docMk/>
            <pc:sldMk cId="2256519970" sldId="267"/>
            <ac:spMk id="2" creationId="{F6B06273-7CAF-0E6E-B771-F9239E3BD4FE}"/>
          </ac:spMkLst>
        </pc:spChg>
        <pc:spChg chg="mod">
          <ac:chgData name="Manali Bansidhar Ramchandani" userId="86d9d371-9951-461e-b704-c9446d8133f0" providerId="ADAL" clId="{B9BBA34D-7B99-BA4A-A6EF-91BF9B31A5D7}" dt="2023-05-01T20:20:25.675" v="5" actId="3062"/>
          <ac:spMkLst>
            <pc:docMk/>
            <pc:sldMk cId="2256519970" sldId="267"/>
            <ac:spMk id="11" creationId="{F06847E6-27E4-06AF-5312-4408EE63C11E}"/>
          </ac:spMkLst>
        </pc:spChg>
        <pc:picChg chg="mod">
          <ac:chgData name="Manali Bansidhar Ramchandani" userId="86d9d371-9951-461e-b704-c9446d8133f0" providerId="ADAL" clId="{B9BBA34D-7B99-BA4A-A6EF-91BF9B31A5D7}" dt="2023-05-01T20:20:13.665" v="4" actId="1076"/>
          <ac:picMkLst>
            <pc:docMk/>
            <pc:sldMk cId="2256519970" sldId="267"/>
            <ac:picMk id="10" creationId="{0E439C2A-830A-FE5E-423A-F2FC210877CA}"/>
          </ac:picMkLst>
        </pc:picChg>
      </pc:sldChg>
      <pc:sldChg chg="modSp">
        <pc:chgData name="Manali Bansidhar Ramchandani" userId="86d9d371-9951-461e-b704-c9446d8133f0" providerId="ADAL" clId="{B9BBA34D-7B99-BA4A-A6EF-91BF9B31A5D7}" dt="2023-05-01T23:33:37.462" v="1480"/>
        <pc:sldMkLst>
          <pc:docMk/>
          <pc:sldMk cId="3377305899" sldId="269"/>
        </pc:sldMkLst>
        <pc:spChg chg="mod">
          <ac:chgData name="Manali Bansidhar Ramchandani" userId="86d9d371-9951-461e-b704-c9446d8133f0" providerId="ADAL" clId="{B9BBA34D-7B99-BA4A-A6EF-91BF9B31A5D7}" dt="2023-05-01T23:33:37.462" v="1480"/>
          <ac:spMkLst>
            <pc:docMk/>
            <pc:sldMk cId="3377305899" sldId="269"/>
            <ac:spMk id="2" creationId="{E84DE3DD-1145-9253-6BA7-ABA5BF3EE347}"/>
          </ac:spMkLst>
        </pc:spChg>
        <pc:spChg chg="mod">
          <ac:chgData name="Manali Bansidhar Ramchandani" userId="86d9d371-9951-461e-b704-c9446d8133f0" providerId="ADAL" clId="{B9BBA34D-7B99-BA4A-A6EF-91BF9B31A5D7}" dt="2023-05-01T23:33:37.462" v="1480"/>
          <ac:spMkLst>
            <pc:docMk/>
            <pc:sldMk cId="3377305899" sldId="269"/>
            <ac:spMk id="3" creationId="{04E2229D-4761-5A43-F983-CE78FD35BA9A}"/>
          </ac:spMkLst>
        </pc:spChg>
      </pc:sldChg>
      <pc:sldChg chg="addSp delSp modSp new del mod setBg delDesignElem">
        <pc:chgData name="Manali Bansidhar Ramchandani" userId="86d9d371-9951-461e-b704-c9446d8133f0" providerId="ADAL" clId="{B9BBA34D-7B99-BA4A-A6EF-91BF9B31A5D7}" dt="2023-05-01T23:19:12.904" v="1189" actId="2696"/>
        <pc:sldMkLst>
          <pc:docMk/>
          <pc:sldMk cId="391438888" sldId="270"/>
        </pc:sldMkLst>
        <pc:spChg chg="mod">
          <ac:chgData name="Manali Bansidhar Ramchandani" userId="86d9d371-9951-461e-b704-c9446d8133f0" providerId="ADAL" clId="{B9BBA34D-7B99-BA4A-A6EF-91BF9B31A5D7}" dt="2023-05-01T23:16:36.604" v="1160" actId="27636"/>
          <ac:spMkLst>
            <pc:docMk/>
            <pc:sldMk cId="391438888" sldId="270"/>
            <ac:spMk id="2" creationId="{7C3F24F5-0BB4-E1EC-6E6E-517730317812}"/>
          </ac:spMkLst>
        </pc:spChg>
        <pc:spChg chg="mod ord">
          <ac:chgData name="Manali Bansidhar Ramchandani" userId="86d9d371-9951-461e-b704-c9446d8133f0" providerId="ADAL" clId="{B9BBA34D-7B99-BA4A-A6EF-91BF9B31A5D7}" dt="2023-05-01T22:11:50.212" v="578" actId="27636"/>
          <ac:spMkLst>
            <pc:docMk/>
            <pc:sldMk cId="391438888" sldId="270"/>
            <ac:spMk id="3" creationId="{9095CC2F-2964-FA19-CA8F-025671456912}"/>
          </ac:spMkLst>
        </pc:spChg>
        <pc:spChg chg="add del">
          <ac:chgData name="Manali Bansidhar Ramchandani" userId="86d9d371-9951-461e-b704-c9446d8133f0" providerId="ADAL" clId="{B9BBA34D-7B99-BA4A-A6EF-91BF9B31A5D7}" dt="2023-05-01T21:55:30.143" v="417" actId="26606"/>
          <ac:spMkLst>
            <pc:docMk/>
            <pc:sldMk cId="391438888" sldId="270"/>
            <ac:spMk id="6" creationId="{09588DA8-065E-4F6F-8EFD-43104AB2E0CF}"/>
          </ac:spMkLst>
        </pc:spChg>
        <pc:spChg chg="add del">
          <ac:chgData name="Manali Bansidhar Ramchandani" userId="86d9d371-9951-461e-b704-c9446d8133f0" providerId="ADAL" clId="{B9BBA34D-7B99-BA4A-A6EF-91BF9B31A5D7}" dt="2023-05-01T21:55:30.143" v="417" actId="26606"/>
          <ac:spMkLst>
            <pc:docMk/>
            <pc:sldMk cId="391438888" sldId="270"/>
            <ac:spMk id="7" creationId="{C4285719-470E-454C-AF62-8323075F1F5B}"/>
          </ac:spMkLst>
        </pc:spChg>
        <pc:spChg chg="add del">
          <ac:chgData name="Manali Bansidhar Ramchandani" userId="86d9d371-9951-461e-b704-c9446d8133f0" providerId="ADAL" clId="{B9BBA34D-7B99-BA4A-A6EF-91BF9B31A5D7}" dt="2023-05-01T21:54:29.017" v="400" actId="26606"/>
          <ac:spMkLst>
            <pc:docMk/>
            <pc:sldMk cId="391438888" sldId="270"/>
            <ac:spMk id="8" creationId="{9D2AEDCB-3859-4EAD-AA65-4BDD2802A791}"/>
          </ac:spMkLst>
        </pc:spChg>
        <pc:spChg chg="add del">
          <ac:chgData name="Manali Bansidhar Ramchandani" userId="86d9d371-9951-461e-b704-c9446d8133f0" providerId="ADAL" clId="{B9BBA34D-7B99-BA4A-A6EF-91BF9B31A5D7}" dt="2023-05-01T21:54:31.921" v="403" actId="26606"/>
          <ac:spMkLst>
            <pc:docMk/>
            <pc:sldMk cId="391438888" sldId="270"/>
            <ac:spMk id="9" creationId="{484E34F7-E155-426C-A88E-8AEA6CF3F7EC}"/>
          </ac:spMkLst>
        </pc:spChg>
        <pc:spChg chg="add del">
          <ac:chgData name="Manali Bansidhar Ramchandani" userId="86d9d371-9951-461e-b704-c9446d8133f0" providerId="ADAL" clId="{B9BBA34D-7B99-BA4A-A6EF-91BF9B31A5D7}" dt="2023-05-01T21:54:29.017" v="400" actId="26606"/>
          <ac:spMkLst>
            <pc:docMk/>
            <pc:sldMk cId="391438888" sldId="270"/>
            <ac:spMk id="10" creationId="{0B2AA709-28A2-4289-A11E-FD3AA53F0BF9}"/>
          </ac:spMkLst>
        </pc:spChg>
        <pc:spChg chg="add del">
          <ac:chgData name="Manali Bansidhar Ramchandani" userId="86d9d371-9951-461e-b704-c9446d8133f0" providerId="ADAL" clId="{B9BBA34D-7B99-BA4A-A6EF-91BF9B31A5D7}" dt="2023-05-01T21:55:13.728" v="414"/>
          <ac:spMkLst>
            <pc:docMk/>
            <pc:sldMk cId="391438888" sldId="270"/>
            <ac:spMk id="11" creationId="{9FB3768C-1D21-400E-B059-EFF86063F588}"/>
          </ac:spMkLst>
        </pc:spChg>
        <pc:spChg chg="add del">
          <ac:chgData name="Manali Bansidhar Ramchandani" userId="86d9d371-9951-461e-b704-c9446d8133f0" providerId="ADAL" clId="{B9BBA34D-7B99-BA4A-A6EF-91BF9B31A5D7}" dt="2023-05-01T21:54:29.017" v="400" actId="26606"/>
          <ac:spMkLst>
            <pc:docMk/>
            <pc:sldMk cId="391438888" sldId="270"/>
            <ac:spMk id="12" creationId="{1608D5D4-689C-423B-9974-4733A30A4814}"/>
          </ac:spMkLst>
        </pc:spChg>
        <pc:spChg chg="add del">
          <ac:chgData name="Manali Bansidhar Ramchandani" userId="86d9d371-9951-461e-b704-c9446d8133f0" providerId="ADAL" clId="{B9BBA34D-7B99-BA4A-A6EF-91BF9B31A5D7}" dt="2023-05-01T21:54:29.017" v="400" actId="26606"/>
          <ac:spMkLst>
            <pc:docMk/>
            <pc:sldMk cId="391438888" sldId="270"/>
            <ac:spMk id="14" creationId="{4A8673E8-250A-46DB-9A53-00144B5ABB03}"/>
          </ac:spMkLst>
        </pc:spChg>
        <pc:spChg chg="add del">
          <ac:chgData name="Manali Bansidhar Ramchandani" userId="86d9d371-9951-461e-b704-c9446d8133f0" providerId="ADAL" clId="{B9BBA34D-7B99-BA4A-A6EF-91BF9B31A5D7}" dt="2023-05-01T21:55:13.728" v="414"/>
          <ac:spMkLst>
            <pc:docMk/>
            <pc:sldMk cId="391438888" sldId="270"/>
            <ac:spMk id="15" creationId="{4D87BCA1-45E6-44B3-B3DA-1F4144DE67CD}"/>
          </ac:spMkLst>
        </pc:spChg>
        <pc:spChg chg="add del">
          <ac:chgData name="Manali Bansidhar Ramchandani" userId="86d9d371-9951-461e-b704-c9446d8133f0" providerId="ADAL" clId="{B9BBA34D-7B99-BA4A-A6EF-91BF9B31A5D7}" dt="2023-05-01T21:55:30.143" v="417" actId="26606"/>
          <ac:spMkLst>
            <pc:docMk/>
            <pc:sldMk cId="391438888" sldId="270"/>
            <ac:spMk id="18" creationId="{38FAA1A1-D861-433F-88FA-1E9D6FD31D11}"/>
          </ac:spMkLst>
        </pc:spChg>
        <pc:spChg chg="add del">
          <ac:chgData name="Manali Bansidhar Ramchandani" userId="86d9d371-9951-461e-b704-c9446d8133f0" providerId="ADAL" clId="{B9BBA34D-7B99-BA4A-A6EF-91BF9B31A5D7}" dt="2023-05-01T21:55:30.143" v="417" actId="26606"/>
          <ac:spMkLst>
            <pc:docMk/>
            <pc:sldMk cId="391438888" sldId="270"/>
            <ac:spMk id="19" creationId="{CD9FE4EF-C4D8-49A0-B2FF-81D8DB7D8A24}"/>
          </ac:spMkLst>
        </pc:spChg>
        <pc:spChg chg="add del">
          <ac:chgData name="Manali Bansidhar Ramchandani" userId="86d9d371-9951-461e-b704-c9446d8133f0" providerId="ADAL" clId="{B9BBA34D-7B99-BA4A-A6EF-91BF9B31A5D7}" dt="2023-05-01T21:55:30.143" v="417" actId="26606"/>
          <ac:spMkLst>
            <pc:docMk/>
            <pc:sldMk cId="391438888" sldId="270"/>
            <ac:spMk id="20" creationId="{8D71EDA1-87BF-4D5D-AB79-F346FD19278A}"/>
          </ac:spMkLst>
        </pc:spChg>
        <pc:spChg chg="add del">
          <ac:chgData name="Manali Bansidhar Ramchandani" userId="86d9d371-9951-461e-b704-c9446d8133f0" providerId="ADAL" clId="{B9BBA34D-7B99-BA4A-A6EF-91BF9B31A5D7}" dt="2023-05-01T21:55:30.143" v="417" actId="26606"/>
          <ac:spMkLst>
            <pc:docMk/>
            <pc:sldMk cId="391438888" sldId="270"/>
            <ac:spMk id="21" creationId="{4300840D-0A0B-4512-BACA-B439D5B9C57C}"/>
          </ac:spMkLst>
        </pc:spChg>
        <pc:spChg chg="add del">
          <ac:chgData name="Manali Bansidhar Ramchandani" userId="86d9d371-9951-461e-b704-c9446d8133f0" providerId="ADAL" clId="{B9BBA34D-7B99-BA4A-A6EF-91BF9B31A5D7}" dt="2023-05-01T21:55:30.143" v="417" actId="26606"/>
          <ac:spMkLst>
            <pc:docMk/>
            <pc:sldMk cId="391438888" sldId="270"/>
            <ac:spMk id="22" creationId="{D2B78728-A580-49A7-84F9-6EF6F583ADE0}"/>
          </ac:spMkLst>
        </pc:spChg>
        <pc:spChg chg="add del">
          <ac:chgData name="Manali Bansidhar Ramchandani" userId="86d9d371-9951-461e-b704-c9446d8133f0" providerId="ADAL" clId="{B9BBA34D-7B99-BA4A-A6EF-91BF9B31A5D7}" dt="2023-05-01T21:58:21.627" v="446"/>
          <ac:spMkLst>
            <pc:docMk/>
            <pc:sldMk cId="391438888" sldId="270"/>
            <ac:spMk id="24" creationId="{18873D23-2DCF-4B31-A009-95721C06E8E1}"/>
          </ac:spMkLst>
        </pc:spChg>
        <pc:spChg chg="add del">
          <ac:chgData name="Manali Bansidhar Ramchandani" userId="86d9d371-9951-461e-b704-c9446d8133f0" providerId="ADAL" clId="{B9BBA34D-7B99-BA4A-A6EF-91BF9B31A5D7}" dt="2023-05-01T21:58:21.627" v="446"/>
          <ac:spMkLst>
            <pc:docMk/>
            <pc:sldMk cId="391438888" sldId="270"/>
            <ac:spMk id="25" creationId="{C13EF075-D4EF-4929-ADBC-91B27DA19955}"/>
          </ac:spMkLst>
        </pc:spChg>
        <pc:spChg chg="add del">
          <ac:chgData name="Manali Bansidhar Ramchandani" userId="86d9d371-9951-461e-b704-c9446d8133f0" providerId="ADAL" clId="{B9BBA34D-7B99-BA4A-A6EF-91BF9B31A5D7}" dt="2023-05-01T22:11:42.217" v="573" actId="26606"/>
          <ac:spMkLst>
            <pc:docMk/>
            <pc:sldMk cId="391438888" sldId="270"/>
            <ac:spMk id="28" creationId="{375B19E4-0108-41C4-8DB1-11BAE0B49D9B}"/>
          </ac:spMkLst>
        </pc:spChg>
        <pc:spChg chg="add del">
          <ac:chgData name="Manali Bansidhar Ramchandani" userId="86d9d371-9951-461e-b704-c9446d8133f0" providerId="ADAL" clId="{B9BBA34D-7B99-BA4A-A6EF-91BF9B31A5D7}" dt="2023-05-01T22:11:42.217" v="573" actId="26606"/>
          <ac:spMkLst>
            <pc:docMk/>
            <pc:sldMk cId="391438888" sldId="270"/>
            <ac:spMk id="32" creationId="{9DD005C1-8C51-42D6-9BEE-B9B83849743D}"/>
          </ac:spMkLst>
        </pc:spChg>
        <pc:spChg chg="add del">
          <ac:chgData name="Manali Bansidhar Ramchandani" userId="86d9d371-9951-461e-b704-c9446d8133f0" providerId="ADAL" clId="{B9BBA34D-7B99-BA4A-A6EF-91BF9B31A5D7}" dt="2023-05-01T22:11:50.063" v="576" actId="26606"/>
          <ac:spMkLst>
            <pc:docMk/>
            <pc:sldMk cId="391438888" sldId="270"/>
            <ac:spMk id="34" creationId="{0C777BBD-C42C-46C6-8D2D-BD2F9613D6F4}"/>
          </ac:spMkLst>
        </pc:spChg>
        <pc:spChg chg="add del">
          <ac:chgData name="Manali Bansidhar Ramchandani" userId="86d9d371-9951-461e-b704-c9446d8133f0" providerId="ADAL" clId="{B9BBA34D-7B99-BA4A-A6EF-91BF9B31A5D7}" dt="2023-05-01T22:11:50.063" v="576" actId="26606"/>
          <ac:spMkLst>
            <pc:docMk/>
            <pc:sldMk cId="391438888" sldId="270"/>
            <ac:spMk id="35" creationId="{721F817A-BF7E-440D-B296-66D86EDB067C}"/>
          </ac:spMkLst>
        </pc:spChg>
        <pc:spChg chg="add del">
          <ac:chgData name="Manali Bansidhar Ramchandani" userId="86d9d371-9951-461e-b704-c9446d8133f0" providerId="ADAL" clId="{B9BBA34D-7B99-BA4A-A6EF-91BF9B31A5D7}" dt="2023-05-01T22:13:18.229" v="591"/>
          <ac:spMkLst>
            <pc:docMk/>
            <pc:sldMk cId="391438888" sldId="270"/>
            <ac:spMk id="37" creationId="{B250C39F-3F6C-4D53-86D2-7BC6B2FF609C}"/>
          </ac:spMkLst>
        </pc:spChg>
        <pc:spChg chg="add del">
          <ac:chgData name="Manali Bansidhar Ramchandani" userId="86d9d371-9951-461e-b704-c9446d8133f0" providerId="ADAL" clId="{B9BBA34D-7B99-BA4A-A6EF-91BF9B31A5D7}" dt="2023-05-01T22:13:18.229" v="591"/>
          <ac:spMkLst>
            <pc:docMk/>
            <pc:sldMk cId="391438888" sldId="270"/>
            <ac:spMk id="38" creationId="{70A48D59-8581-41F7-B529-F4617FE07A9A}"/>
          </ac:spMkLst>
        </pc:spChg>
        <pc:spChg chg="add del">
          <ac:chgData name="Manali Bansidhar Ramchandani" userId="86d9d371-9951-461e-b704-c9446d8133f0" providerId="ADAL" clId="{B9BBA34D-7B99-BA4A-A6EF-91BF9B31A5D7}" dt="2023-05-01T22:13:18.229" v="591"/>
          <ac:spMkLst>
            <pc:docMk/>
            <pc:sldMk cId="391438888" sldId="270"/>
            <ac:spMk id="39" creationId="{9DD005C1-8C51-42D6-9BEE-B9B83849743D}"/>
          </ac:spMkLst>
        </pc:spChg>
        <pc:grpChg chg="add del">
          <ac:chgData name="Manali Bansidhar Ramchandani" userId="86d9d371-9951-461e-b704-c9446d8133f0" providerId="ADAL" clId="{B9BBA34D-7B99-BA4A-A6EF-91BF9B31A5D7}" dt="2023-05-01T21:55:13.728" v="414"/>
          <ac:grpSpMkLst>
            <pc:docMk/>
            <pc:sldMk cId="391438888" sldId="270"/>
            <ac:grpSpMk id="16" creationId="{9AE62FDA-E44C-440D-A3D3-5C188720D498}"/>
          </ac:grpSpMkLst>
        </pc:grpChg>
        <pc:grpChg chg="add del">
          <ac:chgData name="Manali Bansidhar Ramchandani" userId="86d9d371-9951-461e-b704-c9446d8133f0" providerId="ADAL" clId="{B9BBA34D-7B99-BA4A-A6EF-91BF9B31A5D7}" dt="2023-05-01T21:58:21.627" v="446"/>
          <ac:grpSpMkLst>
            <pc:docMk/>
            <pc:sldMk cId="391438888" sldId="270"/>
            <ac:grpSpMk id="26" creationId="{DAA26DFA-AAB2-4973-9C17-16D587C7B198}"/>
          </ac:grpSpMkLst>
        </pc:grpChg>
        <pc:picChg chg="add del">
          <ac:chgData name="Manali Bansidhar Ramchandani" userId="86d9d371-9951-461e-b704-c9446d8133f0" providerId="ADAL" clId="{B9BBA34D-7B99-BA4A-A6EF-91BF9B31A5D7}" dt="2023-05-01T21:54:31.921" v="403" actId="26606"/>
          <ac:picMkLst>
            <pc:docMk/>
            <pc:sldMk cId="391438888" sldId="270"/>
            <ac:picMk id="5" creationId="{B962AC3F-DC37-7A90-5DD7-7551E78FE5AC}"/>
          </ac:picMkLst>
        </pc:picChg>
        <pc:picChg chg="add mod ord">
          <ac:chgData name="Manali Bansidhar Ramchandani" userId="86d9d371-9951-461e-b704-c9446d8133f0" providerId="ADAL" clId="{B9BBA34D-7B99-BA4A-A6EF-91BF9B31A5D7}" dt="2023-05-01T22:11:50.071" v="577" actId="26606"/>
          <ac:picMkLst>
            <pc:docMk/>
            <pc:sldMk cId="391438888" sldId="270"/>
            <ac:picMk id="23" creationId="{1D9CEA7E-1815-C3A9-E082-C91C13BAE0B9}"/>
          </ac:picMkLst>
        </pc:picChg>
        <pc:cxnChg chg="add del">
          <ac:chgData name="Manali Bansidhar Ramchandani" userId="86d9d371-9951-461e-b704-c9446d8133f0" providerId="ADAL" clId="{B9BBA34D-7B99-BA4A-A6EF-91BF9B31A5D7}" dt="2023-05-01T22:11:42.217" v="573" actId="26606"/>
          <ac:cxnSpMkLst>
            <pc:docMk/>
            <pc:sldMk cId="391438888" sldId="270"/>
            <ac:cxnSpMk id="30" creationId="{EE504C98-6397-41C1-A8D8-2D9C4ED307E0}"/>
          </ac:cxnSpMkLst>
        </pc:cxnChg>
      </pc:sldChg>
      <pc:sldChg chg="addSp delSp modSp new mod setBg delDesignElem">
        <pc:chgData name="Manali Bansidhar Ramchandani" userId="86d9d371-9951-461e-b704-c9446d8133f0" providerId="ADAL" clId="{B9BBA34D-7B99-BA4A-A6EF-91BF9B31A5D7}" dt="2023-05-01T23:34:58.886" v="1487" actId="26606"/>
        <pc:sldMkLst>
          <pc:docMk/>
          <pc:sldMk cId="2686764337" sldId="271"/>
        </pc:sldMkLst>
        <pc:spChg chg="mod">
          <ac:chgData name="Manali Bansidhar Ramchandani" userId="86d9d371-9951-461e-b704-c9446d8133f0" providerId="ADAL" clId="{B9BBA34D-7B99-BA4A-A6EF-91BF9B31A5D7}" dt="2023-05-01T23:33:05.426" v="1469" actId="26606"/>
          <ac:spMkLst>
            <pc:docMk/>
            <pc:sldMk cId="2686764337" sldId="271"/>
            <ac:spMk id="2" creationId="{3F91BFD5-6865-7155-5DD1-05BDEC36218B}"/>
          </ac:spMkLst>
        </pc:spChg>
        <pc:spChg chg="del">
          <ac:chgData name="Manali Bansidhar Ramchandani" userId="86d9d371-9951-461e-b704-c9446d8133f0" providerId="ADAL" clId="{B9BBA34D-7B99-BA4A-A6EF-91BF9B31A5D7}" dt="2023-05-01T21:36:42.392" v="227"/>
          <ac:spMkLst>
            <pc:docMk/>
            <pc:sldMk cId="2686764337" sldId="271"/>
            <ac:spMk id="3" creationId="{5EBDFF1A-BE47-DA80-A0F1-16EEAA1CC7CA}"/>
          </ac:spMkLst>
        </pc:spChg>
        <pc:spChg chg="add del mod">
          <ac:chgData name="Manali Bansidhar Ramchandani" userId="86d9d371-9951-461e-b704-c9446d8133f0" providerId="ADAL" clId="{B9BBA34D-7B99-BA4A-A6EF-91BF9B31A5D7}" dt="2023-05-01T21:41:30.285" v="242" actId="3680"/>
          <ac:spMkLst>
            <pc:docMk/>
            <pc:sldMk cId="2686764337" sldId="271"/>
            <ac:spMk id="6" creationId="{7E5245F8-1476-2B73-ED65-FF09C3FD1438}"/>
          </ac:spMkLst>
        </pc:spChg>
        <pc:spChg chg="add del mod">
          <ac:chgData name="Manali Bansidhar Ramchandani" userId="86d9d371-9951-461e-b704-c9446d8133f0" providerId="ADAL" clId="{B9BBA34D-7B99-BA4A-A6EF-91BF9B31A5D7}" dt="2023-05-01T21:48:06.131" v="270"/>
          <ac:spMkLst>
            <pc:docMk/>
            <pc:sldMk cId="2686764337" sldId="271"/>
            <ac:spMk id="9" creationId="{44C7DFC5-0690-82CB-A337-5576D7A01A01}"/>
          </ac:spMkLst>
        </pc:spChg>
        <pc:spChg chg="add del mod">
          <ac:chgData name="Manali Bansidhar Ramchandani" userId="86d9d371-9951-461e-b704-c9446d8133f0" providerId="ADAL" clId="{B9BBA34D-7B99-BA4A-A6EF-91BF9B31A5D7}" dt="2023-05-01T23:34:58.886" v="1487" actId="26606"/>
          <ac:spMkLst>
            <pc:docMk/>
            <pc:sldMk cId="2686764337" sldId="271"/>
            <ac:spMk id="10" creationId="{23ACA3F3-77B1-A95C-D9A6-3F3073495A67}"/>
          </ac:spMkLst>
        </pc:spChg>
        <pc:spChg chg="add del mod">
          <ac:chgData name="Manali Bansidhar Ramchandani" userId="86d9d371-9951-461e-b704-c9446d8133f0" providerId="ADAL" clId="{B9BBA34D-7B99-BA4A-A6EF-91BF9B31A5D7}" dt="2023-05-01T23:02:04.860" v="992" actId="21"/>
          <ac:spMkLst>
            <pc:docMk/>
            <pc:sldMk cId="2686764337" sldId="271"/>
            <ac:spMk id="13" creationId="{98684576-1E77-6CBC-5FAA-42A069FCFC2D}"/>
          </ac:spMkLst>
        </pc:spChg>
        <pc:spChg chg="add del">
          <ac:chgData name="Manali Bansidhar Ramchandani" userId="86d9d371-9951-461e-b704-c9446d8133f0" providerId="ADAL" clId="{B9BBA34D-7B99-BA4A-A6EF-91BF9B31A5D7}" dt="2023-05-01T23:05:33.028" v="1090" actId="26606"/>
          <ac:spMkLst>
            <pc:docMk/>
            <pc:sldMk cId="2686764337" sldId="271"/>
            <ac:spMk id="14" creationId="{B16070FD-9EB8-4AC8-A8E2-267228385B79}"/>
          </ac:spMkLst>
        </pc:spChg>
        <pc:spChg chg="add del">
          <ac:chgData name="Manali Bansidhar Ramchandani" userId="86d9d371-9951-461e-b704-c9446d8133f0" providerId="ADAL" clId="{B9BBA34D-7B99-BA4A-A6EF-91BF9B31A5D7}" dt="2023-05-01T22:23:57.341" v="921" actId="26606"/>
          <ac:spMkLst>
            <pc:docMk/>
            <pc:sldMk cId="2686764337" sldId="271"/>
            <ac:spMk id="15" creationId="{9D909724-2FAC-4941-A743-AB97A8A67D50}"/>
          </ac:spMkLst>
        </pc:spChg>
        <pc:spChg chg="add del">
          <ac:chgData name="Manali Bansidhar Ramchandani" userId="86d9d371-9951-461e-b704-c9446d8133f0" providerId="ADAL" clId="{B9BBA34D-7B99-BA4A-A6EF-91BF9B31A5D7}" dt="2023-05-01T23:02:48.110" v="1031" actId="26606"/>
          <ac:spMkLst>
            <pc:docMk/>
            <pc:sldMk cId="2686764337" sldId="271"/>
            <ac:spMk id="16" creationId="{2B97F24A-32CE-4C1C-A50D-3016B394DCFB}"/>
          </ac:spMkLst>
        </pc:spChg>
        <pc:spChg chg="add del">
          <ac:chgData name="Manali Bansidhar Ramchandani" userId="86d9d371-9951-461e-b704-c9446d8133f0" providerId="ADAL" clId="{B9BBA34D-7B99-BA4A-A6EF-91BF9B31A5D7}" dt="2023-05-01T22:23:57.341" v="921" actId="26606"/>
          <ac:spMkLst>
            <pc:docMk/>
            <pc:sldMk cId="2686764337" sldId="271"/>
            <ac:spMk id="17" creationId="{97B03642-7722-4B15-897F-76918F86B8FB}"/>
          </ac:spMkLst>
        </pc:spChg>
        <pc:spChg chg="add del">
          <ac:chgData name="Manali Bansidhar Ramchandani" userId="86d9d371-9951-461e-b704-c9446d8133f0" providerId="ADAL" clId="{B9BBA34D-7B99-BA4A-A6EF-91BF9B31A5D7}" dt="2023-05-01T23:02:48.110" v="1031" actId="26606"/>
          <ac:spMkLst>
            <pc:docMk/>
            <pc:sldMk cId="2686764337" sldId="271"/>
            <ac:spMk id="18" creationId="{CD8B4F24-440B-49E9-B85D-733523DC064B}"/>
          </ac:spMkLst>
        </pc:spChg>
        <pc:spChg chg="add del">
          <ac:chgData name="Manali Bansidhar Ramchandani" userId="86d9d371-9951-461e-b704-c9446d8133f0" providerId="ADAL" clId="{B9BBA34D-7B99-BA4A-A6EF-91BF9B31A5D7}" dt="2023-05-01T22:23:57.341" v="921" actId="26606"/>
          <ac:spMkLst>
            <pc:docMk/>
            <pc:sldMk cId="2686764337" sldId="271"/>
            <ac:spMk id="19" creationId="{6068EAC2-2623-4156-A990-D776FF9BF493}"/>
          </ac:spMkLst>
        </pc:spChg>
        <pc:spChg chg="add del">
          <ac:chgData name="Manali Bansidhar Ramchandani" userId="86d9d371-9951-461e-b704-c9446d8133f0" providerId="ADAL" clId="{B9BBA34D-7B99-BA4A-A6EF-91BF9B31A5D7}" dt="2023-05-01T22:23:57.341" v="921" actId="26606"/>
          <ac:spMkLst>
            <pc:docMk/>
            <pc:sldMk cId="2686764337" sldId="271"/>
            <ac:spMk id="21" creationId="{4C707BC9-731A-490A-AF25-6F349FD9B02F}"/>
          </ac:spMkLst>
        </pc:spChg>
        <pc:spChg chg="add del">
          <ac:chgData name="Manali Bansidhar Ramchandani" userId="86d9d371-9951-461e-b704-c9446d8133f0" providerId="ADAL" clId="{B9BBA34D-7B99-BA4A-A6EF-91BF9B31A5D7}" dt="2023-05-01T23:03:22.364" v="1033" actId="26606"/>
          <ac:spMkLst>
            <pc:docMk/>
            <pc:sldMk cId="2686764337" sldId="271"/>
            <ac:spMk id="22" creationId="{4C707BC9-731A-490A-AF25-6F349FD9B02F}"/>
          </ac:spMkLst>
        </pc:spChg>
        <pc:spChg chg="add del">
          <ac:chgData name="Manali Bansidhar Ramchandani" userId="86d9d371-9951-461e-b704-c9446d8133f0" providerId="ADAL" clId="{B9BBA34D-7B99-BA4A-A6EF-91BF9B31A5D7}" dt="2023-05-01T22:23:57.341" v="921" actId="26606"/>
          <ac:spMkLst>
            <pc:docMk/>
            <pc:sldMk cId="2686764337" sldId="271"/>
            <ac:spMk id="23" creationId="{3FD7C480-AC7D-4FEE-BB95-EEE23BB3E693}"/>
          </ac:spMkLst>
        </pc:spChg>
        <pc:spChg chg="add del">
          <ac:chgData name="Manali Bansidhar Ramchandani" userId="86d9d371-9951-461e-b704-c9446d8133f0" providerId="ADAL" clId="{B9BBA34D-7B99-BA4A-A6EF-91BF9B31A5D7}" dt="2023-05-01T23:18:30.030" v="1179" actId="26606"/>
          <ac:spMkLst>
            <pc:docMk/>
            <pc:sldMk cId="2686764337" sldId="271"/>
            <ac:spMk id="24" creationId="{E8A8EAB8-D2FF-444D-B34B-7D32F106AD0E}"/>
          </ac:spMkLst>
        </pc:spChg>
        <pc:spChg chg="add del">
          <ac:chgData name="Manali Bansidhar Ramchandani" userId="86d9d371-9951-461e-b704-c9446d8133f0" providerId="ADAL" clId="{B9BBA34D-7B99-BA4A-A6EF-91BF9B31A5D7}" dt="2023-05-01T22:23:59.092" v="923" actId="26606"/>
          <ac:spMkLst>
            <pc:docMk/>
            <pc:sldMk cId="2686764337" sldId="271"/>
            <ac:spMk id="25" creationId="{AA474011-A49D-4C7A-BF41-0ACD0A2693B3}"/>
          </ac:spMkLst>
        </pc:spChg>
        <pc:spChg chg="add del">
          <ac:chgData name="Manali Bansidhar Ramchandani" userId="86d9d371-9951-461e-b704-c9446d8133f0" providerId="ADAL" clId="{B9BBA34D-7B99-BA4A-A6EF-91BF9B31A5D7}" dt="2023-05-01T22:23:59.092" v="923" actId="26606"/>
          <ac:spMkLst>
            <pc:docMk/>
            <pc:sldMk cId="2686764337" sldId="271"/>
            <ac:spMk id="26" creationId="{6D72081E-AD41-4FBB-B02B-698A68DBCA5E}"/>
          </ac:spMkLst>
        </pc:spChg>
        <pc:spChg chg="add del">
          <ac:chgData name="Manali Bansidhar Ramchandani" userId="86d9d371-9951-461e-b704-c9446d8133f0" providerId="ADAL" clId="{B9BBA34D-7B99-BA4A-A6EF-91BF9B31A5D7}" dt="2023-05-01T22:23:59.092" v="923" actId="26606"/>
          <ac:spMkLst>
            <pc:docMk/>
            <pc:sldMk cId="2686764337" sldId="271"/>
            <ac:spMk id="27" creationId="{716248AD-805F-41BF-9B57-FC53E5B32F98}"/>
          </ac:spMkLst>
        </pc:spChg>
        <pc:spChg chg="add del">
          <ac:chgData name="Manali Bansidhar Ramchandani" userId="86d9d371-9951-461e-b704-c9446d8133f0" providerId="ADAL" clId="{B9BBA34D-7B99-BA4A-A6EF-91BF9B31A5D7}" dt="2023-05-01T22:23:59.092" v="923" actId="26606"/>
          <ac:spMkLst>
            <pc:docMk/>
            <pc:sldMk cId="2686764337" sldId="271"/>
            <ac:spMk id="28" creationId="{1F82758F-B2B3-4F0A-BB90-4BFFEDD166D6}"/>
          </ac:spMkLst>
        </pc:spChg>
        <pc:spChg chg="add del">
          <ac:chgData name="Manali Bansidhar Ramchandani" userId="86d9d371-9951-461e-b704-c9446d8133f0" providerId="ADAL" clId="{B9BBA34D-7B99-BA4A-A6EF-91BF9B31A5D7}" dt="2023-05-01T22:24:05.344" v="925" actId="26606"/>
          <ac:spMkLst>
            <pc:docMk/>
            <pc:sldMk cId="2686764337" sldId="271"/>
            <ac:spMk id="30" creationId="{0D7B6173-1D58-48E2-83CF-37350F315F75}"/>
          </ac:spMkLst>
        </pc:spChg>
        <pc:spChg chg="add del">
          <ac:chgData name="Manali Bansidhar Ramchandani" userId="86d9d371-9951-461e-b704-c9446d8133f0" providerId="ADAL" clId="{B9BBA34D-7B99-BA4A-A6EF-91BF9B31A5D7}" dt="2023-05-01T22:24:05.344" v="925" actId="26606"/>
          <ac:spMkLst>
            <pc:docMk/>
            <pc:sldMk cId="2686764337" sldId="271"/>
            <ac:spMk id="31" creationId="{BE2E18B7-282A-4D37-96EB-3F1EB6DB0A9E}"/>
          </ac:spMkLst>
        </pc:spChg>
        <pc:spChg chg="add del">
          <ac:chgData name="Manali Bansidhar Ramchandani" userId="86d9d371-9951-461e-b704-c9446d8133f0" providerId="ADAL" clId="{B9BBA34D-7B99-BA4A-A6EF-91BF9B31A5D7}" dt="2023-05-01T22:24:05.344" v="925" actId="26606"/>
          <ac:spMkLst>
            <pc:docMk/>
            <pc:sldMk cId="2686764337" sldId="271"/>
            <ac:spMk id="33" creationId="{DE152F22-1707-453C-8C48-6B5CDD242809}"/>
          </ac:spMkLst>
        </pc:spChg>
        <pc:spChg chg="add del">
          <ac:chgData name="Manali Bansidhar Ramchandani" userId="86d9d371-9951-461e-b704-c9446d8133f0" providerId="ADAL" clId="{B9BBA34D-7B99-BA4A-A6EF-91BF9B31A5D7}" dt="2023-05-01T22:24:05.344" v="925" actId="26606"/>
          <ac:spMkLst>
            <pc:docMk/>
            <pc:sldMk cId="2686764337" sldId="271"/>
            <ac:spMk id="34" creationId="{90F3EC41-E060-4D79-8F5B-1DD6A3A9D26B}"/>
          </ac:spMkLst>
        </pc:spChg>
        <pc:spChg chg="add del">
          <ac:chgData name="Manali Bansidhar Ramchandani" userId="86d9d371-9951-461e-b704-c9446d8133f0" providerId="ADAL" clId="{B9BBA34D-7B99-BA4A-A6EF-91BF9B31A5D7}" dt="2023-05-01T23:03:22.364" v="1033" actId="26606"/>
          <ac:spMkLst>
            <pc:docMk/>
            <pc:sldMk cId="2686764337" sldId="271"/>
            <ac:spMk id="35" creationId="{13844EE9-2895-4B7B-A445-00BA91721BDF}"/>
          </ac:spMkLst>
        </pc:spChg>
        <pc:spChg chg="add del">
          <ac:chgData name="Manali Bansidhar Ramchandani" userId="86d9d371-9951-461e-b704-c9446d8133f0" providerId="ADAL" clId="{B9BBA34D-7B99-BA4A-A6EF-91BF9B31A5D7}" dt="2023-05-01T23:02:38.818" v="1029"/>
          <ac:spMkLst>
            <pc:docMk/>
            <pc:sldMk cId="2686764337" sldId="271"/>
            <ac:spMk id="36" creationId="{953EC90C-082B-4667-A29F-E4E4D515AA7E}"/>
          </ac:spMkLst>
        </pc:spChg>
        <pc:spChg chg="add del">
          <ac:chgData name="Manali Bansidhar Ramchandani" userId="86d9d371-9951-461e-b704-c9446d8133f0" providerId="ADAL" clId="{B9BBA34D-7B99-BA4A-A6EF-91BF9B31A5D7}" dt="2023-05-01T23:02:38.818" v="1029"/>
          <ac:spMkLst>
            <pc:docMk/>
            <pc:sldMk cId="2686764337" sldId="271"/>
            <ac:spMk id="37" creationId="{E99FF883-3EBA-49CC-8D77-1EE69E1826E3}"/>
          </ac:spMkLst>
        </pc:spChg>
        <pc:spChg chg="add del">
          <ac:chgData name="Manali Bansidhar Ramchandani" userId="86d9d371-9951-461e-b704-c9446d8133f0" providerId="ADAL" clId="{B9BBA34D-7B99-BA4A-A6EF-91BF9B31A5D7}" dt="2023-05-01T23:18:34.188" v="1181" actId="26606"/>
          <ac:spMkLst>
            <pc:docMk/>
            <pc:sldMk cId="2686764337" sldId="271"/>
            <ac:spMk id="39" creationId="{2596F992-698C-48C0-9D89-70DA4CE927EF}"/>
          </ac:spMkLst>
        </pc:spChg>
        <pc:spChg chg="add del">
          <ac:chgData name="Manali Bansidhar Ramchandani" userId="86d9d371-9951-461e-b704-c9446d8133f0" providerId="ADAL" clId="{B9BBA34D-7B99-BA4A-A6EF-91BF9B31A5D7}" dt="2023-05-01T23:18:34.188" v="1181" actId="26606"/>
          <ac:spMkLst>
            <pc:docMk/>
            <pc:sldMk cId="2686764337" sldId="271"/>
            <ac:spMk id="41" creationId="{A344AAA5-41F4-4862-97EF-688D31DC7567}"/>
          </ac:spMkLst>
        </pc:spChg>
        <pc:spChg chg="add del">
          <ac:chgData name="Manali Bansidhar Ramchandani" userId="86d9d371-9951-461e-b704-c9446d8133f0" providerId="ADAL" clId="{B9BBA34D-7B99-BA4A-A6EF-91BF9B31A5D7}" dt="2023-05-01T23:18:34.188" v="1181" actId="26606"/>
          <ac:spMkLst>
            <pc:docMk/>
            <pc:sldMk cId="2686764337" sldId="271"/>
            <ac:spMk id="42" creationId="{69E1A62C-2AAF-4B3E-8CDB-65E237080997}"/>
          </ac:spMkLst>
        </pc:spChg>
        <pc:spChg chg="add del">
          <ac:chgData name="Manali Bansidhar Ramchandani" userId="86d9d371-9951-461e-b704-c9446d8133f0" providerId="ADAL" clId="{B9BBA34D-7B99-BA4A-A6EF-91BF9B31A5D7}" dt="2023-05-01T23:19:24.138" v="1194" actId="26606"/>
          <ac:spMkLst>
            <pc:docMk/>
            <pc:sldMk cId="2686764337" sldId="271"/>
            <ac:spMk id="43" creationId="{327D73B4-9F5C-4A64-A179-51B9500CB8B5}"/>
          </ac:spMkLst>
        </pc:spChg>
        <pc:spChg chg="add del">
          <ac:chgData name="Manali Bansidhar Ramchandani" userId="86d9d371-9951-461e-b704-c9446d8133f0" providerId="ADAL" clId="{B9BBA34D-7B99-BA4A-A6EF-91BF9B31A5D7}" dt="2023-05-01T23:18:48.322" v="1183" actId="26606"/>
          <ac:spMkLst>
            <pc:docMk/>
            <pc:sldMk cId="2686764337" sldId="271"/>
            <ac:spMk id="44" creationId="{C4285719-470E-454C-AF62-8323075F1F5B}"/>
          </ac:spMkLst>
        </pc:spChg>
        <pc:spChg chg="add del">
          <ac:chgData name="Manali Bansidhar Ramchandani" userId="86d9d371-9951-461e-b704-c9446d8133f0" providerId="ADAL" clId="{B9BBA34D-7B99-BA4A-A6EF-91BF9B31A5D7}" dt="2023-05-01T23:18:48.322" v="1183" actId="26606"/>
          <ac:spMkLst>
            <pc:docMk/>
            <pc:sldMk cId="2686764337" sldId="271"/>
            <ac:spMk id="45" creationId="{CD9FE4EF-C4D8-49A0-B2FF-81D8DB7D8A24}"/>
          </ac:spMkLst>
        </pc:spChg>
        <pc:spChg chg="add del">
          <ac:chgData name="Manali Bansidhar Ramchandani" userId="86d9d371-9951-461e-b704-c9446d8133f0" providerId="ADAL" clId="{B9BBA34D-7B99-BA4A-A6EF-91BF9B31A5D7}" dt="2023-05-01T23:03:22.364" v="1033" actId="26606"/>
          <ac:spMkLst>
            <pc:docMk/>
            <pc:sldMk cId="2686764337" sldId="271"/>
            <ac:spMk id="46" creationId="{97B03642-7722-4B15-897F-76918F86B8FB}"/>
          </ac:spMkLst>
        </pc:spChg>
        <pc:spChg chg="add del">
          <ac:chgData name="Manali Bansidhar Ramchandani" userId="86d9d371-9951-461e-b704-c9446d8133f0" providerId="ADAL" clId="{B9BBA34D-7B99-BA4A-A6EF-91BF9B31A5D7}" dt="2023-05-01T23:03:22.364" v="1033" actId="26606"/>
          <ac:spMkLst>
            <pc:docMk/>
            <pc:sldMk cId="2686764337" sldId="271"/>
            <ac:spMk id="47" creationId="{6068EAC2-2623-4156-A990-D776FF9BF493}"/>
          </ac:spMkLst>
        </pc:spChg>
        <pc:spChg chg="add del">
          <ac:chgData name="Manali Bansidhar Ramchandani" userId="86d9d371-9951-461e-b704-c9446d8133f0" providerId="ADAL" clId="{B9BBA34D-7B99-BA4A-A6EF-91BF9B31A5D7}" dt="2023-05-01T23:03:22.364" v="1033" actId="26606"/>
          <ac:spMkLst>
            <pc:docMk/>
            <pc:sldMk cId="2686764337" sldId="271"/>
            <ac:spMk id="48" creationId="{3FD7C480-AC7D-4FEE-BB95-EEE23BB3E693}"/>
          </ac:spMkLst>
        </pc:spChg>
        <pc:spChg chg="add del">
          <ac:chgData name="Manali Bansidhar Ramchandani" userId="86d9d371-9951-461e-b704-c9446d8133f0" providerId="ADAL" clId="{B9BBA34D-7B99-BA4A-A6EF-91BF9B31A5D7}" dt="2023-05-01T23:05:52.197" v="1092" actId="26606"/>
          <ac:spMkLst>
            <pc:docMk/>
            <pc:sldMk cId="2686764337" sldId="271"/>
            <ac:spMk id="49" creationId="{4DA90C30-B990-4CCA-B584-40F864DA3A82}"/>
          </ac:spMkLst>
        </pc:spChg>
        <pc:spChg chg="add del">
          <ac:chgData name="Manali Bansidhar Ramchandani" userId="86d9d371-9951-461e-b704-c9446d8133f0" providerId="ADAL" clId="{B9BBA34D-7B99-BA4A-A6EF-91BF9B31A5D7}" dt="2023-05-01T23:03:29.072" v="1035" actId="26606"/>
          <ac:spMkLst>
            <pc:docMk/>
            <pc:sldMk cId="2686764337" sldId="271"/>
            <ac:spMk id="50" creationId="{32AEEBC8-9D30-42EF-95F2-386C2653FBF0}"/>
          </ac:spMkLst>
        </pc:spChg>
        <pc:spChg chg="add del">
          <ac:chgData name="Manali Bansidhar Ramchandani" userId="86d9d371-9951-461e-b704-c9446d8133f0" providerId="ADAL" clId="{B9BBA34D-7B99-BA4A-A6EF-91BF9B31A5D7}" dt="2023-05-01T23:03:29.072" v="1035" actId="26606"/>
          <ac:spMkLst>
            <pc:docMk/>
            <pc:sldMk cId="2686764337" sldId="271"/>
            <ac:spMk id="51" creationId="{2E92FA66-67D7-4CB4-94D3-E643A9AD4757}"/>
          </ac:spMkLst>
        </pc:spChg>
        <pc:spChg chg="add del">
          <ac:chgData name="Manali Bansidhar Ramchandani" userId="86d9d371-9951-461e-b704-c9446d8133f0" providerId="ADAL" clId="{B9BBA34D-7B99-BA4A-A6EF-91BF9B31A5D7}" dt="2023-05-01T23:03:34.033" v="1037" actId="26606"/>
          <ac:spMkLst>
            <pc:docMk/>
            <pc:sldMk cId="2686764337" sldId="271"/>
            <ac:spMk id="53" creationId="{85F55C16-BC21-49EF-A4FF-C3155BB93BD3}"/>
          </ac:spMkLst>
        </pc:spChg>
        <pc:spChg chg="add del">
          <ac:chgData name="Manali Bansidhar Ramchandani" userId="86d9d371-9951-461e-b704-c9446d8133f0" providerId="ADAL" clId="{B9BBA34D-7B99-BA4A-A6EF-91BF9B31A5D7}" dt="2023-05-01T23:03:34.033" v="1037" actId="26606"/>
          <ac:spMkLst>
            <pc:docMk/>
            <pc:sldMk cId="2686764337" sldId="271"/>
            <ac:spMk id="54" creationId="{0C5F069E-AFE6-4825-8945-46F2918A5019}"/>
          </ac:spMkLst>
        </pc:spChg>
        <pc:spChg chg="add del">
          <ac:chgData name="Manali Bansidhar Ramchandani" userId="86d9d371-9951-461e-b704-c9446d8133f0" providerId="ADAL" clId="{B9BBA34D-7B99-BA4A-A6EF-91BF9B31A5D7}" dt="2023-05-01T23:18:48.322" v="1183" actId="26606"/>
          <ac:spMkLst>
            <pc:docMk/>
            <pc:sldMk cId="2686764337" sldId="271"/>
            <ac:spMk id="55" creationId="{4300840D-0A0B-4512-BACA-B439D5B9C57C}"/>
          </ac:spMkLst>
        </pc:spChg>
        <pc:spChg chg="add del">
          <ac:chgData name="Manali Bansidhar Ramchandani" userId="86d9d371-9951-461e-b704-c9446d8133f0" providerId="ADAL" clId="{B9BBA34D-7B99-BA4A-A6EF-91BF9B31A5D7}" dt="2023-05-01T23:03:35.827" v="1039" actId="26606"/>
          <ac:spMkLst>
            <pc:docMk/>
            <pc:sldMk cId="2686764337" sldId="271"/>
            <ac:spMk id="56" creationId="{375B19E4-0108-41C4-8DB1-11BAE0B49D9B}"/>
          </ac:spMkLst>
        </pc:spChg>
        <pc:spChg chg="add del">
          <ac:chgData name="Manali Bansidhar Ramchandani" userId="86d9d371-9951-461e-b704-c9446d8133f0" providerId="ADAL" clId="{B9BBA34D-7B99-BA4A-A6EF-91BF9B31A5D7}" dt="2023-05-01T23:18:48.322" v="1183" actId="26606"/>
          <ac:spMkLst>
            <pc:docMk/>
            <pc:sldMk cId="2686764337" sldId="271"/>
            <ac:spMk id="59" creationId="{D2B78728-A580-49A7-84F9-6EF6F583ADE0}"/>
          </ac:spMkLst>
        </pc:spChg>
        <pc:spChg chg="add del">
          <ac:chgData name="Manali Bansidhar Ramchandani" userId="86d9d371-9951-461e-b704-c9446d8133f0" providerId="ADAL" clId="{B9BBA34D-7B99-BA4A-A6EF-91BF9B31A5D7}" dt="2023-05-01T23:03:37.480" v="1041" actId="26606"/>
          <ac:spMkLst>
            <pc:docMk/>
            <pc:sldMk cId="2686764337" sldId="271"/>
            <ac:spMk id="60" creationId="{979E27D9-03C7-44E2-9FF8-15D0C8506AF7}"/>
          </ac:spMkLst>
        </pc:spChg>
        <pc:spChg chg="add del">
          <ac:chgData name="Manali Bansidhar Ramchandani" userId="86d9d371-9951-461e-b704-c9446d8133f0" providerId="ADAL" clId="{B9BBA34D-7B99-BA4A-A6EF-91BF9B31A5D7}" dt="2023-05-01T23:03:37.480" v="1041" actId="26606"/>
          <ac:spMkLst>
            <pc:docMk/>
            <pc:sldMk cId="2686764337" sldId="271"/>
            <ac:spMk id="61" creationId="{EEBF1590-3B36-48EE-A89D-3B6F3CB256AB}"/>
          </ac:spMkLst>
        </pc:spChg>
        <pc:spChg chg="add del">
          <ac:chgData name="Manali Bansidhar Ramchandani" userId="86d9d371-9951-461e-b704-c9446d8133f0" providerId="ADAL" clId="{B9BBA34D-7B99-BA4A-A6EF-91BF9B31A5D7}" dt="2023-05-01T23:03:37.480" v="1041" actId="26606"/>
          <ac:spMkLst>
            <pc:docMk/>
            <pc:sldMk cId="2686764337" sldId="271"/>
            <ac:spMk id="62" creationId="{AC8F6C8C-AB5A-4548-942D-E3FD40ACBC49}"/>
          </ac:spMkLst>
        </pc:spChg>
        <pc:spChg chg="add del">
          <ac:chgData name="Manali Bansidhar Ramchandani" userId="86d9d371-9951-461e-b704-c9446d8133f0" providerId="ADAL" clId="{B9BBA34D-7B99-BA4A-A6EF-91BF9B31A5D7}" dt="2023-05-01T23:18:48.322" v="1183" actId="26606"/>
          <ac:spMkLst>
            <pc:docMk/>
            <pc:sldMk cId="2686764337" sldId="271"/>
            <ac:spMk id="63" creationId="{38FAA1A1-D861-433F-88FA-1E9D6FD31D11}"/>
          </ac:spMkLst>
        </pc:spChg>
        <pc:spChg chg="add del">
          <ac:chgData name="Manali Bansidhar Ramchandani" userId="86d9d371-9951-461e-b704-c9446d8133f0" providerId="ADAL" clId="{B9BBA34D-7B99-BA4A-A6EF-91BF9B31A5D7}" dt="2023-05-01T23:03:43.176" v="1043" actId="26606"/>
          <ac:spMkLst>
            <pc:docMk/>
            <pc:sldMk cId="2686764337" sldId="271"/>
            <ac:spMk id="64" creationId="{AA866F0E-F54B-4BF5-8A88-7D97BD45FC0C}"/>
          </ac:spMkLst>
        </pc:spChg>
        <pc:spChg chg="add del">
          <ac:chgData name="Manali Bansidhar Ramchandani" userId="86d9d371-9951-461e-b704-c9446d8133f0" providerId="ADAL" clId="{B9BBA34D-7B99-BA4A-A6EF-91BF9B31A5D7}" dt="2023-05-01T23:03:43.176" v="1043" actId="26606"/>
          <ac:spMkLst>
            <pc:docMk/>
            <pc:sldMk cId="2686764337" sldId="271"/>
            <ac:spMk id="65" creationId="{8229EC50-E910-4AE2-9EEA-604A81EF6147}"/>
          </ac:spMkLst>
        </pc:spChg>
        <pc:spChg chg="add del">
          <ac:chgData name="Manali Bansidhar Ramchandani" userId="86d9d371-9951-461e-b704-c9446d8133f0" providerId="ADAL" clId="{B9BBA34D-7B99-BA4A-A6EF-91BF9B31A5D7}" dt="2023-05-01T23:18:48.322" v="1183" actId="26606"/>
          <ac:spMkLst>
            <pc:docMk/>
            <pc:sldMk cId="2686764337" sldId="271"/>
            <ac:spMk id="66" creationId="{8D71EDA1-87BF-4D5D-AB79-F346FD19278A}"/>
          </ac:spMkLst>
        </pc:spChg>
        <pc:spChg chg="add del">
          <ac:chgData name="Manali Bansidhar Ramchandani" userId="86d9d371-9951-461e-b704-c9446d8133f0" providerId="ADAL" clId="{B9BBA34D-7B99-BA4A-A6EF-91BF9B31A5D7}" dt="2023-05-01T23:03:44.886" v="1045" actId="26606"/>
          <ac:spMkLst>
            <pc:docMk/>
            <pc:sldMk cId="2686764337" sldId="271"/>
            <ac:spMk id="67" creationId="{AA866F0E-F54B-4BF5-8A88-7D97BD45FC0C}"/>
          </ac:spMkLst>
        </pc:spChg>
        <pc:spChg chg="add del">
          <ac:chgData name="Manali Bansidhar Ramchandani" userId="86d9d371-9951-461e-b704-c9446d8133f0" providerId="ADAL" clId="{B9BBA34D-7B99-BA4A-A6EF-91BF9B31A5D7}" dt="2023-05-01T23:03:44.886" v="1045" actId="26606"/>
          <ac:spMkLst>
            <pc:docMk/>
            <pc:sldMk cId="2686764337" sldId="271"/>
            <ac:spMk id="68" creationId="{8229EC50-E910-4AE2-9EEA-604A81EF6147}"/>
          </ac:spMkLst>
        </pc:spChg>
        <pc:spChg chg="add del">
          <ac:chgData name="Manali Bansidhar Ramchandani" userId="86d9d371-9951-461e-b704-c9446d8133f0" providerId="ADAL" clId="{B9BBA34D-7B99-BA4A-A6EF-91BF9B31A5D7}" dt="2023-05-01T23:19:18.051" v="1191"/>
          <ac:spMkLst>
            <pc:docMk/>
            <pc:sldMk cId="2686764337" sldId="271"/>
            <ac:spMk id="69" creationId="{327D73B4-9F5C-4A64-A179-51B9500CB8B5}"/>
          </ac:spMkLst>
        </pc:spChg>
        <pc:spChg chg="add del">
          <ac:chgData name="Manali Bansidhar Ramchandani" userId="86d9d371-9951-461e-b704-c9446d8133f0" providerId="ADAL" clId="{B9BBA34D-7B99-BA4A-A6EF-91BF9B31A5D7}" dt="2023-05-01T23:03:45.832" v="1047" actId="26606"/>
          <ac:spMkLst>
            <pc:docMk/>
            <pc:sldMk cId="2686764337" sldId="271"/>
            <ac:spMk id="70" creationId="{50811073-89F5-46D6-83D8-BA764464977D}"/>
          </ac:spMkLst>
        </pc:spChg>
        <pc:spChg chg="add del">
          <ac:chgData name="Manali Bansidhar Ramchandani" userId="86d9d371-9951-461e-b704-c9446d8133f0" providerId="ADAL" clId="{B9BBA34D-7B99-BA4A-A6EF-91BF9B31A5D7}" dt="2023-05-01T23:03:45.832" v="1047" actId="26606"/>
          <ac:spMkLst>
            <pc:docMk/>
            <pc:sldMk cId="2686764337" sldId="271"/>
            <ac:spMk id="71" creationId="{608CD17C-4A7C-477D-A659-BA8A89A78700}"/>
          </ac:spMkLst>
        </pc:spChg>
        <pc:spChg chg="add del">
          <ac:chgData name="Manali Bansidhar Ramchandani" userId="86d9d371-9951-461e-b704-c9446d8133f0" providerId="ADAL" clId="{B9BBA34D-7B99-BA4A-A6EF-91BF9B31A5D7}" dt="2023-05-01T23:19:18.051" v="1191"/>
          <ac:spMkLst>
            <pc:docMk/>
            <pc:sldMk cId="2686764337" sldId="271"/>
            <ac:spMk id="72" creationId="{C1F06963-6374-4B48-844F-071A9BAAAE02}"/>
          </ac:spMkLst>
        </pc:spChg>
        <pc:spChg chg="add del">
          <ac:chgData name="Manali Bansidhar Ramchandani" userId="86d9d371-9951-461e-b704-c9446d8133f0" providerId="ADAL" clId="{B9BBA34D-7B99-BA4A-A6EF-91BF9B31A5D7}" dt="2023-05-01T23:03:47.345" v="1049" actId="26606"/>
          <ac:spMkLst>
            <pc:docMk/>
            <pc:sldMk cId="2686764337" sldId="271"/>
            <ac:spMk id="73" creationId="{3346177D-ADC4-4968-B747-5CFCD390B5B9}"/>
          </ac:spMkLst>
        </pc:spChg>
        <pc:spChg chg="add del">
          <ac:chgData name="Manali Bansidhar Ramchandani" userId="86d9d371-9951-461e-b704-c9446d8133f0" providerId="ADAL" clId="{B9BBA34D-7B99-BA4A-A6EF-91BF9B31A5D7}" dt="2023-05-01T23:03:47.345" v="1049" actId="26606"/>
          <ac:spMkLst>
            <pc:docMk/>
            <pc:sldMk cId="2686764337" sldId="271"/>
            <ac:spMk id="74" creationId="{0844A943-BF79-4FEA-ABB1-3BD54D236606}"/>
          </ac:spMkLst>
        </pc:spChg>
        <pc:spChg chg="add del">
          <ac:chgData name="Manali Bansidhar Ramchandani" userId="86d9d371-9951-461e-b704-c9446d8133f0" providerId="ADAL" clId="{B9BBA34D-7B99-BA4A-A6EF-91BF9B31A5D7}" dt="2023-05-01T23:03:47.345" v="1049" actId="26606"/>
          <ac:spMkLst>
            <pc:docMk/>
            <pc:sldMk cId="2686764337" sldId="271"/>
            <ac:spMk id="75" creationId="{6437CC72-F4A8-4DC3-AFAB-D22C482C8100}"/>
          </ac:spMkLst>
        </pc:spChg>
        <pc:spChg chg="add del">
          <ac:chgData name="Manali Bansidhar Ramchandani" userId="86d9d371-9951-461e-b704-c9446d8133f0" providerId="ADAL" clId="{B9BBA34D-7B99-BA4A-A6EF-91BF9B31A5D7}" dt="2023-05-01T23:24:08.959" v="1375"/>
          <ac:spMkLst>
            <pc:docMk/>
            <pc:sldMk cId="2686764337" sldId="271"/>
            <ac:spMk id="76" creationId="{2B97F24A-32CE-4C1C-A50D-3016B394DCFB}"/>
          </ac:spMkLst>
        </pc:spChg>
        <pc:spChg chg="add del">
          <ac:chgData name="Manali Bansidhar Ramchandani" userId="86d9d371-9951-461e-b704-c9446d8133f0" providerId="ADAL" clId="{B9BBA34D-7B99-BA4A-A6EF-91BF9B31A5D7}" dt="2023-05-01T23:03:48.395" v="1051" actId="26606"/>
          <ac:spMkLst>
            <pc:docMk/>
            <pc:sldMk cId="2686764337" sldId="271"/>
            <ac:spMk id="77" creationId="{9D25F302-27C5-414F-97F8-6EA0A6C028BA}"/>
          </ac:spMkLst>
        </pc:spChg>
        <pc:spChg chg="add del">
          <ac:chgData name="Manali Bansidhar Ramchandani" userId="86d9d371-9951-461e-b704-c9446d8133f0" providerId="ADAL" clId="{B9BBA34D-7B99-BA4A-A6EF-91BF9B31A5D7}" dt="2023-05-01T23:03:48.395" v="1051" actId="26606"/>
          <ac:spMkLst>
            <pc:docMk/>
            <pc:sldMk cId="2686764337" sldId="271"/>
            <ac:spMk id="78" creationId="{830A36F8-48C2-4842-A87B-8CE8DF4E7FD2}"/>
          </ac:spMkLst>
        </pc:spChg>
        <pc:spChg chg="add del">
          <ac:chgData name="Manali Bansidhar Ramchandani" userId="86d9d371-9951-461e-b704-c9446d8133f0" providerId="ADAL" clId="{B9BBA34D-7B99-BA4A-A6EF-91BF9B31A5D7}" dt="2023-05-01T23:03:48.395" v="1051" actId="26606"/>
          <ac:spMkLst>
            <pc:docMk/>
            <pc:sldMk cId="2686764337" sldId="271"/>
            <ac:spMk id="79" creationId="{8F451A30-466B-4996-9BA5-CD6ABCC6D558}"/>
          </ac:spMkLst>
        </pc:spChg>
        <pc:spChg chg="add del">
          <ac:chgData name="Manali Bansidhar Ramchandani" userId="86d9d371-9951-461e-b704-c9446d8133f0" providerId="ADAL" clId="{B9BBA34D-7B99-BA4A-A6EF-91BF9B31A5D7}" dt="2023-05-01T23:03:55.367" v="1053" actId="26606"/>
          <ac:spMkLst>
            <pc:docMk/>
            <pc:sldMk cId="2686764337" sldId="271"/>
            <ac:spMk id="81" creationId="{2596F992-698C-48C0-9D89-70DA4CE927EF}"/>
          </ac:spMkLst>
        </pc:spChg>
        <pc:spChg chg="add del">
          <ac:chgData name="Manali Bansidhar Ramchandani" userId="86d9d371-9951-461e-b704-c9446d8133f0" providerId="ADAL" clId="{B9BBA34D-7B99-BA4A-A6EF-91BF9B31A5D7}" dt="2023-05-01T23:03:55.367" v="1053" actId="26606"/>
          <ac:spMkLst>
            <pc:docMk/>
            <pc:sldMk cId="2686764337" sldId="271"/>
            <ac:spMk id="82" creationId="{A344AAA5-41F4-4862-97EF-688D31DC7567}"/>
          </ac:spMkLst>
        </pc:spChg>
        <pc:spChg chg="add del">
          <ac:chgData name="Manali Bansidhar Ramchandani" userId="86d9d371-9951-461e-b704-c9446d8133f0" providerId="ADAL" clId="{B9BBA34D-7B99-BA4A-A6EF-91BF9B31A5D7}" dt="2023-05-01T23:03:55.367" v="1053" actId="26606"/>
          <ac:spMkLst>
            <pc:docMk/>
            <pc:sldMk cId="2686764337" sldId="271"/>
            <ac:spMk id="83" creationId="{69E1A62C-2AAF-4B3E-8CDB-65E237080997}"/>
          </ac:spMkLst>
        </pc:spChg>
        <pc:spChg chg="add del">
          <ac:chgData name="Manali Bansidhar Ramchandani" userId="86d9d371-9951-461e-b704-c9446d8133f0" providerId="ADAL" clId="{B9BBA34D-7B99-BA4A-A6EF-91BF9B31A5D7}" dt="2023-05-01T23:24:08.959" v="1375"/>
          <ac:spMkLst>
            <pc:docMk/>
            <pc:sldMk cId="2686764337" sldId="271"/>
            <ac:spMk id="84" creationId="{CD8B4F24-440B-49E9-B85D-733523DC064B}"/>
          </ac:spMkLst>
        </pc:spChg>
        <pc:spChg chg="add del">
          <ac:chgData name="Manali Bansidhar Ramchandani" userId="86d9d371-9951-461e-b704-c9446d8133f0" providerId="ADAL" clId="{B9BBA34D-7B99-BA4A-A6EF-91BF9B31A5D7}" dt="2023-05-01T23:04:12.563" v="1055" actId="26606"/>
          <ac:spMkLst>
            <pc:docMk/>
            <pc:sldMk cId="2686764337" sldId="271"/>
            <ac:spMk id="85" creationId="{435ADAF7-9BEB-4FA3-AE9F-4CF47620EB6A}"/>
          </ac:spMkLst>
        </pc:spChg>
        <pc:spChg chg="add del">
          <ac:chgData name="Manali Bansidhar Ramchandani" userId="86d9d371-9951-461e-b704-c9446d8133f0" providerId="ADAL" clId="{B9BBA34D-7B99-BA4A-A6EF-91BF9B31A5D7}" dt="2023-05-01T23:04:12.563" v="1055" actId="26606"/>
          <ac:spMkLst>
            <pc:docMk/>
            <pc:sldMk cId="2686764337" sldId="271"/>
            <ac:spMk id="86" creationId="{57BB0BA7-0383-4937-8874-B01AAA08E2CB}"/>
          </ac:spMkLst>
        </pc:spChg>
        <pc:spChg chg="add del">
          <ac:chgData name="Manali Bansidhar Ramchandani" userId="86d9d371-9951-461e-b704-c9446d8133f0" providerId="ADAL" clId="{B9BBA34D-7B99-BA4A-A6EF-91BF9B31A5D7}" dt="2023-05-01T23:04:12.563" v="1055" actId="26606"/>
          <ac:spMkLst>
            <pc:docMk/>
            <pc:sldMk cId="2686764337" sldId="271"/>
            <ac:spMk id="87" creationId="{ACD3AB31-A71C-4414-BA05-CF667CBA34D2}"/>
          </ac:spMkLst>
        </pc:spChg>
        <pc:spChg chg="add del">
          <ac:chgData name="Manali Bansidhar Ramchandani" userId="86d9d371-9951-461e-b704-c9446d8133f0" providerId="ADAL" clId="{B9BBA34D-7B99-BA4A-A6EF-91BF9B31A5D7}" dt="2023-05-01T23:19:18.051" v="1191"/>
          <ac:spMkLst>
            <pc:docMk/>
            <pc:sldMk cId="2686764337" sldId="271"/>
            <ac:spMk id="88" creationId="{E3020543-B24B-4EC4-8FFC-8DD88EEA91A8}"/>
          </ac:spMkLst>
        </pc:spChg>
        <pc:spChg chg="add del">
          <ac:chgData name="Manali Bansidhar Ramchandani" userId="86d9d371-9951-461e-b704-c9446d8133f0" providerId="ADAL" clId="{B9BBA34D-7B99-BA4A-A6EF-91BF9B31A5D7}" dt="2023-05-01T23:04:17.910" v="1057" actId="26606"/>
          <ac:spMkLst>
            <pc:docMk/>
            <pc:sldMk cId="2686764337" sldId="271"/>
            <ac:spMk id="89" creationId="{9D909724-2FAC-4941-A743-AB97A8A67D50}"/>
          </ac:spMkLst>
        </pc:spChg>
        <pc:spChg chg="add del">
          <ac:chgData name="Manali Bansidhar Ramchandani" userId="86d9d371-9951-461e-b704-c9446d8133f0" providerId="ADAL" clId="{B9BBA34D-7B99-BA4A-A6EF-91BF9B31A5D7}" dt="2023-05-01T23:04:17.910" v="1057" actId="26606"/>
          <ac:spMkLst>
            <pc:docMk/>
            <pc:sldMk cId="2686764337" sldId="271"/>
            <ac:spMk id="90" creationId="{97B03642-7722-4B15-897F-76918F86B8FB}"/>
          </ac:spMkLst>
        </pc:spChg>
        <pc:spChg chg="add del">
          <ac:chgData name="Manali Bansidhar Ramchandani" userId="86d9d371-9951-461e-b704-c9446d8133f0" providerId="ADAL" clId="{B9BBA34D-7B99-BA4A-A6EF-91BF9B31A5D7}" dt="2023-05-01T23:04:17.910" v="1057" actId="26606"/>
          <ac:spMkLst>
            <pc:docMk/>
            <pc:sldMk cId="2686764337" sldId="271"/>
            <ac:spMk id="91" creationId="{6068EAC2-2623-4156-A990-D776FF9BF493}"/>
          </ac:spMkLst>
        </pc:spChg>
        <pc:spChg chg="add del">
          <ac:chgData name="Manali Bansidhar Ramchandani" userId="86d9d371-9951-461e-b704-c9446d8133f0" providerId="ADAL" clId="{B9BBA34D-7B99-BA4A-A6EF-91BF9B31A5D7}" dt="2023-05-01T23:04:17.910" v="1057" actId="26606"/>
          <ac:spMkLst>
            <pc:docMk/>
            <pc:sldMk cId="2686764337" sldId="271"/>
            <ac:spMk id="92" creationId="{4C707BC9-731A-490A-AF25-6F349FD9B02F}"/>
          </ac:spMkLst>
        </pc:spChg>
        <pc:spChg chg="add del">
          <ac:chgData name="Manali Bansidhar Ramchandani" userId="86d9d371-9951-461e-b704-c9446d8133f0" providerId="ADAL" clId="{B9BBA34D-7B99-BA4A-A6EF-91BF9B31A5D7}" dt="2023-05-01T23:04:17.910" v="1057" actId="26606"/>
          <ac:spMkLst>
            <pc:docMk/>
            <pc:sldMk cId="2686764337" sldId="271"/>
            <ac:spMk id="93" creationId="{3FD7C480-AC7D-4FEE-BB95-EEE23BB3E693}"/>
          </ac:spMkLst>
        </pc:spChg>
        <pc:spChg chg="add del">
          <ac:chgData name="Manali Bansidhar Ramchandani" userId="86d9d371-9951-461e-b704-c9446d8133f0" providerId="ADAL" clId="{B9BBA34D-7B99-BA4A-A6EF-91BF9B31A5D7}" dt="2023-05-01T23:04:19.417" v="1059" actId="26606"/>
          <ac:spMkLst>
            <pc:docMk/>
            <pc:sldMk cId="2686764337" sldId="271"/>
            <ac:spMk id="95" creationId="{9A002C20-86F6-46B0-8392-A37CAC548C71}"/>
          </ac:spMkLst>
        </pc:spChg>
        <pc:spChg chg="add del">
          <ac:chgData name="Manali Bansidhar Ramchandani" userId="86d9d371-9951-461e-b704-c9446d8133f0" providerId="ADAL" clId="{B9BBA34D-7B99-BA4A-A6EF-91BF9B31A5D7}" dt="2023-05-01T23:04:19.417" v="1059" actId="26606"/>
          <ac:spMkLst>
            <pc:docMk/>
            <pc:sldMk cId="2686764337" sldId="271"/>
            <ac:spMk id="96" creationId="{C2972F54-37E5-4215-8174-927CD8DD41A7}"/>
          </ac:spMkLst>
        </pc:spChg>
        <pc:spChg chg="add del mod">
          <ac:chgData name="Manali Bansidhar Ramchandani" userId="86d9d371-9951-461e-b704-c9446d8133f0" providerId="ADAL" clId="{B9BBA34D-7B99-BA4A-A6EF-91BF9B31A5D7}" dt="2023-05-01T23:18:58.049" v="1186"/>
          <ac:spMkLst>
            <pc:docMk/>
            <pc:sldMk cId="2686764337" sldId="271"/>
            <ac:spMk id="97" creationId="{180E5791-6478-04FC-3A45-B6A3A02E7673}"/>
          </ac:spMkLst>
        </pc:spChg>
        <pc:spChg chg="add del">
          <ac:chgData name="Manali Bansidhar Ramchandani" userId="86d9d371-9951-461e-b704-c9446d8133f0" providerId="ADAL" clId="{B9BBA34D-7B99-BA4A-A6EF-91BF9B31A5D7}" dt="2023-05-01T23:04:20.698" v="1061" actId="26606"/>
          <ac:spMkLst>
            <pc:docMk/>
            <pc:sldMk cId="2686764337" sldId="271"/>
            <ac:spMk id="98" creationId="{7B831B6F-405A-4B47-B9BB-5CA88F285844}"/>
          </ac:spMkLst>
        </pc:spChg>
        <pc:spChg chg="add del">
          <ac:chgData name="Manali Bansidhar Ramchandani" userId="86d9d371-9951-461e-b704-c9446d8133f0" providerId="ADAL" clId="{B9BBA34D-7B99-BA4A-A6EF-91BF9B31A5D7}" dt="2023-05-01T23:04:20.698" v="1061" actId="26606"/>
          <ac:spMkLst>
            <pc:docMk/>
            <pc:sldMk cId="2686764337" sldId="271"/>
            <ac:spMk id="99" creationId="{15109354-9C5D-4F8C-B0E6-D1043C7BF20A}"/>
          </ac:spMkLst>
        </pc:spChg>
        <pc:spChg chg="add del">
          <ac:chgData name="Manali Bansidhar Ramchandani" userId="86d9d371-9951-461e-b704-c9446d8133f0" providerId="ADAL" clId="{B9BBA34D-7B99-BA4A-A6EF-91BF9B31A5D7}" dt="2023-05-01T23:04:20.698" v="1061" actId="26606"/>
          <ac:spMkLst>
            <pc:docMk/>
            <pc:sldMk cId="2686764337" sldId="271"/>
            <ac:spMk id="100" creationId="{49B530FE-A87D-41A0-A920-ADC6539EAA44}"/>
          </ac:spMkLst>
        </pc:spChg>
        <pc:spChg chg="add del">
          <ac:chgData name="Manali Bansidhar Ramchandani" userId="86d9d371-9951-461e-b704-c9446d8133f0" providerId="ADAL" clId="{B9BBA34D-7B99-BA4A-A6EF-91BF9B31A5D7}" dt="2023-05-01T23:19:24.138" v="1194" actId="26606"/>
          <ac:spMkLst>
            <pc:docMk/>
            <pc:sldMk cId="2686764337" sldId="271"/>
            <ac:spMk id="101" creationId="{C1F06963-6374-4B48-844F-071A9BAAAE02}"/>
          </ac:spMkLst>
        </pc:spChg>
        <pc:spChg chg="add del">
          <ac:chgData name="Manali Bansidhar Ramchandani" userId="86d9d371-9951-461e-b704-c9446d8133f0" providerId="ADAL" clId="{B9BBA34D-7B99-BA4A-A6EF-91BF9B31A5D7}" dt="2023-05-01T23:04:26.926" v="1063" actId="26606"/>
          <ac:spMkLst>
            <pc:docMk/>
            <pc:sldMk cId="2686764337" sldId="271"/>
            <ac:spMk id="102" creationId="{0D7B6173-1D58-48E2-83CF-37350F315F75}"/>
          </ac:spMkLst>
        </pc:spChg>
        <pc:spChg chg="add del">
          <ac:chgData name="Manali Bansidhar Ramchandani" userId="86d9d371-9951-461e-b704-c9446d8133f0" providerId="ADAL" clId="{B9BBA34D-7B99-BA4A-A6EF-91BF9B31A5D7}" dt="2023-05-01T23:04:26.926" v="1063" actId="26606"/>
          <ac:spMkLst>
            <pc:docMk/>
            <pc:sldMk cId="2686764337" sldId="271"/>
            <ac:spMk id="103" creationId="{BE149CDF-5DAC-4860-A285-9492CF2090AA}"/>
          </ac:spMkLst>
        </pc:spChg>
        <pc:spChg chg="add del">
          <ac:chgData name="Manali Bansidhar Ramchandani" userId="86d9d371-9951-461e-b704-c9446d8133f0" providerId="ADAL" clId="{B9BBA34D-7B99-BA4A-A6EF-91BF9B31A5D7}" dt="2023-05-01T23:04:26.926" v="1063" actId="26606"/>
          <ac:spMkLst>
            <pc:docMk/>
            <pc:sldMk cId="2686764337" sldId="271"/>
            <ac:spMk id="105" creationId="{21BDEC81-16A7-4451-B893-C15000083B77}"/>
          </ac:spMkLst>
        </pc:spChg>
        <pc:spChg chg="add del">
          <ac:chgData name="Manali Bansidhar Ramchandani" userId="86d9d371-9951-461e-b704-c9446d8133f0" providerId="ADAL" clId="{B9BBA34D-7B99-BA4A-A6EF-91BF9B31A5D7}" dt="2023-05-01T23:04:26.926" v="1063" actId="26606"/>
          <ac:spMkLst>
            <pc:docMk/>
            <pc:sldMk cId="2686764337" sldId="271"/>
            <ac:spMk id="106" creationId="{26A515A1-4D80-430E-BE0A-71A290516A82}"/>
          </ac:spMkLst>
        </pc:spChg>
        <pc:spChg chg="add del">
          <ac:chgData name="Manali Bansidhar Ramchandani" userId="86d9d371-9951-461e-b704-c9446d8133f0" providerId="ADAL" clId="{B9BBA34D-7B99-BA4A-A6EF-91BF9B31A5D7}" dt="2023-05-01T23:04:34.007" v="1065" actId="26606"/>
          <ac:spMkLst>
            <pc:docMk/>
            <pc:sldMk cId="2686764337" sldId="271"/>
            <ac:spMk id="108" creationId="{9D909724-2FAC-4941-A743-AB97A8A67D50}"/>
          </ac:spMkLst>
        </pc:spChg>
        <pc:spChg chg="add del">
          <ac:chgData name="Manali Bansidhar Ramchandani" userId="86d9d371-9951-461e-b704-c9446d8133f0" providerId="ADAL" clId="{B9BBA34D-7B99-BA4A-A6EF-91BF9B31A5D7}" dt="2023-05-01T23:04:34.007" v="1065" actId="26606"/>
          <ac:spMkLst>
            <pc:docMk/>
            <pc:sldMk cId="2686764337" sldId="271"/>
            <ac:spMk id="109" creationId="{97B03642-7722-4B15-897F-76918F86B8FB}"/>
          </ac:spMkLst>
        </pc:spChg>
        <pc:spChg chg="add del">
          <ac:chgData name="Manali Bansidhar Ramchandani" userId="86d9d371-9951-461e-b704-c9446d8133f0" providerId="ADAL" clId="{B9BBA34D-7B99-BA4A-A6EF-91BF9B31A5D7}" dt="2023-05-01T23:04:34.007" v="1065" actId="26606"/>
          <ac:spMkLst>
            <pc:docMk/>
            <pc:sldMk cId="2686764337" sldId="271"/>
            <ac:spMk id="110" creationId="{6068EAC2-2623-4156-A990-D776FF9BF493}"/>
          </ac:spMkLst>
        </pc:spChg>
        <pc:spChg chg="add del">
          <ac:chgData name="Manali Bansidhar Ramchandani" userId="86d9d371-9951-461e-b704-c9446d8133f0" providerId="ADAL" clId="{B9BBA34D-7B99-BA4A-A6EF-91BF9B31A5D7}" dt="2023-05-01T23:04:34.007" v="1065" actId="26606"/>
          <ac:spMkLst>
            <pc:docMk/>
            <pc:sldMk cId="2686764337" sldId="271"/>
            <ac:spMk id="111" creationId="{4C707BC9-731A-490A-AF25-6F349FD9B02F}"/>
          </ac:spMkLst>
        </pc:spChg>
        <pc:spChg chg="add del">
          <ac:chgData name="Manali Bansidhar Ramchandani" userId="86d9d371-9951-461e-b704-c9446d8133f0" providerId="ADAL" clId="{B9BBA34D-7B99-BA4A-A6EF-91BF9B31A5D7}" dt="2023-05-01T23:04:34.007" v="1065" actId="26606"/>
          <ac:spMkLst>
            <pc:docMk/>
            <pc:sldMk cId="2686764337" sldId="271"/>
            <ac:spMk id="112" creationId="{3FD7C480-AC7D-4FEE-BB95-EEE23BB3E693}"/>
          </ac:spMkLst>
        </pc:spChg>
        <pc:spChg chg="add del">
          <ac:chgData name="Manali Bansidhar Ramchandani" userId="86d9d371-9951-461e-b704-c9446d8133f0" providerId="ADAL" clId="{B9BBA34D-7B99-BA4A-A6EF-91BF9B31A5D7}" dt="2023-05-01T23:19:49.902" v="1199" actId="26606"/>
          <ac:spMkLst>
            <pc:docMk/>
            <pc:sldMk cId="2686764337" sldId="271"/>
            <ac:spMk id="113" creationId="{0D7B6173-1D58-48E2-83CF-37350F315F75}"/>
          </ac:spMkLst>
        </pc:spChg>
        <pc:spChg chg="add del">
          <ac:chgData name="Manali Bansidhar Ramchandani" userId="86d9d371-9951-461e-b704-c9446d8133f0" providerId="ADAL" clId="{B9BBA34D-7B99-BA4A-A6EF-91BF9B31A5D7}" dt="2023-05-01T23:04:38.897" v="1067" actId="26606"/>
          <ac:spMkLst>
            <pc:docMk/>
            <pc:sldMk cId="2686764337" sldId="271"/>
            <ac:spMk id="114" creationId="{435ADAF7-9BEB-4FA3-AE9F-4CF47620EB6A}"/>
          </ac:spMkLst>
        </pc:spChg>
        <pc:spChg chg="add del">
          <ac:chgData name="Manali Bansidhar Ramchandani" userId="86d9d371-9951-461e-b704-c9446d8133f0" providerId="ADAL" clId="{B9BBA34D-7B99-BA4A-A6EF-91BF9B31A5D7}" dt="2023-05-01T23:04:38.897" v="1067" actId="26606"/>
          <ac:spMkLst>
            <pc:docMk/>
            <pc:sldMk cId="2686764337" sldId="271"/>
            <ac:spMk id="115" creationId="{57BB0BA7-0383-4937-8874-B01AAA08E2CB}"/>
          </ac:spMkLst>
        </pc:spChg>
        <pc:spChg chg="add del">
          <ac:chgData name="Manali Bansidhar Ramchandani" userId="86d9d371-9951-461e-b704-c9446d8133f0" providerId="ADAL" clId="{B9BBA34D-7B99-BA4A-A6EF-91BF9B31A5D7}" dt="2023-05-01T23:04:38.897" v="1067" actId="26606"/>
          <ac:spMkLst>
            <pc:docMk/>
            <pc:sldMk cId="2686764337" sldId="271"/>
            <ac:spMk id="116" creationId="{ACD3AB31-A71C-4414-BA05-CF667CBA34D2}"/>
          </ac:spMkLst>
        </pc:spChg>
        <pc:spChg chg="add del">
          <ac:chgData name="Manali Bansidhar Ramchandani" userId="86d9d371-9951-461e-b704-c9446d8133f0" providerId="ADAL" clId="{B9BBA34D-7B99-BA4A-A6EF-91BF9B31A5D7}" dt="2023-05-01T23:19:49.902" v="1199" actId="26606"/>
          <ac:spMkLst>
            <pc:docMk/>
            <pc:sldMk cId="2686764337" sldId="271"/>
            <ac:spMk id="117" creationId="{02EBFA83-D4DB-4CA0-B229-9E44634D7FE9}"/>
          </ac:spMkLst>
        </pc:spChg>
        <pc:spChg chg="add del">
          <ac:chgData name="Manali Bansidhar Ramchandani" userId="86d9d371-9951-461e-b704-c9446d8133f0" providerId="ADAL" clId="{B9BBA34D-7B99-BA4A-A6EF-91BF9B31A5D7}" dt="2023-05-01T23:04:42.172" v="1069" actId="26606"/>
          <ac:spMkLst>
            <pc:docMk/>
            <pc:sldMk cId="2686764337" sldId="271"/>
            <ac:spMk id="118" creationId="{E8A8EAB8-D2FF-444D-B34B-7D32F106AD0E}"/>
          </ac:spMkLst>
        </pc:spChg>
        <pc:spChg chg="add del">
          <ac:chgData name="Manali Bansidhar Ramchandani" userId="86d9d371-9951-461e-b704-c9446d8133f0" providerId="ADAL" clId="{B9BBA34D-7B99-BA4A-A6EF-91BF9B31A5D7}" dt="2023-05-01T23:19:24.138" v="1194" actId="26606"/>
          <ac:spMkLst>
            <pc:docMk/>
            <pc:sldMk cId="2686764337" sldId="271"/>
            <ac:spMk id="121" creationId="{E3020543-B24B-4EC4-8FFC-8DD88EEA91A8}"/>
          </ac:spMkLst>
        </pc:spChg>
        <pc:spChg chg="add del">
          <ac:chgData name="Manali Bansidhar Ramchandani" userId="86d9d371-9951-461e-b704-c9446d8133f0" providerId="ADAL" clId="{B9BBA34D-7B99-BA4A-A6EF-91BF9B31A5D7}" dt="2023-05-01T23:04:44.655" v="1072"/>
          <ac:spMkLst>
            <pc:docMk/>
            <pc:sldMk cId="2686764337" sldId="271"/>
            <ac:spMk id="122" creationId="{A9E881A4-A468-403A-9941-F8FFD5C68144}"/>
          </ac:spMkLst>
        </pc:spChg>
        <pc:spChg chg="add del">
          <ac:chgData name="Manali Bansidhar Ramchandani" userId="86d9d371-9951-461e-b704-c9446d8133f0" providerId="ADAL" clId="{B9BBA34D-7B99-BA4A-A6EF-91BF9B31A5D7}" dt="2023-05-01T23:04:44.655" v="1072"/>
          <ac:spMkLst>
            <pc:docMk/>
            <pc:sldMk cId="2686764337" sldId="271"/>
            <ac:spMk id="123" creationId="{6F168544-607B-491A-8601-3087D0FCE1DD}"/>
          </ac:spMkLst>
        </pc:spChg>
        <pc:spChg chg="add del">
          <ac:chgData name="Manali Bansidhar Ramchandani" userId="86d9d371-9951-461e-b704-c9446d8133f0" providerId="ADAL" clId="{B9BBA34D-7B99-BA4A-A6EF-91BF9B31A5D7}" dt="2023-05-01T23:19:42.283" v="1197"/>
          <ac:spMkLst>
            <pc:docMk/>
            <pc:sldMk cId="2686764337" sldId="271"/>
            <ac:spMk id="126" creationId="{A2679492-7988-4050-9056-542444452411}"/>
          </ac:spMkLst>
        </pc:spChg>
        <pc:spChg chg="add del">
          <ac:chgData name="Manali Bansidhar Ramchandani" userId="86d9d371-9951-461e-b704-c9446d8133f0" providerId="ADAL" clId="{B9BBA34D-7B99-BA4A-A6EF-91BF9B31A5D7}" dt="2023-05-01T23:19:42.283" v="1197"/>
          <ac:spMkLst>
            <pc:docMk/>
            <pc:sldMk cId="2686764337" sldId="271"/>
            <ac:spMk id="127" creationId="{B091B163-7D61-4891-ABCF-5C13D9C418D0}"/>
          </ac:spMkLst>
        </pc:spChg>
        <pc:spChg chg="add del">
          <ac:chgData name="Manali Bansidhar Ramchandani" userId="86d9d371-9951-461e-b704-c9446d8133f0" providerId="ADAL" clId="{B9BBA34D-7B99-BA4A-A6EF-91BF9B31A5D7}" dt="2023-05-01T23:19:49.902" v="1199" actId="26606"/>
          <ac:spMkLst>
            <pc:docMk/>
            <pc:sldMk cId="2686764337" sldId="271"/>
            <ac:spMk id="129" creationId="{21BDEC81-16A7-4451-B893-C15000083B77}"/>
          </ac:spMkLst>
        </pc:spChg>
        <pc:spChg chg="add del">
          <ac:chgData name="Manali Bansidhar Ramchandani" userId="86d9d371-9951-461e-b704-c9446d8133f0" providerId="ADAL" clId="{B9BBA34D-7B99-BA4A-A6EF-91BF9B31A5D7}" dt="2023-05-01T23:19:49.902" v="1199" actId="26606"/>
          <ac:spMkLst>
            <pc:docMk/>
            <pc:sldMk cId="2686764337" sldId="271"/>
            <ac:spMk id="130" creationId="{26A515A1-4D80-430E-BE0A-71A290516A82}"/>
          </ac:spMkLst>
        </pc:spChg>
        <pc:spChg chg="add del">
          <ac:chgData name="Manali Bansidhar Ramchandani" userId="86d9d371-9951-461e-b704-c9446d8133f0" providerId="ADAL" clId="{B9BBA34D-7B99-BA4A-A6EF-91BF9B31A5D7}" dt="2023-05-01T23:31:53.216" v="1431"/>
          <ac:spMkLst>
            <pc:docMk/>
            <pc:sldMk cId="2686764337" sldId="271"/>
            <ac:spMk id="131" creationId="{22587ECF-85E9-4393-9D87-8EB6F3F6C208}"/>
          </ac:spMkLst>
        </pc:spChg>
        <pc:spChg chg="add del">
          <ac:chgData name="Manali Bansidhar Ramchandani" userId="86d9d371-9951-461e-b704-c9446d8133f0" providerId="ADAL" clId="{B9BBA34D-7B99-BA4A-A6EF-91BF9B31A5D7}" dt="2023-05-01T23:20:45.899" v="1203" actId="26606"/>
          <ac:spMkLst>
            <pc:docMk/>
            <pc:sldMk cId="2686764337" sldId="271"/>
            <ac:spMk id="132" creationId="{7B831B6F-405A-4B47-B9BB-5CA88F285844}"/>
          </ac:spMkLst>
        </pc:spChg>
        <pc:spChg chg="add del">
          <ac:chgData name="Manali Bansidhar Ramchandani" userId="86d9d371-9951-461e-b704-c9446d8133f0" providerId="ADAL" clId="{B9BBA34D-7B99-BA4A-A6EF-91BF9B31A5D7}" dt="2023-05-01T23:20:45.899" v="1203" actId="26606"/>
          <ac:spMkLst>
            <pc:docMk/>
            <pc:sldMk cId="2686764337" sldId="271"/>
            <ac:spMk id="133" creationId="{953EE71A-6488-4203-A7C4-77102FD0DCCA}"/>
          </ac:spMkLst>
        </pc:spChg>
        <pc:spChg chg="add del">
          <ac:chgData name="Manali Bansidhar Ramchandani" userId="86d9d371-9951-461e-b704-c9446d8133f0" providerId="ADAL" clId="{B9BBA34D-7B99-BA4A-A6EF-91BF9B31A5D7}" dt="2023-05-01T23:32:31.354" v="1452" actId="26606"/>
          <ac:spMkLst>
            <pc:docMk/>
            <pc:sldMk cId="2686764337" sldId="271"/>
            <ac:spMk id="134" creationId="{13EFA6C3-82DC-4131-9929-2523E6FD0B81}"/>
          </ac:spMkLst>
        </pc:spChg>
        <pc:spChg chg="add del">
          <ac:chgData name="Manali Bansidhar Ramchandani" userId="86d9d371-9951-461e-b704-c9446d8133f0" providerId="ADAL" clId="{B9BBA34D-7B99-BA4A-A6EF-91BF9B31A5D7}" dt="2023-05-01T23:32:31.354" v="1452" actId="26606"/>
          <ac:spMkLst>
            <pc:docMk/>
            <pc:sldMk cId="2686764337" sldId="271"/>
            <ac:spMk id="135" creationId="{AEC9469E-14CA-4358-BABC-CBF836A6142D}"/>
          </ac:spMkLst>
        </pc:spChg>
        <pc:spChg chg="add del">
          <ac:chgData name="Manali Bansidhar Ramchandani" userId="86d9d371-9951-461e-b704-c9446d8133f0" providerId="ADAL" clId="{B9BBA34D-7B99-BA4A-A6EF-91BF9B31A5D7}" dt="2023-05-01T23:32:31.354" v="1452" actId="26606"/>
          <ac:spMkLst>
            <pc:docMk/>
            <pc:sldMk cId="2686764337" sldId="271"/>
            <ac:spMk id="136" creationId="{048EB4C9-ACAF-4CCA-BA6E-9314431923B2}"/>
          </ac:spMkLst>
        </pc:spChg>
        <pc:spChg chg="add del mod">
          <ac:chgData name="Manali Bansidhar Ramchandani" userId="86d9d371-9951-461e-b704-c9446d8133f0" providerId="ADAL" clId="{B9BBA34D-7B99-BA4A-A6EF-91BF9B31A5D7}" dt="2023-05-01T23:33:33.236" v="1478"/>
          <ac:spMkLst>
            <pc:docMk/>
            <pc:sldMk cId="2686764337" sldId="271"/>
            <ac:spMk id="137" creationId="{90B0B8C3-5E61-093D-CA32-865D935D0AC4}"/>
          </ac:spMkLst>
        </pc:spChg>
        <pc:spChg chg="add del">
          <ac:chgData name="Manali Bansidhar Ramchandani" userId="86d9d371-9951-461e-b704-c9446d8133f0" providerId="ADAL" clId="{B9BBA34D-7B99-BA4A-A6EF-91BF9B31A5D7}" dt="2023-05-01T23:20:45.886" v="1202" actId="26606"/>
          <ac:spMkLst>
            <pc:docMk/>
            <pc:sldMk cId="2686764337" sldId="271"/>
            <ac:spMk id="138" creationId="{C4285719-470E-454C-AF62-8323075F1F5B}"/>
          </ac:spMkLst>
        </pc:spChg>
        <pc:spChg chg="add del">
          <ac:chgData name="Manali Bansidhar Ramchandani" userId="86d9d371-9951-461e-b704-c9446d8133f0" providerId="ADAL" clId="{B9BBA34D-7B99-BA4A-A6EF-91BF9B31A5D7}" dt="2023-05-01T23:20:45.886" v="1202" actId="26606"/>
          <ac:spMkLst>
            <pc:docMk/>
            <pc:sldMk cId="2686764337" sldId="271"/>
            <ac:spMk id="140" creationId="{CD9FE4EF-C4D8-49A0-B2FF-81D8DB7D8A24}"/>
          </ac:spMkLst>
        </pc:spChg>
        <pc:spChg chg="add del">
          <ac:chgData name="Manali Bansidhar Ramchandani" userId="86d9d371-9951-461e-b704-c9446d8133f0" providerId="ADAL" clId="{B9BBA34D-7B99-BA4A-A6EF-91BF9B31A5D7}" dt="2023-05-01T23:32:24.888" v="1445" actId="26606"/>
          <ac:spMkLst>
            <pc:docMk/>
            <pc:sldMk cId="2686764337" sldId="271"/>
            <ac:spMk id="141" creationId="{D19BB8BE-1351-4D9B-B761-F84A0B5B6519}"/>
          </ac:spMkLst>
        </pc:spChg>
        <pc:spChg chg="add del">
          <ac:chgData name="Manali Bansidhar Ramchandani" userId="86d9d371-9951-461e-b704-c9446d8133f0" providerId="ADAL" clId="{B9BBA34D-7B99-BA4A-A6EF-91BF9B31A5D7}" dt="2023-05-01T23:20:45.886" v="1202" actId="26606"/>
          <ac:spMkLst>
            <pc:docMk/>
            <pc:sldMk cId="2686764337" sldId="271"/>
            <ac:spMk id="142" creationId="{4300840D-0A0B-4512-BACA-B439D5B9C57C}"/>
          </ac:spMkLst>
        </pc:spChg>
        <pc:spChg chg="add del">
          <ac:chgData name="Manali Bansidhar Ramchandani" userId="86d9d371-9951-461e-b704-c9446d8133f0" providerId="ADAL" clId="{B9BBA34D-7B99-BA4A-A6EF-91BF9B31A5D7}" dt="2023-05-01T23:32:27.617" v="1447" actId="26606"/>
          <ac:spMkLst>
            <pc:docMk/>
            <pc:sldMk cId="2686764337" sldId="271"/>
            <ac:spMk id="143" creationId="{22587ECF-85E9-4393-9D87-8EB6F3F6C208}"/>
          </ac:spMkLst>
        </pc:spChg>
        <pc:spChg chg="add del">
          <ac:chgData name="Manali Bansidhar Ramchandani" userId="86d9d371-9951-461e-b704-c9446d8133f0" providerId="ADAL" clId="{B9BBA34D-7B99-BA4A-A6EF-91BF9B31A5D7}" dt="2023-05-01T23:20:45.886" v="1202" actId="26606"/>
          <ac:spMkLst>
            <pc:docMk/>
            <pc:sldMk cId="2686764337" sldId="271"/>
            <ac:spMk id="144" creationId="{D2B78728-A580-49A7-84F9-6EF6F583ADE0}"/>
          </ac:spMkLst>
        </pc:spChg>
        <pc:spChg chg="add del">
          <ac:chgData name="Manali Bansidhar Ramchandani" userId="86d9d371-9951-461e-b704-c9446d8133f0" providerId="ADAL" clId="{B9BBA34D-7B99-BA4A-A6EF-91BF9B31A5D7}" dt="2023-05-01T23:32:28.315" v="1449" actId="26606"/>
          <ac:spMkLst>
            <pc:docMk/>
            <pc:sldMk cId="2686764337" sldId="271"/>
            <ac:spMk id="145" creationId="{2B97F24A-32CE-4C1C-A50D-3016B394DCFB}"/>
          </ac:spMkLst>
        </pc:spChg>
        <pc:spChg chg="add del">
          <ac:chgData name="Manali Bansidhar Ramchandani" userId="86d9d371-9951-461e-b704-c9446d8133f0" providerId="ADAL" clId="{B9BBA34D-7B99-BA4A-A6EF-91BF9B31A5D7}" dt="2023-05-01T23:20:45.886" v="1202" actId="26606"/>
          <ac:spMkLst>
            <pc:docMk/>
            <pc:sldMk cId="2686764337" sldId="271"/>
            <ac:spMk id="146" creationId="{38FAA1A1-D861-433F-88FA-1E9D6FD31D11}"/>
          </ac:spMkLst>
        </pc:spChg>
        <pc:spChg chg="add del">
          <ac:chgData name="Manali Bansidhar Ramchandani" userId="86d9d371-9951-461e-b704-c9446d8133f0" providerId="ADAL" clId="{B9BBA34D-7B99-BA4A-A6EF-91BF9B31A5D7}" dt="2023-05-01T23:32:28.315" v="1449" actId="26606"/>
          <ac:spMkLst>
            <pc:docMk/>
            <pc:sldMk cId="2686764337" sldId="271"/>
            <ac:spMk id="147" creationId="{CD8B4F24-440B-49E9-B85D-733523DC064B}"/>
          </ac:spMkLst>
        </pc:spChg>
        <pc:spChg chg="add del">
          <ac:chgData name="Manali Bansidhar Ramchandani" userId="86d9d371-9951-461e-b704-c9446d8133f0" providerId="ADAL" clId="{B9BBA34D-7B99-BA4A-A6EF-91BF9B31A5D7}" dt="2023-05-01T23:20:45.886" v="1202" actId="26606"/>
          <ac:spMkLst>
            <pc:docMk/>
            <pc:sldMk cId="2686764337" sldId="271"/>
            <ac:spMk id="148" creationId="{8D71EDA1-87BF-4D5D-AB79-F346FD19278A}"/>
          </ac:spMkLst>
        </pc:spChg>
        <pc:spChg chg="add del">
          <ac:chgData name="Manali Bansidhar Ramchandani" userId="86d9d371-9951-461e-b704-c9446d8133f0" providerId="ADAL" clId="{B9BBA34D-7B99-BA4A-A6EF-91BF9B31A5D7}" dt="2023-05-01T23:32:31.339" v="1451" actId="26606"/>
          <ac:spMkLst>
            <pc:docMk/>
            <pc:sldMk cId="2686764337" sldId="271"/>
            <ac:spMk id="149" creationId="{9D25F302-27C5-414F-97F8-6EA0A6C028BA}"/>
          </ac:spMkLst>
        </pc:spChg>
        <pc:spChg chg="add del">
          <ac:chgData name="Manali Bansidhar Ramchandani" userId="86d9d371-9951-461e-b704-c9446d8133f0" providerId="ADAL" clId="{B9BBA34D-7B99-BA4A-A6EF-91BF9B31A5D7}" dt="2023-05-01T23:21:15.908" v="1212"/>
          <ac:spMkLst>
            <pc:docMk/>
            <pc:sldMk cId="2686764337" sldId="271"/>
            <ac:spMk id="150" creationId="{E8A8EAB8-D2FF-444D-B34B-7D32F106AD0E}"/>
          </ac:spMkLst>
        </pc:spChg>
        <pc:spChg chg="add del">
          <ac:chgData name="Manali Bansidhar Ramchandani" userId="86d9d371-9951-461e-b704-c9446d8133f0" providerId="ADAL" clId="{B9BBA34D-7B99-BA4A-A6EF-91BF9B31A5D7}" dt="2023-05-01T23:32:31.339" v="1451" actId="26606"/>
          <ac:spMkLst>
            <pc:docMk/>
            <pc:sldMk cId="2686764337" sldId="271"/>
            <ac:spMk id="153" creationId="{830A36F8-48C2-4842-A87B-8CE8DF4E7FD2}"/>
          </ac:spMkLst>
        </pc:spChg>
        <pc:spChg chg="add del">
          <ac:chgData name="Manali Bansidhar Ramchandani" userId="86d9d371-9951-461e-b704-c9446d8133f0" providerId="ADAL" clId="{B9BBA34D-7B99-BA4A-A6EF-91BF9B31A5D7}" dt="2023-05-01T23:32:31.339" v="1451" actId="26606"/>
          <ac:spMkLst>
            <pc:docMk/>
            <pc:sldMk cId="2686764337" sldId="271"/>
            <ac:spMk id="154" creationId="{8F451A30-466B-4996-9BA5-CD6ABCC6D558}"/>
          </ac:spMkLst>
        </pc:spChg>
        <pc:spChg chg="add del">
          <ac:chgData name="Manali Bansidhar Ramchandani" userId="86d9d371-9951-461e-b704-c9446d8133f0" providerId="ADAL" clId="{B9BBA34D-7B99-BA4A-A6EF-91BF9B31A5D7}" dt="2023-05-01T23:33:05.426" v="1469" actId="26606"/>
          <ac:spMkLst>
            <pc:docMk/>
            <pc:sldMk cId="2686764337" sldId="271"/>
            <ac:spMk id="156" creationId="{979E27D9-03C7-44E2-9FF8-15D0C8506AF7}"/>
          </ac:spMkLst>
        </pc:spChg>
        <pc:spChg chg="add del">
          <ac:chgData name="Manali Bansidhar Ramchandani" userId="86d9d371-9951-461e-b704-c9446d8133f0" providerId="ADAL" clId="{B9BBA34D-7B99-BA4A-A6EF-91BF9B31A5D7}" dt="2023-05-01T23:33:05.426" v="1469" actId="26606"/>
          <ac:spMkLst>
            <pc:docMk/>
            <pc:sldMk cId="2686764337" sldId="271"/>
            <ac:spMk id="157" creationId="{EEBF1590-3B36-48EE-A89D-3B6F3CB256AB}"/>
          </ac:spMkLst>
        </pc:spChg>
        <pc:spChg chg="add del">
          <ac:chgData name="Manali Bansidhar Ramchandani" userId="86d9d371-9951-461e-b704-c9446d8133f0" providerId="ADAL" clId="{B9BBA34D-7B99-BA4A-A6EF-91BF9B31A5D7}" dt="2023-05-01T23:33:05.426" v="1469" actId="26606"/>
          <ac:spMkLst>
            <pc:docMk/>
            <pc:sldMk cId="2686764337" sldId="271"/>
            <ac:spMk id="158" creationId="{AC8F6C8C-AB5A-4548-942D-E3FD40ACBC49}"/>
          </ac:spMkLst>
        </pc:spChg>
        <pc:spChg chg="add del">
          <ac:chgData name="Manali Bansidhar Ramchandani" userId="86d9d371-9951-461e-b704-c9446d8133f0" providerId="ADAL" clId="{B9BBA34D-7B99-BA4A-A6EF-91BF9B31A5D7}" dt="2023-05-01T23:32:57.232" v="1462" actId="26606"/>
          <ac:spMkLst>
            <pc:docMk/>
            <pc:sldMk cId="2686764337" sldId="271"/>
            <ac:spMk id="163" creationId="{979E27D9-03C7-44E2-9FF8-15D0C8506AF7}"/>
          </ac:spMkLst>
        </pc:spChg>
        <pc:spChg chg="add del">
          <ac:chgData name="Manali Bansidhar Ramchandani" userId="86d9d371-9951-461e-b704-c9446d8133f0" providerId="ADAL" clId="{B9BBA34D-7B99-BA4A-A6EF-91BF9B31A5D7}" dt="2023-05-01T23:32:57.232" v="1462" actId="26606"/>
          <ac:spMkLst>
            <pc:docMk/>
            <pc:sldMk cId="2686764337" sldId="271"/>
            <ac:spMk id="165" creationId="{EEBF1590-3B36-48EE-A89D-3B6F3CB256AB}"/>
          </ac:spMkLst>
        </pc:spChg>
        <pc:spChg chg="add del">
          <ac:chgData name="Manali Bansidhar Ramchandani" userId="86d9d371-9951-461e-b704-c9446d8133f0" providerId="ADAL" clId="{B9BBA34D-7B99-BA4A-A6EF-91BF9B31A5D7}" dt="2023-05-01T23:32:57.232" v="1462" actId="26606"/>
          <ac:spMkLst>
            <pc:docMk/>
            <pc:sldMk cId="2686764337" sldId="271"/>
            <ac:spMk id="167" creationId="{AC8F6C8C-AB5A-4548-942D-E3FD40ACBC49}"/>
          </ac:spMkLst>
        </pc:spChg>
        <pc:spChg chg="add del">
          <ac:chgData name="Manali Bansidhar Ramchandani" userId="86d9d371-9951-461e-b704-c9446d8133f0" providerId="ADAL" clId="{B9BBA34D-7B99-BA4A-A6EF-91BF9B31A5D7}" dt="2023-05-01T23:33:03.213" v="1464" actId="26606"/>
          <ac:spMkLst>
            <pc:docMk/>
            <pc:sldMk cId="2686764337" sldId="271"/>
            <ac:spMk id="169" creationId="{7B831B6F-405A-4B47-B9BB-5CA88F285844}"/>
          </ac:spMkLst>
        </pc:spChg>
        <pc:spChg chg="add del">
          <ac:chgData name="Manali Bansidhar Ramchandani" userId="86d9d371-9951-461e-b704-c9446d8133f0" providerId="ADAL" clId="{B9BBA34D-7B99-BA4A-A6EF-91BF9B31A5D7}" dt="2023-05-01T23:33:03.213" v="1464" actId="26606"/>
          <ac:spMkLst>
            <pc:docMk/>
            <pc:sldMk cId="2686764337" sldId="271"/>
            <ac:spMk id="170" creationId="{953EE71A-6488-4203-A7C4-77102FD0DCCA}"/>
          </ac:spMkLst>
        </pc:spChg>
        <pc:spChg chg="add del">
          <ac:chgData name="Manali Bansidhar Ramchandani" userId="86d9d371-9951-461e-b704-c9446d8133f0" providerId="ADAL" clId="{B9BBA34D-7B99-BA4A-A6EF-91BF9B31A5D7}" dt="2023-05-01T23:33:04.147" v="1466" actId="26606"/>
          <ac:spMkLst>
            <pc:docMk/>
            <pc:sldMk cId="2686764337" sldId="271"/>
            <ac:spMk id="172" creationId="{2B97F24A-32CE-4C1C-A50D-3016B394DCFB}"/>
          </ac:spMkLst>
        </pc:spChg>
        <pc:spChg chg="add del">
          <ac:chgData name="Manali Bansidhar Ramchandani" userId="86d9d371-9951-461e-b704-c9446d8133f0" providerId="ADAL" clId="{B9BBA34D-7B99-BA4A-A6EF-91BF9B31A5D7}" dt="2023-05-01T23:33:04.147" v="1466" actId="26606"/>
          <ac:spMkLst>
            <pc:docMk/>
            <pc:sldMk cId="2686764337" sldId="271"/>
            <ac:spMk id="173" creationId="{CD8B4F24-440B-49E9-B85D-733523DC064B}"/>
          </ac:spMkLst>
        </pc:spChg>
        <pc:spChg chg="add del">
          <ac:chgData name="Manali Bansidhar Ramchandani" userId="86d9d371-9951-461e-b704-c9446d8133f0" providerId="ADAL" clId="{B9BBA34D-7B99-BA4A-A6EF-91BF9B31A5D7}" dt="2023-05-01T23:33:05.410" v="1468" actId="26606"/>
          <ac:spMkLst>
            <pc:docMk/>
            <pc:sldMk cId="2686764337" sldId="271"/>
            <ac:spMk id="175" creationId="{743AA782-23D1-4521-8CAD-47662984AA08}"/>
          </ac:spMkLst>
        </pc:spChg>
        <pc:spChg chg="add del">
          <ac:chgData name="Manali Bansidhar Ramchandani" userId="86d9d371-9951-461e-b704-c9446d8133f0" providerId="ADAL" clId="{B9BBA34D-7B99-BA4A-A6EF-91BF9B31A5D7}" dt="2023-05-01T23:33:05.410" v="1468" actId="26606"/>
          <ac:spMkLst>
            <pc:docMk/>
            <pc:sldMk cId="2686764337" sldId="271"/>
            <ac:spMk id="176" creationId="{650D18FE-0824-4A46-B22C-A86B52E5780A}"/>
          </ac:spMkLst>
        </pc:spChg>
        <pc:spChg chg="add del">
          <ac:chgData name="Manali Bansidhar Ramchandani" userId="86d9d371-9951-461e-b704-c9446d8133f0" providerId="ADAL" clId="{B9BBA34D-7B99-BA4A-A6EF-91BF9B31A5D7}" dt="2023-05-01T23:33:37.462" v="1480"/>
          <ac:spMkLst>
            <pc:docMk/>
            <pc:sldMk cId="2686764337" sldId="271"/>
            <ac:spMk id="178" creationId="{3346177D-ADC4-4968-B747-5CFCD390B5B9}"/>
          </ac:spMkLst>
        </pc:spChg>
        <pc:spChg chg="add del">
          <ac:chgData name="Manali Bansidhar Ramchandani" userId="86d9d371-9951-461e-b704-c9446d8133f0" providerId="ADAL" clId="{B9BBA34D-7B99-BA4A-A6EF-91BF9B31A5D7}" dt="2023-05-01T23:33:37.462" v="1480"/>
          <ac:spMkLst>
            <pc:docMk/>
            <pc:sldMk cId="2686764337" sldId="271"/>
            <ac:spMk id="179" creationId="{0844A943-BF79-4FEA-ABB1-3BD54D236606}"/>
          </ac:spMkLst>
        </pc:spChg>
        <pc:spChg chg="add del">
          <ac:chgData name="Manali Bansidhar Ramchandani" userId="86d9d371-9951-461e-b704-c9446d8133f0" providerId="ADAL" clId="{B9BBA34D-7B99-BA4A-A6EF-91BF9B31A5D7}" dt="2023-05-01T23:33:37.462" v="1480"/>
          <ac:spMkLst>
            <pc:docMk/>
            <pc:sldMk cId="2686764337" sldId="271"/>
            <ac:spMk id="180" creationId="{6437CC72-F4A8-4DC3-AFAB-D22C482C8100}"/>
          </ac:spMkLst>
        </pc:spChg>
        <pc:grpChg chg="add del">
          <ac:chgData name="Manali Bansidhar Ramchandani" userId="86d9d371-9951-461e-b704-c9446d8133f0" providerId="ADAL" clId="{B9BBA34D-7B99-BA4A-A6EF-91BF9B31A5D7}" dt="2023-05-01T23:02:38.818" v="1029"/>
          <ac:grpSpMkLst>
            <pc:docMk/>
            <pc:sldMk cId="2686764337" sldId="271"/>
            <ac:grpSpMk id="38" creationId="{1080CC40-197E-4064-A999-72A67A9D9B43}"/>
          </ac:grpSpMkLst>
        </pc:grpChg>
        <pc:grpChg chg="add del">
          <ac:chgData name="Manali Bansidhar Ramchandani" userId="86d9d371-9951-461e-b704-c9446d8133f0" providerId="ADAL" clId="{B9BBA34D-7B99-BA4A-A6EF-91BF9B31A5D7}" dt="2023-05-01T23:02:38.818" v="1029"/>
          <ac:grpSpMkLst>
            <pc:docMk/>
            <pc:sldMk cId="2686764337" sldId="271"/>
            <ac:grpSpMk id="40" creationId="{E27AF472-EAE3-4572-AB69-B92BD10DBC6D}"/>
          </ac:grpSpMkLst>
        </pc:grpChg>
        <pc:grpChg chg="add del">
          <ac:chgData name="Manali Bansidhar Ramchandani" userId="86d9d371-9951-461e-b704-c9446d8133f0" providerId="ADAL" clId="{B9BBA34D-7B99-BA4A-A6EF-91BF9B31A5D7}" dt="2023-05-01T23:05:52.197" v="1092" actId="26606"/>
          <ac:grpSpMkLst>
            <pc:docMk/>
            <pc:sldMk cId="2686764337" sldId="271"/>
            <ac:grpSpMk id="52" creationId="{D060B936-2771-48DC-842C-14EE9318E3E2}"/>
          </ac:grpSpMkLst>
        </pc:grpChg>
        <pc:grpChg chg="add del">
          <ac:chgData name="Manali Bansidhar Ramchandani" userId="86d9d371-9951-461e-b704-c9446d8133f0" providerId="ADAL" clId="{B9BBA34D-7B99-BA4A-A6EF-91BF9B31A5D7}" dt="2023-05-01T23:19:18.051" v="1191"/>
          <ac:grpSpMkLst>
            <pc:docMk/>
            <pc:sldMk cId="2686764337" sldId="271"/>
            <ac:grpSpMk id="80" creationId="{5614C7C0-FA1D-4105-8345-1DF76F9870A8}"/>
          </ac:grpSpMkLst>
        </pc:grpChg>
        <pc:grpChg chg="add del">
          <ac:chgData name="Manali Bansidhar Ramchandani" userId="86d9d371-9951-461e-b704-c9446d8133f0" providerId="ADAL" clId="{B9BBA34D-7B99-BA4A-A6EF-91BF9B31A5D7}" dt="2023-05-01T23:19:24.138" v="1194" actId="26606"/>
          <ac:grpSpMkLst>
            <pc:docMk/>
            <pc:sldMk cId="2686764337" sldId="271"/>
            <ac:grpSpMk id="107" creationId="{5614C7C0-FA1D-4105-8345-1DF76F9870A8}"/>
          </ac:grpSpMkLst>
        </pc:grpChg>
        <pc:graphicFrameChg chg="add del modGraphic">
          <ac:chgData name="Manali Bansidhar Ramchandani" userId="86d9d371-9951-461e-b704-c9446d8133f0" providerId="ADAL" clId="{B9BBA34D-7B99-BA4A-A6EF-91BF9B31A5D7}" dt="2023-05-01T21:39:05.151" v="237" actId="21"/>
          <ac:graphicFrameMkLst>
            <pc:docMk/>
            <pc:sldMk cId="2686764337" sldId="271"/>
            <ac:graphicFrameMk id="4" creationId="{E0A35D95-5405-203C-4CCA-E6429126ECD5}"/>
          </ac:graphicFrameMkLst>
        </pc:graphicFrameChg>
        <pc:graphicFrameChg chg="add del mod ord modGraphic">
          <ac:chgData name="Manali Bansidhar Ramchandani" userId="86d9d371-9951-461e-b704-c9446d8133f0" providerId="ADAL" clId="{B9BBA34D-7B99-BA4A-A6EF-91BF9B31A5D7}" dt="2023-05-01T21:41:11.874" v="241" actId="3680"/>
          <ac:graphicFrameMkLst>
            <pc:docMk/>
            <pc:sldMk cId="2686764337" sldId="271"/>
            <ac:graphicFrameMk id="7" creationId="{69336F76-FFDE-55D0-07F4-DE1040571A97}"/>
          </ac:graphicFrameMkLst>
        </pc:graphicFrameChg>
        <pc:graphicFrameChg chg="add del mod ord modGraphic">
          <ac:chgData name="Manali Bansidhar Ramchandani" userId="86d9d371-9951-461e-b704-c9446d8133f0" providerId="ADAL" clId="{B9BBA34D-7B99-BA4A-A6EF-91BF9B31A5D7}" dt="2023-05-01T23:01:27.431" v="987" actId="21"/>
          <ac:graphicFrameMkLst>
            <pc:docMk/>
            <pc:sldMk cId="2686764337" sldId="271"/>
            <ac:graphicFrameMk id="8" creationId="{A4DF0279-851F-39F7-7026-6F55BF2F031F}"/>
          </ac:graphicFrameMkLst>
        </pc:graphicFrameChg>
        <pc:graphicFrameChg chg="add mod">
          <ac:chgData name="Manali Bansidhar Ramchandani" userId="86d9d371-9951-461e-b704-c9446d8133f0" providerId="ADAL" clId="{B9BBA34D-7B99-BA4A-A6EF-91BF9B31A5D7}" dt="2023-05-01T23:33:05.426" v="1469" actId="26606"/>
          <ac:graphicFrameMkLst>
            <pc:docMk/>
            <pc:sldMk cId="2686764337" sldId="271"/>
            <ac:graphicFrameMk id="11" creationId="{69E408AB-C8F3-D2E4-B7A9-579D41E66BCD}"/>
          </ac:graphicFrameMkLst>
        </pc:graphicFrameChg>
        <pc:graphicFrameChg chg="add del">
          <ac:chgData name="Manali Bansidhar Ramchandani" userId="86d9d371-9951-461e-b704-c9446d8133f0" providerId="ADAL" clId="{B9BBA34D-7B99-BA4A-A6EF-91BF9B31A5D7}" dt="2023-05-01T23:34:30.848" v="1482" actId="26606"/>
          <ac:graphicFrameMkLst>
            <pc:docMk/>
            <pc:sldMk cId="2686764337" sldId="271"/>
            <ac:graphicFrameMk id="139" creationId="{ECD2ECBE-61AD-A744-61FD-48EA6DAE780B}"/>
          </ac:graphicFrameMkLst>
        </pc:graphicFrameChg>
        <pc:graphicFrameChg chg="add del">
          <ac:chgData name="Manali Bansidhar Ramchandani" userId="86d9d371-9951-461e-b704-c9446d8133f0" providerId="ADAL" clId="{B9BBA34D-7B99-BA4A-A6EF-91BF9B31A5D7}" dt="2023-05-01T23:34:39.543" v="1484" actId="26606"/>
          <ac:graphicFrameMkLst>
            <pc:docMk/>
            <pc:sldMk cId="2686764337" sldId="271"/>
            <ac:graphicFrameMk id="155" creationId="{3D5B3CEF-132C-3A1F-2C69-427EC568166D}"/>
          </ac:graphicFrameMkLst>
        </pc:graphicFrameChg>
        <pc:graphicFrameChg chg="add del">
          <ac:chgData name="Manali Bansidhar Ramchandani" userId="86d9d371-9951-461e-b704-c9446d8133f0" providerId="ADAL" clId="{B9BBA34D-7B99-BA4A-A6EF-91BF9B31A5D7}" dt="2023-05-01T23:34:58.849" v="1486" actId="26606"/>
          <ac:graphicFrameMkLst>
            <pc:docMk/>
            <pc:sldMk cId="2686764337" sldId="271"/>
            <ac:graphicFrameMk id="159" creationId="{EF227D4B-7C0A-66D0-90AD-9596AA26B867}"/>
          </ac:graphicFrameMkLst>
        </pc:graphicFrameChg>
        <pc:graphicFrameChg chg="add">
          <ac:chgData name="Manali Bansidhar Ramchandani" userId="86d9d371-9951-461e-b704-c9446d8133f0" providerId="ADAL" clId="{B9BBA34D-7B99-BA4A-A6EF-91BF9B31A5D7}" dt="2023-05-01T23:34:58.886" v="1487" actId="26606"/>
          <ac:graphicFrameMkLst>
            <pc:docMk/>
            <pc:sldMk cId="2686764337" sldId="271"/>
            <ac:graphicFrameMk id="161" creationId="{3D5B3CEF-132C-3A1F-2C69-427EC568166D}"/>
          </ac:graphicFrameMkLst>
        </pc:graphicFrameChg>
        <pc:picChg chg="add del">
          <ac:chgData name="Manali Bansidhar Ramchandani" userId="86d9d371-9951-461e-b704-c9446d8133f0" providerId="ADAL" clId="{B9BBA34D-7B99-BA4A-A6EF-91BF9B31A5D7}" dt="2023-05-01T22:24:05.344" v="925" actId="26606"/>
          <ac:picMkLst>
            <pc:docMk/>
            <pc:sldMk cId="2686764337" sldId="271"/>
            <ac:picMk id="32" creationId="{355717D4-33C9-419C-8D9C-17C7079673E4}"/>
          </ac:picMkLst>
        </pc:picChg>
        <pc:picChg chg="add del">
          <ac:chgData name="Manali Bansidhar Ramchandani" userId="86d9d371-9951-461e-b704-c9446d8133f0" providerId="ADAL" clId="{B9BBA34D-7B99-BA4A-A6EF-91BF9B31A5D7}" dt="2023-05-01T23:04:26.926" v="1063" actId="26606"/>
          <ac:picMkLst>
            <pc:docMk/>
            <pc:sldMk cId="2686764337" sldId="271"/>
            <ac:picMk id="104" creationId="{B0DAC8FB-A162-44E3-A606-C855A03A5B09}"/>
          </ac:picMkLst>
        </pc:picChg>
        <pc:picChg chg="add del">
          <ac:chgData name="Manali Bansidhar Ramchandani" userId="86d9d371-9951-461e-b704-c9446d8133f0" providerId="ADAL" clId="{B9BBA34D-7B99-BA4A-A6EF-91BF9B31A5D7}" dt="2023-05-01T23:19:49.902" v="1199" actId="26606"/>
          <ac:picMkLst>
            <pc:docMk/>
            <pc:sldMk cId="2686764337" sldId="271"/>
            <ac:picMk id="125" creationId="{B0DAC8FB-A162-44E3-A606-C855A03A5B09}"/>
          </ac:picMkLst>
        </pc:picChg>
        <pc:cxnChg chg="add del">
          <ac:chgData name="Manali Bansidhar Ramchandani" userId="86d9d371-9951-461e-b704-c9446d8133f0" providerId="ADAL" clId="{B9BBA34D-7B99-BA4A-A6EF-91BF9B31A5D7}" dt="2023-05-01T23:18:30.030" v="1179" actId="26606"/>
          <ac:cxnSpMkLst>
            <pc:docMk/>
            <pc:sldMk cId="2686764337" sldId="271"/>
            <ac:cxnSpMk id="20" creationId="{F11AD06B-AB20-4097-8606-5DA00DBACE88}"/>
          </ac:cxnSpMkLst>
        </pc:cxnChg>
        <pc:cxnChg chg="add del">
          <ac:chgData name="Manali Bansidhar Ramchandani" userId="86d9d371-9951-461e-b704-c9446d8133f0" providerId="ADAL" clId="{B9BBA34D-7B99-BA4A-A6EF-91BF9B31A5D7}" dt="2023-05-01T23:18:30.030" v="1179" actId="26606"/>
          <ac:cxnSpMkLst>
            <pc:docMk/>
            <pc:sldMk cId="2686764337" sldId="271"/>
            <ac:cxnSpMk id="29" creationId="{EEA38897-7BA3-4408-8083-3235339C4A60}"/>
          </ac:cxnSpMkLst>
        </pc:cxnChg>
        <pc:cxnChg chg="add del">
          <ac:chgData name="Manali Bansidhar Ramchandani" userId="86d9d371-9951-461e-b704-c9446d8133f0" providerId="ADAL" clId="{B9BBA34D-7B99-BA4A-A6EF-91BF9B31A5D7}" dt="2023-05-01T23:03:35.827" v="1039" actId="26606"/>
          <ac:cxnSpMkLst>
            <pc:docMk/>
            <pc:sldMk cId="2686764337" sldId="271"/>
            <ac:cxnSpMk id="57" creationId="{CEA14AE1-71AB-4B18-826E-F563FF4288D6}"/>
          </ac:cxnSpMkLst>
        </pc:cxnChg>
        <pc:cxnChg chg="add del">
          <ac:chgData name="Manali Bansidhar Ramchandani" userId="86d9d371-9951-461e-b704-c9446d8133f0" providerId="ADAL" clId="{B9BBA34D-7B99-BA4A-A6EF-91BF9B31A5D7}" dt="2023-05-01T23:03:35.827" v="1039" actId="26606"/>
          <ac:cxnSpMkLst>
            <pc:docMk/>
            <pc:sldMk cId="2686764337" sldId="271"/>
            <ac:cxnSpMk id="58" creationId="{EE504C98-6397-41C1-A8D8-2D9C4ED307E0}"/>
          </ac:cxnSpMkLst>
        </pc:cxnChg>
        <pc:cxnChg chg="add del">
          <ac:chgData name="Manali Bansidhar Ramchandani" userId="86d9d371-9951-461e-b704-c9446d8133f0" providerId="ADAL" clId="{B9BBA34D-7B99-BA4A-A6EF-91BF9B31A5D7}" dt="2023-05-01T23:19:18.051" v="1191"/>
          <ac:cxnSpMkLst>
            <pc:docMk/>
            <pc:sldMk cId="2686764337" sldId="271"/>
            <ac:cxnSpMk id="94" creationId="{C49DA8F6-BCC1-4447-B54C-57856834B94B}"/>
          </ac:cxnSpMkLst>
        </pc:cxnChg>
        <pc:cxnChg chg="add del">
          <ac:chgData name="Manali Bansidhar Ramchandani" userId="86d9d371-9951-461e-b704-c9446d8133f0" providerId="ADAL" clId="{B9BBA34D-7B99-BA4A-A6EF-91BF9B31A5D7}" dt="2023-05-01T23:04:42.172" v="1069" actId="26606"/>
          <ac:cxnSpMkLst>
            <pc:docMk/>
            <pc:sldMk cId="2686764337" sldId="271"/>
            <ac:cxnSpMk id="119" creationId="{EEA38897-7BA3-4408-8083-3235339C4A60}"/>
          </ac:cxnSpMkLst>
        </pc:cxnChg>
        <pc:cxnChg chg="add del">
          <ac:chgData name="Manali Bansidhar Ramchandani" userId="86d9d371-9951-461e-b704-c9446d8133f0" providerId="ADAL" clId="{B9BBA34D-7B99-BA4A-A6EF-91BF9B31A5D7}" dt="2023-05-01T23:04:42.172" v="1069" actId="26606"/>
          <ac:cxnSpMkLst>
            <pc:docMk/>
            <pc:sldMk cId="2686764337" sldId="271"/>
            <ac:cxnSpMk id="120" creationId="{F11AD06B-AB20-4097-8606-5DA00DBACE88}"/>
          </ac:cxnSpMkLst>
        </pc:cxnChg>
        <pc:cxnChg chg="add del">
          <ac:chgData name="Manali Bansidhar Ramchandani" userId="86d9d371-9951-461e-b704-c9446d8133f0" providerId="ADAL" clId="{B9BBA34D-7B99-BA4A-A6EF-91BF9B31A5D7}" dt="2023-05-01T23:19:24.138" v="1194" actId="26606"/>
          <ac:cxnSpMkLst>
            <pc:docMk/>
            <pc:sldMk cId="2686764337" sldId="271"/>
            <ac:cxnSpMk id="124" creationId="{C49DA8F6-BCC1-4447-B54C-57856834B94B}"/>
          </ac:cxnSpMkLst>
        </pc:cxnChg>
        <pc:cxnChg chg="add del">
          <ac:chgData name="Manali Bansidhar Ramchandani" userId="86d9d371-9951-461e-b704-c9446d8133f0" providerId="ADAL" clId="{B9BBA34D-7B99-BA4A-A6EF-91BF9B31A5D7}" dt="2023-05-01T23:19:42.283" v="1197"/>
          <ac:cxnSpMkLst>
            <pc:docMk/>
            <pc:sldMk cId="2686764337" sldId="271"/>
            <ac:cxnSpMk id="128" creationId="{C49DA8F6-BCC1-4447-B54C-57856834B94B}"/>
          </ac:cxnSpMkLst>
        </pc:cxnChg>
        <pc:cxnChg chg="add del">
          <ac:chgData name="Manali Bansidhar Ramchandani" userId="86d9d371-9951-461e-b704-c9446d8133f0" providerId="ADAL" clId="{B9BBA34D-7B99-BA4A-A6EF-91BF9B31A5D7}" dt="2023-05-01T23:21:15.908" v="1212"/>
          <ac:cxnSpMkLst>
            <pc:docMk/>
            <pc:sldMk cId="2686764337" sldId="271"/>
            <ac:cxnSpMk id="151" creationId="{EEA38897-7BA3-4408-8083-3235339C4A60}"/>
          </ac:cxnSpMkLst>
        </pc:cxnChg>
        <pc:cxnChg chg="add del">
          <ac:chgData name="Manali Bansidhar Ramchandani" userId="86d9d371-9951-461e-b704-c9446d8133f0" providerId="ADAL" clId="{B9BBA34D-7B99-BA4A-A6EF-91BF9B31A5D7}" dt="2023-05-01T23:21:15.908" v="1212"/>
          <ac:cxnSpMkLst>
            <pc:docMk/>
            <pc:sldMk cId="2686764337" sldId="271"/>
            <ac:cxnSpMk id="152" creationId="{F11AD06B-AB20-4097-8606-5DA00DBACE88}"/>
          </ac:cxnSpMkLst>
        </pc:cxnChg>
      </pc:sldChg>
      <pc:sldChg chg="addSp delSp modSp new del mod setBg modClrScheme setClrOvrMap delDesignElem chgLayout">
        <pc:chgData name="Manali Bansidhar Ramchandani" userId="86d9d371-9951-461e-b704-c9446d8133f0" providerId="ADAL" clId="{B9BBA34D-7B99-BA4A-A6EF-91BF9B31A5D7}" dt="2023-05-01T22:19:56.863" v="890" actId="2696"/>
        <pc:sldMkLst>
          <pc:docMk/>
          <pc:sldMk cId="126362052" sldId="272"/>
        </pc:sldMkLst>
        <pc:spChg chg="del mod ord">
          <ac:chgData name="Manali Bansidhar Ramchandani" userId="86d9d371-9951-461e-b704-c9446d8133f0" providerId="ADAL" clId="{B9BBA34D-7B99-BA4A-A6EF-91BF9B31A5D7}" dt="2023-05-01T21:56:41.823" v="432" actId="700"/>
          <ac:spMkLst>
            <pc:docMk/>
            <pc:sldMk cId="126362052" sldId="272"/>
            <ac:spMk id="2" creationId="{C2B84BDC-6D1B-8954-5B79-50B14B6DA219}"/>
          </ac:spMkLst>
        </pc:spChg>
        <pc:spChg chg="del">
          <ac:chgData name="Manali Bansidhar Ramchandani" userId="86d9d371-9951-461e-b704-c9446d8133f0" providerId="ADAL" clId="{B9BBA34D-7B99-BA4A-A6EF-91BF9B31A5D7}" dt="2023-05-01T21:56:41.823" v="432" actId="700"/>
          <ac:spMkLst>
            <pc:docMk/>
            <pc:sldMk cId="126362052" sldId="272"/>
            <ac:spMk id="3" creationId="{DEEA06B3-99B6-0EBD-3562-42E817F369BB}"/>
          </ac:spMkLst>
        </pc:spChg>
        <pc:spChg chg="add del mod ord">
          <ac:chgData name="Manali Bansidhar Ramchandani" userId="86d9d371-9951-461e-b704-c9446d8133f0" providerId="ADAL" clId="{B9BBA34D-7B99-BA4A-A6EF-91BF9B31A5D7}" dt="2023-05-01T21:57:08.067" v="433" actId="700"/>
          <ac:spMkLst>
            <pc:docMk/>
            <pc:sldMk cId="126362052" sldId="272"/>
            <ac:spMk id="4" creationId="{0AAF2931-4DC9-1726-2827-7A931178DD4E}"/>
          </ac:spMkLst>
        </pc:spChg>
        <pc:spChg chg="add del mod ord">
          <ac:chgData name="Manali Bansidhar Ramchandani" userId="86d9d371-9951-461e-b704-c9446d8133f0" providerId="ADAL" clId="{B9BBA34D-7B99-BA4A-A6EF-91BF9B31A5D7}" dt="2023-05-01T22:08:14.650" v="534" actId="26606"/>
          <ac:spMkLst>
            <pc:docMk/>
            <pc:sldMk cId="126362052" sldId="272"/>
            <ac:spMk id="5" creationId="{E948001D-42CD-4848-B3BF-127039B9A3EF}"/>
          </ac:spMkLst>
        </pc:spChg>
        <pc:spChg chg="add mod ord">
          <ac:chgData name="Manali Bansidhar Ramchandani" userId="86d9d371-9951-461e-b704-c9446d8133f0" providerId="ADAL" clId="{B9BBA34D-7B99-BA4A-A6EF-91BF9B31A5D7}" dt="2023-05-01T22:10:34.339" v="567" actId="26606"/>
          <ac:spMkLst>
            <pc:docMk/>
            <pc:sldMk cId="126362052" sldId="272"/>
            <ac:spMk id="6" creationId="{8EB8F66B-A565-0192-A83E-E77ECDFF9550}"/>
          </ac:spMkLst>
        </pc:spChg>
        <pc:spChg chg="add del">
          <ac:chgData name="Manali Bansidhar Ramchandani" userId="86d9d371-9951-461e-b704-c9446d8133f0" providerId="ADAL" clId="{B9BBA34D-7B99-BA4A-A6EF-91BF9B31A5D7}" dt="2023-05-01T22:00:33.599" v="467" actId="26606"/>
          <ac:spMkLst>
            <pc:docMk/>
            <pc:sldMk cId="126362052" sldId="272"/>
            <ac:spMk id="8" creationId="{C6B298B9-AA3F-4E48-9ADE-DD1A49F40A94}"/>
          </ac:spMkLst>
        </pc:spChg>
        <pc:spChg chg="add del">
          <ac:chgData name="Manali Bansidhar Ramchandani" userId="86d9d371-9951-461e-b704-c9446d8133f0" providerId="ADAL" clId="{B9BBA34D-7B99-BA4A-A6EF-91BF9B31A5D7}" dt="2023-05-01T22:08:14.650" v="534" actId="26606"/>
          <ac:spMkLst>
            <pc:docMk/>
            <pc:sldMk cId="126362052" sldId="272"/>
            <ac:spMk id="11" creationId="{1A9F7B4E-B03D-4F64-BE33-00D074458D45}"/>
          </ac:spMkLst>
        </pc:spChg>
        <pc:spChg chg="add del">
          <ac:chgData name="Manali Bansidhar Ramchandani" userId="86d9d371-9951-461e-b704-c9446d8133f0" providerId="ADAL" clId="{B9BBA34D-7B99-BA4A-A6EF-91BF9B31A5D7}" dt="2023-05-01T22:08:14.650" v="534" actId="26606"/>
          <ac:spMkLst>
            <pc:docMk/>
            <pc:sldMk cId="126362052" sldId="272"/>
            <ac:spMk id="12" creationId="{7E2BE7F7-CA89-4002-ACCE-A478AEA24F5E}"/>
          </ac:spMkLst>
        </pc:spChg>
        <pc:spChg chg="add del">
          <ac:chgData name="Manali Bansidhar Ramchandani" userId="86d9d371-9951-461e-b704-c9446d8133f0" providerId="ADAL" clId="{B9BBA34D-7B99-BA4A-A6EF-91BF9B31A5D7}" dt="2023-05-01T22:00:33.599" v="467" actId="26606"/>
          <ac:spMkLst>
            <pc:docMk/>
            <pc:sldMk cId="126362052" sldId="272"/>
            <ac:spMk id="13" creationId="{78A6362C-DAA2-46F0-8F9D-238EA1E6FD27}"/>
          </ac:spMkLst>
        </pc:spChg>
        <pc:spChg chg="add del">
          <ac:chgData name="Manali Bansidhar Ramchandani" userId="86d9d371-9951-461e-b704-c9446d8133f0" providerId="ADAL" clId="{B9BBA34D-7B99-BA4A-A6EF-91BF9B31A5D7}" dt="2023-05-01T21:59:44.476" v="463"/>
          <ac:spMkLst>
            <pc:docMk/>
            <pc:sldMk cId="126362052" sldId="272"/>
            <ac:spMk id="14" creationId="{5118BA95-03E7-41B7-B442-0AF8C0A7FF68}"/>
          </ac:spMkLst>
        </pc:spChg>
        <pc:spChg chg="add del">
          <ac:chgData name="Manali Bansidhar Ramchandani" userId="86d9d371-9951-461e-b704-c9446d8133f0" providerId="ADAL" clId="{B9BBA34D-7B99-BA4A-A6EF-91BF9B31A5D7}" dt="2023-05-01T22:00:36.764" v="469" actId="26606"/>
          <ac:spMkLst>
            <pc:docMk/>
            <pc:sldMk cId="126362052" sldId="272"/>
            <ac:spMk id="15" creationId="{6D6B998F-CA62-4EE6-B7E7-046377D4F7EF}"/>
          </ac:spMkLst>
        </pc:spChg>
        <pc:spChg chg="add del">
          <ac:chgData name="Manali Bansidhar Ramchandani" userId="86d9d371-9951-461e-b704-c9446d8133f0" providerId="ADAL" clId="{B9BBA34D-7B99-BA4A-A6EF-91BF9B31A5D7}" dt="2023-05-01T22:00:36.764" v="469" actId="26606"/>
          <ac:spMkLst>
            <pc:docMk/>
            <pc:sldMk cId="126362052" sldId="272"/>
            <ac:spMk id="19" creationId="{C3862298-AF85-4572-BED3-52E573EBD410}"/>
          </ac:spMkLst>
        </pc:spChg>
        <pc:spChg chg="add del">
          <ac:chgData name="Manali Bansidhar Ramchandani" userId="86d9d371-9951-461e-b704-c9446d8133f0" providerId="ADAL" clId="{B9BBA34D-7B99-BA4A-A6EF-91BF9B31A5D7}" dt="2023-05-01T21:59:44.476" v="463"/>
          <ac:spMkLst>
            <pc:docMk/>
            <pc:sldMk cId="126362052" sldId="272"/>
            <ac:spMk id="20" creationId="{AD9B3EAD-A2B3-42C4-927C-3455E3E69EE6}"/>
          </ac:spMkLst>
        </pc:spChg>
        <pc:spChg chg="add del">
          <ac:chgData name="Manali Bansidhar Ramchandani" userId="86d9d371-9951-461e-b704-c9446d8133f0" providerId="ADAL" clId="{B9BBA34D-7B99-BA4A-A6EF-91BF9B31A5D7}" dt="2023-05-01T22:00:36.764" v="469" actId="26606"/>
          <ac:spMkLst>
            <pc:docMk/>
            <pc:sldMk cId="126362052" sldId="272"/>
            <ac:spMk id="21" creationId="{03E485DD-0C12-45BC-A361-28152A03BB93}"/>
          </ac:spMkLst>
        </pc:spChg>
        <pc:spChg chg="add del">
          <ac:chgData name="Manali Bansidhar Ramchandani" userId="86d9d371-9951-461e-b704-c9446d8133f0" providerId="ADAL" clId="{B9BBA34D-7B99-BA4A-A6EF-91BF9B31A5D7}" dt="2023-05-01T22:03:58.716" v="473" actId="26606"/>
          <ac:spMkLst>
            <pc:docMk/>
            <pc:sldMk cId="126362052" sldId="272"/>
            <ac:spMk id="25" creationId="{0B761509-3B9A-49A6-A84B-C3D86811697D}"/>
          </ac:spMkLst>
        </pc:spChg>
        <pc:spChg chg="add del">
          <ac:chgData name="Manali Bansidhar Ramchandani" userId="86d9d371-9951-461e-b704-c9446d8133f0" providerId="ADAL" clId="{B9BBA34D-7B99-BA4A-A6EF-91BF9B31A5D7}" dt="2023-05-01T22:03:58.716" v="473" actId="26606"/>
          <ac:spMkLst>
            <pc:docMk/>
            <pc:sldMk cId="126362052" sldId="272"/>
            <ac:spMk id="26" creationId="{91DE43FD-EB47-414A-B0AB-169B0FFFA527}"/>
          </ac:spMkLst>
        </pc:spChg>
        <pc:spChg chg="add del">
          <ac:chgData name="Manali Bansidhar Ramchandani" userId="86d9d371-9951-461e-b704-c9446d8133f0" providerId="ADAL" clId="{B9BBA34D-7B99-BA4A-A6EF-91BF9B31A5D7}" dt="2023-05-01T22:10:14.862" v="556"/>
          <ac:spMkLst>
            <pc:docMk/>
            <pc:sldMk cId="126362052" sldId="272"/>
            <ac:spMk id="29" creationId="{9DAE9059-5BC0-4B75-B536-54BFB08FFE22}"/>
          </ac:spMkLst>
        </pc:spChg>
        <pc:spChg chg="add del">
          <ac:chgData name="Manali Bansidhar Ramchandani" userId="86d9d371-9951-461e-b704-c9446d8133f0" providerId="ADAL" clId="{B9BBA34D-7B99-BA4A-A6EF-91BF9B31A5D7}" dt="2023-05-01T22:10:14.862" v="556"/>
          <ac:spMkLst>
            <pc:docMk/>
            <pc:sldMk cId="126362052" sldId="272"/>
            <ac:spMk id="30" creationId="{F17EE558-8341-47F3-B29A-14E701B362B4}"/>
          </ac:spMkLst>
        </pc:spChg>
        <pc:spChg chg="add del">
          <ac:chgData name="Manali Bansidhar Ramchandani" userId="86d9d371-9951-461e-b704-c9446d8133f0" providerId="ADAL" clId="{B9BBA34D-7B99-BA4A-A6EF-91BF9B31A5D7}" dt="2023-05-01T22:04:31.119" v="479" actId="26606"/>
          <ac:spMkLst>
            <pc:docMk/>
            <pc:sldMk cId="126362052" sldId="272"/>
            <ac:spMk id="31" creationId="{22F15A2D-2324-487D-A02A-BF46C5C580EB}"/>
          </ac:spMkLst>
        </pc:spChg>
        <pc:spChg chg="add del">
          <ac:chgData name="Manali Bansidhar Ramchandani" userId="86d9d371-9951-461e-b704-c9446d8133f0" providerId="ADAL" clId="{B9BBA34D-7B99-BA4A-A6EF-91BF9B31A5D7}" dt="2023-05-01T22:04:31.119" v="479" actId="26606"/>
          <ac:spMkLst>
            <pc:docMk/>
            <pc:sldMk cId="126362052" sldId="272"/>
            <ac:spMk id="32" creationId="{17A7F34E-D418-47E2-9F86-2C45BBC31210}"/>
          </ac:spMkLst>
        </pc:spChg>
        <pc:spChg chg="add del">
          <ac:chgData name="Manali Bansidhar Ramchandani" userId="86d9d371-9951-461e-b704-c9446d8133f0" providerId="ADAL" clId="{B9BBA34D-7B99-BA4A-A6EF-91BF9B31A5D7}" dt="2023-05-01T22:04:31.119" v="479" actId="26606"/>
          <ac:spMkLst>
            <pc:docMk/>
            <pc:sldMk cId="126362052" sldId="272"/>
            <ac:spMk id="33" creationId="{2AEAFA59-923A-4F54-8B49-44C970BCC323}"/>
          </ac:spMkLst>
        </pc:spChg>
        <pc:spChg chg="add del">
          <ac:chgData name="Manali Bansidhar Ramchandani" userId="86d9d371-9951-461e-b704-c9446d8133f0" providerId="ADAL" clId="{B9BBA34D-7B99-BA4A-A6EF-91BF9B31A5D7}" dt="2023-05-01T22:07:20.729" v="523"/>
          <ac:spMkLst>
            <pc:docMk/>
            <pc:sldMk cId="126362052" sldId="272"/>
            <ac:spMk id="38" creationId="{04812C46-200A-4DEB-A05E-3ED6C68C2387}"/>
          </ac:spMkLst>
        </pc:spChg>
        <pc:spChg chg="add del">
          <ac:chgData name="Manali Bansidhar Ramchandani" userId="86d9d371-9951-461e-b704-c9446d8133f0" providerId="ADAL" clId="{B9BBA34D-7B99-BA4A-A6EF-91BF9B31A5D7}" dt="2023-05-01T22:07:20.729" v="523"/>
          <ac:spMkLst>
            <pc:docMk/>
            <pc:sldMk cId="126362052" sldId="272"/>
            <ac:spMk id="40" creationId="{D1EA859B-E555-4109-94F3-6700E046E008}"/>
          </ac:spMkLst>
        </pc:spChg>
        <pc:spChg chg="add mod">
          <ac:chgData name="Manali Bansidhar Ramchandani" userId="86d9d371-9951-461e-b704-c9446d8133f0" providerId="ADAL" clId="{B9BBA34D-7B99-BA4A-A6EF-91BF9B31A5D7}" dt="2023-05-01T22:10:34.339" v="567" actId="26606"/>
          <ac:spMkLst>
            <pc:docMk/>
            <pc:sldMk cId="126362052" sldId="272"/>
            <ac:spMk id="42" creationId="{E948001D-42CD-4848-B3BF-127039B9A3EF}"/>
          </ac:spMkLst>
        </pc:spChg>
        <pc:spChg chg="add del">
          <ac:chgData name="Manali Bansidhar Ramchandani" userId="86d9d371-9951-461e-b704-c9446d8133f0" providerId="ADAL" clId="{B9BBA34D-7B99-BA4A-A6EF-91BF9B31A5D7}" dt="2023-05-01T22:13:18.229" v="591"/>
          <ac:spMkLst>
            <pc:docMk/>
            <pc:sldMk cId="126362052" sldId="272"/>
            <ac:spMk id="47" creationId="{1CDD8E39-EA14-4679-9655-1BFF5A7B63EE}"/>
          </ac:spMkLst>
        </pc:spChg>
        <pc:grpChg chg="add del">
          <ac:chgData name="Manali Bansidhar Ramchandani" userId="86d9d371-9951-461e-b704-c9446d8133f0" providerId="ADAL" clId="{B9BBA34D-7B99-BA4A-A6EF-91BF9B31A5D7}" dt="2023-05-01T21:59:44.476" v="463"/>
          <ac:grpSpMkLst>
            <pc:docMk/>
            <pc:sldMk cId="126362052" sldId="272"/>
            <ac:grpSpMk id="10" creationId="{132FD491-28F3-42E7-AEBF-A9E3C462C92A}"/>
          </ac:grpSpMkLst>
        </pc:grpChg>
        <pc:grpChg chg="add del">
          <ac:chgData name="Manali Bansidhar Ramchandani" userId="86d9d371-9951-461e-b704-c9446d8133f0" providerId="ADAL" clId="{B9BBA34D-7B99-BA4A-A6EF-91BF9B31A5D7}" dt="2023-05-01T21:59:44.476" v="463"/>
          <ac:grpSpMkLst>
            <pc:docMk/>
            <pc:sldMk cId="126362052" sldId="272"/>
            <ac:grpSpMk id="16" creationId="{E799C3D5-7D55-4046-808C-F290F456D6EF}"/>
          </ac:grpSpMkLst>
        </pc:grpChg>
        <pc:grpChg chg="add del">
          <ac:chgData name="Manali Bansidhar Ramchandani" userId="86d9d371-9951-461e-b704-c9446d8133f0" providerId="ADAL" clId="{B9BBA34D-7B99-BA4A-A6EF-91BF9B31A5D7}" dt="2023-05-01T22:03:58.716" v="473" actId="26606"/>
          <ac:grpSpMkLst>
            <pc:docMk/>
            <pc:sldMk cId="126362052" sldId="272"/>
            <ac:grpSpMk id="27" creationId="{58495BCC-CE77-4CC2-952E-846F41119FD5}"/>
          </ac:grpSpMkLst>
        </pc:grpChg>
        <pc:grpChg chg="add del">
          <ac:chgData name="Manali Bansidhar Ramchandani" userId="86d9d371-9951-461e-b704-c9446d8133f0" providerId="ADAL" clId="{B9BBA34D-7B99-BA4A-A6EF-91BF9B31A5D7}" dt="2023-05-01T22:10:14.862" v="556"/>
          <ac:grpSpMkLst>
            <pc:docMk/>
            <pc:sldMk cId="126362052" sldId="272"/>
            <ac:grpSpMk id="34" creationId="{73FC59CD-C9DA-4650-8128-10CD2396E33D}"/>
          </ac:grpSpMkLst>
        </pc:grpChg>
        <pc:graphicFrameChg chg="add del">
          <ac:chgData name="Manali Bansidhar Ramchandani" userId="86d9d371-9951-461e-b704-c9446d8133f0" providerId="ADAL" clId="{B9BBA34D-7B99-BA4A-A6EF-91BF9B31A5D7}" dt="2023-05-01T22:08:07.316" v="531" actId="26606"/>
          <ac:graphicFrameMkLst>
            <pc:docMk/>
            <pc:sldMk cId="126362052" sldId="272"/>
            <ac:graphicFrameMk id="17" creationId="{7E730FA9-5488-DADD-674C-297769F5470A}"/>
          </ac:graphicFrameMkLst>
        </pc:graphicFrameChg>
        <pc:graphicFrameChg chg="add del">
          <ac:chgData name="Manali Bansidhar Ramchandani" userId="86d9d371-9951-461e-b704-c9446d8133f0" providerId="ADAL" clId="{B9BBA34D-7B99-BA4A-A6EF-91BF9B31A5D7}" dt="2023-05-01T22:08:14.535" v="533" actId="26606"/>
          <ac:graphicFrameMkLst>
            <pc:docMk/>
            <pc:sldMk cId="126362052" sldId="272"/>
            <ac:graphicFrameMk id="22" creationId="{CD05655E-E1E3-1F47-C4A2-0B52986838D6}"/>
          </ac:graphicFrameMkLst>
        </pc:graphicFrameChg>
        <pc:picChg chg="add mod">
          <ac:chgData name="Manali Bansidhar Ramchandani" userId="86d9d371-9951-461e-b704-c9446d8133f0" providerId="ADAL" clId="{B9BBA34D-7B99-BA4A-A6EF-91BF9B31A5D7}" dt="2023-05-01T22:10:34.339" v="567" actId="26606"/>
          <ac:picMkLst>
            <pc:docMk/>
            <pc:sldMk cId="126362052" sldId="272"/>
            <ac:picMk id="9" creationId="{1E0A27EE-562C-78F1-B556-5B31183D1553}"/>
          </ac:picMkLst>
        </pc:picChg>
        <pc:cxnChg chg="add del">
          <ac:chgData name="Manali Bansidhar Ramchandani" userId="86d9d371-9951-461e-b704-c9446d8133f0" providerId="ADAL" clId="{B9BBA34D-7B99-BA4A-A6EF-91BF9B31A5D7}" dt="2023-05-01T22:00:41.881" v="471" actId="26606"/>
          <ac:cxnSpMkLst>
            <pc:docMk/>
            <pc:sldMk cId="126362052" sldId="272"/>
            <ac:cxnSpMk id="23" creationId="{E12350F3-DB83-413A-980B-1CEB92498664}"/>
          </ac:cxnSpMkLst>
        </pc:cxnChg>
      </pc:sldChg>
      <pc:sldChg chg="addSp delSp modSp new del mod setBg delDesignElem">
        <pc:chgData name="Manali Bansidhar Ramchandani" userId="86d9d371-9951-461e-b704-c9446d8133f0" providerId="ADAL" clId="{B9BBA34D-7B99-BA4A-A6EF-91BF9B31A5D7}" dt="2023-05-01T23:19:09.227" v="1188" actId="2696"/>
        <pc:sldMkLst>
          <pc:docMk/>
          <pc:sldMk cId="683064857" sldId="273"/>
        </pc:sldMkLst>
        <pc:spChg chg="mod">
          <ac:chgData name="Manali Bansidhar Ramchandani" userId="86d9d371-9951-461e-b704-c9446d8133f0" providerId="ADAL" clId="{B9BBA34D-7B99-BA4A-A6EF-91BF9B31A5D7}" dt="2023-05-01T23:16:35.884" v="1155" actId="27636"/>
          <ac:spMkLst>
            <pc:docMk/>
            <pc:sldMk cId="683064857" sldId="273"/>
            <ac:spMk id="2" creationId="{CCEC1AF1-634D-3782-1715-6F63BDDA6841}"/>
          </ac:spMkLst>
        </pc:spChg>
        <pc:spChg chg="mod ord">
          <ac:chgData name="Manali Bansidhar Ramchandani" userId="86d9d371-9951-461e-b704-c9446d8133f0" providerId="ADAL" clId="{B9BBA34D-7B99-BA4A-A6EF-91BF9B31A5D7}" dt="2023-05-01T22:21:51.550" v="903" actId="1076"/>
          <ac:spMkLst>
            <pc:docMk/>
            <pc:sldMk cId="683064857" sldId="273"/>
            <ac:spMk id="3" creationId="{25324225-FE9A-B33B-4A98-E9852C733965}"/>
          </ac:spMkLst>
        </pc:spChg>
        <pc:spChg chg="add del">
          <ac:chgData name="Manali Bansidhar Ramchandani" userId="86d9d371-9951-461e-b704-c9446d8133f0" providerId="ADAL" clId="{B9BBA34D-7B99-BA4A-A6EF-91BF9B31A5D7}" dt="2023-05-01T22:13:27.055" v="597" actId="26606"/>
          <ac:spMkLst>
            <pc:docMk/>
            <pc:sldMk cId="683064857" sldId="273"/>
            <ac:spMk id="8" creationId="{907EF6B7-1338-4443-8C46-6A318D952DFD}"/>
          </ac:spMkLst>
        </pc:spChg>
        <pc:spChg chg="add del">
          <ac:chgData name="Manali Bansidhar Ramchandani" userId="86d9d371-9951-461e-b704-c9446d8133f0" providerId="ADAL" clId="{B9BBA34D-7B99-BA4A-A6EF-91BF9B31A5D7}" dt="2023-05-01T22:13:23.710" v="594" actId="26606"/>
          <ac:spMkLst>
            <pc:docMk/>
            <pc:sldMk cId="683064857" sldId="273"/>
            <ac:spMk id="9" creationId="{9DAE9059-5BC0-4B75-B536-54BFB08FFE22}"/>
          </ac:spMkLst>
        </pc:spChg>
        <pc:spChg chg="add del">
          <ac:chgData name="Manali Bansidhar Ramchandani" userId="86d9d371-9951-461e-b704-c9446d8133f0" providerId="ADAL" clId="{B9BBA34D-7B99-BA4A-A6EF-91BF9B31A5D7}" dt="2023-05-01T22:13:27.055" v="597" actId="26606"/>
          <ac:spMkLst>
            <pc:docMk/>
            <pc:sldMk cId="683064857" sldId="273"/>
            <ac:spMk id="10" creationId="{DAAE4CDD-124C-4DCF-9584-B6033B545DD5}"/>
          </ac:spMkLst>
        </pc:spChg>
        <pc:spChg chg="add del">
          <ac:chgData name="Manali Bansidhar Ramchandani" userId="86d9d371-9951-461e-b704-c9446d8133f0" providerId="ADAL" clId="{B9BBA34D-7B99-BA4A-A6EF-91BF9B31A5D7}" dt="2023-05-01T22:13:23.710" v="594" actId="26606"/>
          <ac:spMkLst>
            <pc:docMk/>
            <pc:sldMk cId="683064857" sldId="273"/>
            <ac:spMk id="11" creationId="{F17EE558-8341-47F3-B29A-14E701B362B4}"/>
          </ac:spMkLst>
        </pc:spChg>
        <pc:spChg chg="add del">
          <ac:chgData name="Manali Bansidhar Ramchandani" userId="86d9d371-9951-461e-b704-c9446d8133f0" providerId="ADAL" clId="{B9BBA34D-7B99-BA4A-A6EF-91BF9B31A5D7}" dt="2023-05-01T22:13:27.055" v="597" actId="26606"/>
          <ac:spMkLst>
            <pc:docMk/>
            <pc:sldMk cId="683064857" sldId="273"/>
            <ac:spMk id="12" creationId="{081E4A58-353D-44AE-B2FC-2A74E2E400F7}"/>
          </ac:spMkLst>
        </pc:spChg>
        <pc:spChg chg="add del">
          <ac:chgData name="Manali Bansidhar Ramchandani" userId="86d9d371-9951-461e-b704-c9446d8133f0" providerId="ADAL" clId="{B9BBA34D-7B99-BA4A-A6EF-91BF9B31A5D7}" dt="2023-05-01T22:13:52.029" v="607" actId="26606"/>
          <ac:spMkLst>
            <pc:docMk/>
            <pc:sldMk cId="683064857" sldId="273"/>
            <ac:spMk id="16" creationId="{D11AD2AD-0BA0-4DD3-8EEA-84686A0E718C}"/>
          </ac:spMkLst>
        </pc:spChg>
        <pc:spChg chg="add del">
          <ac:chgData name="Manali Bansidhar Ramchandani" userId="86d9d371-9951-461e-b704-c9446d8133f0" providerId="ADAL" clId="{B9BBA34D-7B99-BA4A-A6EF-91BF9B31A5D7}" dt="2023-05-01T22:13:33.320" v="599" actId="26606"/>
          <ac:spMkLst>
            <pc:docMk/>
            <pc:sldMk cId="683064857" sldId="273"/>
            <ac:spMk id="17" creationId="{907E470A-25F4-47D0-8FEC-EE9FD606BB34}"/>
          </ac:spMkLst>
        </pc:spChg>
        <pc:spChg chg="add del">
          <ac:chgData name="Manali Bansidhar Ramchandani" userId="86d9d371-9951-461e-b704-c9446d8133f0" providerId="ADAL" clId="{B9BBA34D-7B99-BA4A-A6EF-91BF9B31A5D7}" dt="2023-05-01T22:19:22.555" v="882" actId="26606"/>
          <ac:spMkLst>
            <pc:docMk/>
            <pc:sldMk cId="683064857" sldId="273"/>
            <ac:spMk id="19" creationId="{0C571069-A359-469A-98CD-9458DBAA0D39}"/>
          </ac:spMkLst>
        </pc:spChg>
        <pc:spChg chg="add del">
          <ac:chgData name="Manali Bansidhar Ramchandani" userId="86d9d371-9951-461e-b704-c9446d8133f0" providerId="ADAL" clId="{B9BBA34D-7B99-BA4A-A6EF-91BF9B31A5D7}" dt="2023-05-01T22:13:52.029" v="607" actId="26606"/>
          <ac:spMkLst>
            <pc:docMk/>
            <pc:sldMk cId="683064857" sldId="273"/>
            <ac:spMk id="20" creationId="{2552FC29-9118-466F-940E-80C84EFDF07B}"/>
          </ac:spMkLst>
        </pc:spChg>
        <pc:spChg chg="add del">
          <ac:chgData name="Manali Bansidhar Ramchandani" userId="86d9d371-9951-461e-b704-c9446d8133f0" providerId="ADAL" clId="{B9BBA34D-7B99-BA4A-A6EF-91BF9B31A5D7}" dt="2023-05-01T22:13:38.077" v="601" actId="26606"/>
          <ac:spMkLst>
            <pc:docMk/>
            <pc:sldMk cId="683064857" sldId="273"/>
            <ac:spMk id="30" creationId="{44D65982-4F00-4330-8DAA-DE6A9E4D6D23}"/>
          </ac:spMkLst>
        </pc:spChg>
        <pc:spChg chg="add del">
          <ac:chgData name="Manali Bansidhar Ramchandani" userId="86d9d371-9951-461e-b704-c9446d8133f0" providerId="ADAL" clId="{B9BBA34D-7B99-BA4A-A6EF-91BF9B31A5D7}" dt="2023-05-01T22:19:22.555" v="882" actId="26606"/>
          <ac:spMkLst>
            <pc:docMk/>
            <pc:sldMk cId="683064857" sldId="273"/>
            <ac:spMk id="35" creationId="{5A0118C5-4F8D-4CF4-BADD-53FEACC6C42A}"/>
          </ac:spMkLst>
        </pc:spChg>
        <pc:spChg chg="add del">
          <ac:chgData name="Manali Bansidhar Ramchandani" userId="86d9d371-9951-461e-b704-c9446d8133f0" providerId="ADAL" clId="{B9BBA34D-7B99-BA4A-A6EF-91BF9B31A5D7}" dt="2023-05-01T22:19:22.555" v="882" actId="26606"/>
          <ac:spMkLst>
            <pc:docMk/>
            <pc:sldMk cId="683064857" sldId="273"/>
            <ac:spMk id="38" creationId="{09645E15-CD1B-4EAA-B2F2-D41E53CA4E1C}"/>
          </ac:spMkLst>
        </pc:spChg>
        <pc:spChg chg="add del">
          <ac:chgData name="Manali Bansidhar Ramchandani" userId="86d9d371-9951-461e-b704-c9446d8133f0" providerId="ADAL" clId="{B9BBA34D-7B99-BA4A-A6EF-91BF9B31A5D7}" dt="2023-05-01T22:13:43.350" v="604" actId="26606"/>
          <ac:spMkLst>
            <pc:docMk/>
            <pc:sldMk cId="683064857" sldId="273"/>
            <ac:spMk id="43" creationId="{27FCFAB8-9E9C-414D-9FCB-CECED12D584F}"/>
          </ac:spMkLst>
        </pc:spChg>
        <pc:spChg chg="add del">
          <ac:chgData name="Manali Bansidhar Ramchandani" userId="86d9d371-9951-461e-b704-c9446d8133f0" providerId="ADAL" clId="{B9BBA34D-7B99-BA4A-A6EF-91BF9B31A5D7}" dt="2023-05-01T22:13:43.350" v="604" actId="26606"/>
          <ac:spMkLst>
            <pc:docMk/>
            <pc:sldMk cId="683064857" sldId="273"/>
            <ac:spMk id="44" creationId="{76C16827-9A48-4468-BE81-11EC18E0AE54}"/>
          </ac:spMkLst>
        </pc:spChg>
        <pc:spChg chg="add del">
          <ac:chgData name="Manali Bansidhar Ramchandani" userId="86d9d371-9951-461e-b704-c9446d8133f0" providerId="ADAL" clId="{B9BBA34D-7B99-BA4A-A6EF-91BF9B31A5D7}" dt="2023-05-01T22:13:43.350" v="604" actId="26606"/>
          <ac:spMkLst>
            <pc:docMk/>
            <pc:sldMk cId="683064857" sldId="273"/>
            <ac:spMk id="45" creationId="{899956BA-5C38-49F9-88D6-BD6C71E9C767}"/>
          </ac:spMkLst>
        </pc:spChg>
        <pc:spChg chg="add del">
          <ac:chgData name="Manali Bansidhar Ramchandani" userId="86d9d371-9951-461e-b704-c9446d8133f0" providerId="ADAL" clId="{B9BBA34D-7B99-BA4A-A6EF-91BF9B31A5D7}" dt="2023-05-01T22:13:52.029" v="607" actId="26606"/>
          <ac:spMkLst>
            <pc:docMk/>
            <pc:sldMk cId="683064857" sldId="273"/>
            <ac:spMk id="47" creationId="{5A0118C5-4F8D-4CF4-BADD-53FEACC6C42A}"/>
          </ac:spMkLst>
        </pc:spChg>
        <pc:spChg chg="add del">
          <ac:chgData name="Manali Bansidhar Ramchandani" userId="86d9d371-9951-461e-b704-c9446d8133f0" providerId="ADAL" clId="{B9BBA34D-7B99-BA4A-A6EF-91BF9B31A5D7}" dt="2023-05-01T22:13:52.029" v="607" actId="26606"/>
          <ac:spMkLst>
            <pc:docMk/>
            <pc:sldMk cId="683064857" sldId="273"/>
            <ac:spMk id="48" creationId="{F98F79A4-A6C7-4101-B1E9-27E05CB7CFA0}"/>
          </ac:spMkLst>
        </pc:spChg>
        <pc:spChg chg="add del">
          <ac:chgData name="Manali Bansidhar Ramchandani" userId="86d9d371-9951-461e-b704-c9446d8133f0" providerId="ADAL" clId="{B9BBA34D-7B99-BA4A-A6EF-91BF9B31A5D7}" dt="2023-05-01T22:13:52.029" v="607" actId="26606"/>
          <ac:spMkLst>
            <pc:docMk/>
            <pc:sldMk cId="683064857" sldId="273"/>
            <ac:spMk id="49" creationId="{31CE7A08-2184-4B99-ABC0-B40CD1D3F281}"/>
          </ac:spMkLst>
        </pc:spChg>
        <pc:spChg chg="add del">
          <ac:chgData name="Manali Bansidhar Ramchandani" userId="86d9d371-9951-461e-b704-c9446d8133f0" providerId="ADAL" clId="{B9BBA34D-7B99-BA4A-A6EF-91BF9B31A5D7}" dt="2023-05-01T22:13:52.029" v="607" actId="26606"/>
          <ac:spMkLst>
            <pc:docMk/>
            <pc:sldMk cId="683064857" sldId="273"/>
            <ac:spMk id="50" creationId="{79AFCB35-9C04-4524-A0B1-57FF6865D013}"/>
          </ac:spMkLst>
        </pc:spChg>
        <pc:spChg chg="add del">
          <ac:chgData name="Manali Bansidhar Ramchandani" userId="86d9d371-9951-461e-b704-c9446d8133f0" providerId="ADAL" clId="{B9BBA34D-7B99-BA4A-A6EF-91BF9B31A5D7}" dt="2023-05-01T22:13:52.029" v="607" actId="26606"/>
          <ac:spMkLst>
            <pc:docMk/>
            <pc:sldMk cId="683064857" sldId="273"/>
            <ac:spMk id="51" creationId="{9E5C5460-229E-46C8-A712-CC317985420F}"/>
          </ac:spMkLst>
        </pc:spChg>
        <pc:spChg chg="add del">
          <ac:chgData name="Manali Bansidhar Ramchandani" userId="86d9d371-9951-461e-b704-c9446d8133f0" providerId="ADAL" clId="{B9BBA34D-7B99-BA4A-A6EF-91BF9B31A5D7}" dt="2023-05-01T22:19:25.349" v="884" actId="26606"/>
          <ac:spMkLst>
            <pc:docMk/>
            <pc:sldMk cId="683064857" sldId="273"/>
            <ac:spMk id="52" creationId="{5A0118C5-4F8D-4CF4-BADD-53FEACC6C42A}"/>
          </ac:spMkLst>
        </pc:spChg>
        <pc:spChg chg="add del">
          <ac:chgData name="Manali Bansidhar Ramchandani" userId="86d9d371-9951-461e-b704-c9446d8133f0" providerId="ADAL" clId="{B9BBA34D-7B99-BA4A-A6EF-91BF9B31A5D7}" dt="2023-05-01T22:19:25.349" v="884" actId="26606"/>
          <ac:spMkLst>
            <pc:docMk/>
            <pc:sldMk cId="683064857" sldId="273"/>
            <ac:spMk id="53" creationId="{F98F79A4-A6C7-4101-B1E9-27E05CB7CFA0}"/>
          </ac:spMkLst>
        </pc:spChg>
        <pc:spChg chg="add del">
          <ac:chgData name="Manali Bansidhar Ramchandani" userId="86d9d371-9951-461e-b704-c9446d8133f0" providerId="ADAL" clId="{B9BBA34D-7B99-BA4A-A6EF-91BF9B31A5D7}" dt="2023-05-01T22:13:59.388" v="610" actId="26606"/>
          <ac:spMkLst>
            <pc:docMk/>
            <pc:sldMk cId="683064857" sldId="273"/>
            <ac:spMk id="54" creationId="{330D6772-5550-42D5-B8BC-CDE28365623B}"/>
          </ac:spMkLst>
        </pc:spChg>
        <pc:spChg chg="add del">
          <ac:chgData name="Manali Bansidhar Ramchandani" userId="86d9d371-9951-461e-b704-c9446d8133f0" providerId="ADAL" clId="{B9BBA34D-7B99-BA4A-A6EF-91BF9B31A5D7}" dt="2023-05-01T22:13:59.388" v="610" actId="26606"/>
          <ac:spMkLst>
            <pc:docMk/>
            <pc:sldMk cId="683064857" sldId="273"/>
            <ac:spMk id="55" creationId="{97DB0DD1-0F30-4B7E-A6DC-3DDA7D5B351C}"/>
          </ac:spMkLst>
        </pc:spChg>
        <pc:spChg chg="add del">
          <ac:chgData name="Manali Bansidhar Ramchandani" userId="86d9d371-9951-461e-b704-c9446d8133f0" providerId="ADAL" clId="{B9BBA34D-7B99-BA4A-A6EF-91BF9B31A5D7}" dt="2023-05-01T22:19:25.349" v="884" actId="26606"/>
          <ac:spMkLst>
            <pc:docMk/>
            <pc:sldMk cId="683064857" sldId="273"/>
            <ac:spMk id="57" creationId="{79AFCB35-9C04-4524-A0B1-57FF6865D013}"/>
          </ac:spMkLst>
        </pc:spChg>
        <pc:spChg chg="add del">
          <ac:chgData name="Manali Bansidhar Ramchandani" userId="86d9d371-9951-461e-b704-c9446d8133f0" providerId="ADAL" clId="{B9BBA34D-7B99-BA4A-A6EF-91BF9B31A5D7}" dt="2023-05-01T22:14:41.831" v="629" actId="26606"/>
          <ac:spMkLst>
            <pc:docMk/>
            <pc:sldMk cId="683064857" sldId="273"/>
            <ac:spMk id="58" creationId="{04812C46-200A-4DEB-A05E-3ED6C68C2387}"/>
          </ac:spMkLst>
        </pc:spChg>
        <pc:spChg chg="add del">
          <ac:chgData name="Manali Bansidhar Ramchandani" userId="86d9d371-9951-461e-b704-c9446d8133f0" providerId="ADAL" clId="{B9BBA34D-7B99-BA4A-A6EF-91BF9B31A5D7}" dt="2023-05-01T22:19:25.349" v="884" actId="26606"/>
          <ac:spMkLst>
            <pc:docMk/>
            <pc:sldMk cId="683064857" sldId="273"/>
            <ac:spMk id="60" creationId="{D11AD2AD-0BA0-4DD3-8EEA-84686A0E718C}"/>
          </ac:spMkLst>
        </pc:spChg>
        <pc:spChg chg="add del">
          <ac:chgData name="Manali Bansidhar Ramchandani" userId="86d9d371-9951-461e-b704-c9446d8133f0" providerId="ADAL" clId="{B9BBA34D-7B99-BA4A-A6EF-91BF9B31A5D7}" dt="2023-05-01T22:19:25.349" v="884" actId="26606"/>
          <ac:spMkLst>
            <pc:docMk/>
            <pc:sldMk cId="683064857" sldId="273"/>
            <ac:spMk id="61" creationId="{83C8019B-3985-409B-9B87-494B974EE9A2}"/>
          </ac:spMkLst>
        </pc:spChg>
        <pc:spChg chg="add del">
          <ac:chgData name="Manali Bansidhar Ramchandani" userId="86d9d371-9951-461e-b704-c9446d8133f0" providerId="ADAL" clId="{B9BBA34D-7B99-BA4A-A6EF-91BF9B31A5D7}" dt="2023-05-01T22:19:25.349" v="884" actId="26606"/>
          <ac:spMkLst>
            <pc:docMk/>
            <pc:sldMk cId="683064857" sldId="273"/>
            <ac:spMk id="62" creationId="{9E5C5460-229E-46C8-A712-CC317985420F}"/>
          </ac:spMkLst>
        </pc:spChg>
        <pc:spChg chg="add del">
          <ac:chgData name="Manali Bansidhar Ramchandani" userId="86d9d371-9951-461e-b704-c9446d8133f0" providerId="ADAL" clId="{B9BBA34D-7B99-BA4A-A6EF-91BF9B31A5D7}" dt="2023-05-01T22:14:26.321" v="619" actId="26606"/>
          <ac:spMkLst>
            <pc:docMk/>
            <pc:sldMk cId="683064857" sldId="273"/>
            <ac:spMk id="63" creationId="{F13C74B1-5B17-4795-BED0-7140497B445A}"/>
          </ac:spMkLst>
        </pc:spChg>
        <pc:spChg chg="add del">
          <ac:chgData name="Manali Bansidhar Ramchandani" userId="86d9d371-9951-461e-b704-c9446d8133f0" providerId="ADAL" clId="{B9BBA34D-7B99-BA4A-A6EF-91BF9B31A5D7}" dt="2023-05-01T22:19:25.349" v="884" actId="26606"/>
          <ac:spMkLst>
            <pc:docMk/>
            <pc:sldMk cId="683064857" sldId="273"/>
            <ac:spMk id="64" creationId="{B85A4DB3-61AA-49A1-85A9-B3397CD519AB}"/>
          </ac:spMkLst>
        </pc:spChg>
        <pc:spChg chg="add del">
          <ac:chgData name="Manali Bansidhar Ramchandani" userId="86d9d371-9951-461e-b704-c9446d8133f0" providerId="ADAL" clId="{B9BBA34D-7B99-BA4A-A6EF-91BF9B31A5D7}" dt="2023-05-01T22:14:26.321" v="619" actId="26606"/>
          <ac:spMkLst>
            <pc:docMk/>
            <pc:sldMk cId="683064857" sldId="273"/>
            <ac:spMk id="65" creationId="{D4974D33-8DC5-464E-8C6D-BE58F0669C17}"/>
          </ac:spMkLst>
        </pc:spChg>
        <pc:spChg chg="add del">
          <ac:chgData name="Manali Bansidhar Ramchandani" userId="86d9d371-9951-461e-b704-c9446d8133f0" providerId="ADAL" clId="{B9BBA34D-7B99-BA4A-A6EF-91BF9B31A5D7}" dt="2023-05-01T22:14:28.370" v="622" actId="26606"/>
          <ac:spMkLst>
            <pc:docMk/>
            <pc:sldMk cId="683064857" sldId="273"/>
            <ac:spMk id="67" creationId="{23E547B5-89CF-4EC0-96DE-25771AED0799}"/>
          </ac:spMkLst>
        </pc:spChg>
        <pc:spChg chg="add del">
          <ac:chgData name="Manali Bansidhar Ramchandani" userId="86d9d371-9951-461e-b704-c9446d8133f0" providerId="ADAL" clId="{B9BBA34D-7B99-BA4A-A6EF-91BF9B31A5D7}" dt="2023-05-01T22:14:28.370" v="622" actId="26606"/>
          <ac:spMkLst>
            <pc:docMk/>
            <pc:sldMk cId="683064857" sldId="273"/>
            <ac:spMk id="68" creationId="{3F0B8CEB-8279-4E5E-A0CE-1FC9F71736F2}"/>
          </ac:spMkLst>
        </pc:spChg>
        <pc:spChg chg="add del">
          <ac:chgData name="Manali Bansidhar Ramchandani" userId="86d9d371-9951-461e-b704-c9446d8133f0" providerId="ADAL" clId="{B9BBA34D-7B99-BA4A-A6EF-91BF9B31A5D7}" dt="2023-05-01T22:19:17.338" v="880"/>
          <ac:spMkLst>
            <pc:docMk/>
            <pc:sldMk cId="683064857" sldId="273"/>
            <ac:spMk id="69" creationId="{CAEBFCD5-5356-4326-8D39-8235A46CD7B2}"/>
          </ac:spMkLst>
        </pc:spChg>
        <pc:spChg chg="add del">
          <ac:chgData name="Manali Bansidhar Ramchandani" userId="86d9d371-9951-461e-b704-c9446d8133f0" providerId="ADAL" clId="{B9BBA34D-7B99-BA4A-A6EF-91BF9B31A5D7}" dt="2023-05-01T22:14:31.227" v="625" actId="26606"/>
          <ac:spMkLst>
            <pc:docMk/>
            <pc:sldMk cId="683064857" sldId="273"/>
            <ac:spMk id="70" creationId="{913AE63C-D5B4-45D1-ACFC-648CFFCF9805}"/>
          </ac:spMkLst>
        </pc:spChg>
        <pc:spChg chg="add del">
          <ac:chgData name="Manali Bansidhar Ramchandani" userId="86d9d371-9951-461e-b704-c9446d8133f0" providerId="ADAL" clId="{B9BBA34D-7B99-BA4A-A6EF-91BF9B31A5D7}" dt="2023-05-01T22:14:31.227" v="625" actId="26606"/>
          <ac:spMkLst>
            <pc:docMk/>
            <pc:sldMk cId="683064857" sldId="273"/>
            <ac:spMk id="79" creationId="{4E59E4BC-D742-4881-838E-F5B9C1C2C82B}"/>
          </ac:spMkLst>
        </pc:spChg>
        <pc:spChg chg="add del">
          <ac:chgData name="Manali Bansidhar Ramchandani" userId="86d9d371-9951-461e-b704-c9446d8133f0" providerId="ADAL" clId="{B9BBA34D-7B99-BA4A-A6EF-91BF9B31A5D7}" dt="2023-05-01T22:19:31.996" v="886" actId="26606"/>
          <ac:spMkLst>
            <pc:docMk/>
            <pc:sldMk cId="683064857" sldId="273"/>
            <ac:spMk id="89" creationId="{E51BA4DF-2BD4-4EC2-B1DB-B27C8AC71864}"/>
          </ac:spMkLst>
        </pc:spChg>
        <pc:spChg chg="add del">
          <ac:chgData name="Manali Bansidhar Ramchandani" userId="86d9d371-9951-461e-b704-c9446d8133f0" providerId="ADAL" clId="{B9BBA34D-7B99-BA4A-A6EF-91BF9B31A5D7}" dt="2023-05-01T22:19:35.470" v="888" actId="26606"/>
          <ac:spMkLst>
            <pc:docMk/>
            <pc:sldMk cId="683064857" sldId="273"/>
            <ac:spMk id="91" creationId="{5A0118C5-4F8D-4CF4-BADD-53FEACC6C42A}"/>
          </ac:spMkLst>
        </pc:spChg>
        <pc:spChg chg="add del">
          <ac:chgData name="Manali Bansidhar Ramchandani" userId="86d9d371-9951-461e-b704-c9446d8133f0" providerId="ADAL" clId="{B9BBA34D-7B99-BA4A-A6EF-91BF9B31A5D7}" dt="2023-05-01T22:23:36.059" v="918"/>
          <ac:spMkLst>
            <pc:docMk/>
            <pc:sldMk cId="683064857" sldId="273"/>
            <ac:spMk id="193" creationId="{5A0118C5-4F8D-4CF4-BADD-53FEACC6C42A}"/>
          </ac:spMkLst>
        </pc:spChg>
        <pc:spChg chg="add del">
          <ac:chgData name="Manali Bansidhar Ramchandani" userId="86d9d371-9951-461e-b704-c9446d8133f0" providerId="ADAL" clId="{B9BBA34D-7B99-BA4A-A6EF-91BF9B31A5D7}" dt="2023-05-01T22:23:36.059" v="918"/>
          <ac:spMkLst>
            <pc:docMk/>
            <pc:sldMk cId="683064857" sldId="273"/>
            <ac:spMk id="194" creationId="{8EEB3127-4A39-4F76-935D-6AC8D51AC0CE}"/>
          </ac:spMkLst>
        </pc:spChg>
        <pc:spChg chg="add del">
          <ac:chgData name="Manali Bansidhar Ramchandani" userId="86d9d371-9951-461e-b704-c9446d8133f0" providerId="ADAL" clId="{B9BBA34D-7B99-BA4A-A6EF-91BF9B31A5D7}" dt="2023-05-01T22:23:36.059" v="918"/>
          <ac:spMkLst>
            <pc:docMk/>
            <pc:sldMk cId="683064857" sldId="273"/>
            <ac:spMk id="195" creationId="{98F2E216-6526-433B-8072-DEE222DC93A8}"/>
          </ac:spMkLst>
        </pc:spChg>
        <pc:spChg chg="add del">
          <ac:chgData name="Manali Bansidhar Ramchandani" userId="86d9d371-9951-461e-b704-c9446d8133f0" providerId="ADAL" clId="{B9BBA34D-7B99-BA4A-A6EF-91BF9B31A5D7}" dt="2023-05-01T22:23:36.059" v="918"/>
          <ac:spMkLst>
            <pc:docMk/>
            <pc:sldMk cId="683064857" sldId="273"/>
            <ac:spMk id="196" creationId="{FFFEB18F-F81F-4CED-BE64-EB888A77C3B8}"/>
          </ac:spMkLst>
        </pc:spChg>
        <pc:spChg chg="add del">
          <ac:chgData name="Manali Bansidhar Ramchandani" userId="86d9d371-9951-461e-b704-c9446d8133f0" providerId="ADAL" clId="{B9BBA34D-7B99-BA4A-A6EF-91BF9B31A5D7}" dt="2023-05-01T22:14:41.814" v="628" actId="26606"/>
          <ac:spMkLst>
            <pc:docMk/>
            <pc:sldMk cId="683064857" sldId="273"/>
            <ac:spMk id="245" creationId="{5A0118C5-4F8D-4CF4-BADD-53FEACC6C42A}"/>
          </ac:spMkLst>
        </pc:spChg>
        <pc:spChg chg="add del">
          <ac:chgData name="Manali Bansidhar Ramchandani" userId="86d9d371-9951-461e-b704-c9446d8133f0" providerId="ADAL" clId="{B9BBA34D-7B99-BA4A-A6EF-91BF9B31A5D7}" dt="2023-05-01T22:14:41.814" v="628" actId="26606"/>
          <ac:spMkLst>
            <pc:docMk/>
            <pc:sldMk cId="683064857" sldId="273"/>
            <ac:spMk id="246" creationId="{8EEB3127-4A39-4F76-935D-6AC8D51AC0CE}"/>
          </ac:spMkLst>
        </pc:spChg>
        <pc:spChg chg="add del">
          <ac:chgData name="Manali Bansidhar Ramchandani" userId="86d9d371-9951-461e-b704-c9446d8133f0" providerId="ADAL" clId="{B9BBA34D-7B99-BA4A-A6EF-91BF9B31A5D7}" dt="2023-05-01T22:14:41.814" v="628" actId="26606"/>
          <ac:spMkLst>
            <pc:docMk/>
            <pc:sldMk cId="683064857" sldId="273"/>
            <ac:spMk id="247" creationId="{98F2E216-6526-433B-8072-DEE222DC93A8}"/>
          </ac:spMkLst>
        </pc:spChg>
        <pc:spChg chg="add del">
          <ac:chgData name="Manali Bansidhar Ramchandani" userId="86d9d371-9951-461e-b704-c9446d8133f0" providerId="ADAL" clId="{B9BBA34D-7B99-BA4A-A6EF-91BF9B31A5D7}" dt="2023-05-01T22:14:41.814" v="628" actId="26606"/>
          <ac:spMkLst>
            <pc:docMk/>
            <pc:sldMk cId="683064857" sldId="273"/>
            <ac:spMk id="248" creationId="{FFFEB18F-F81F-4CED-BE64-EB888A77C3B8}"/>
          </ac:spMkLst>
        </pc:spChg>
        <pc:spChg chg="add del">
          <ac:chgData name="Manali Bansidhar Ramchandani" userId="86d9d371-9951-461e-b704-c9446d8133f0" providerId="ADAL" clId="{B9BBA34D-7B99-BA4A-A6EF-91BF9B31A5D7}" dt="2023-05-01T22:19:17.338" v="880"/>
          <ac:spMkLst>
            <pc:docMk/>
            <pc:sldMk cId="683064857" sldId="273"/>
            <ac:spMk id="260" creationId="{5A0118C5-4F8D-4CF4-BADD-53FEACC6C42A}"/>
          </ac:spMkLst>
        </pc:spChg>
        <pc:grpChg chg="add del">
          <ac:chgData name="Manali Bansidhar Ramchandani" userId="86d9d371-9951-461e-b704-c9446d8133f0" providerId="ADAL" clId="{B9BBA34D-7B99-BA4A-A6EF-91BF9B31A5D7}" dt="2023-05-01T22:13:23.710" v="594" actId="26606"/>
          <ac:grpSpMkLst>
            <pc:docMk/>
            <pc:sldMk cId="683064857" sldId="273"/>
            <ac:grpSpMk id="13" creationId="{73FC59CD-C9DA-4650-8128-10CD2396E33D}"/>
          </ac:grpSpMkLst>
        </pc:grpChg>
        <pc:grpChg chg="add del">
          <ac:chgData name="Manali Bansidhar Ramchandani" userId="86d9d371-9951-461e-b704-c9446d8133f0" providerId="ADAL" clId="{B9BBA34D-7B99-BA4A-A6EF-91BF9B31A5D7}" dt="2023-05-01T22:13:33.320" v="599" actId="26606"/>
          <ac:grpSpMkLst>
            <pc:docMk/>
            <pc:sldMk cId="683064857" sldId="273"/>
            <ac:grpSpMk id="14" creationId="{8618EE54-271A-4FE8-B6B3-D0FCF55A7A01}"/>
          </ac:grpSpMkLst>
        </pc:grpChg>
        <pc:grpChg chg="add del">
          <ac:chgData name="Manali Bansidhar Ramchandani" userId="86d9d371-9951-461e-b704-c9446d8133f0" providerId="ADAL" clId="{B9BBA34D-7B99-BA4A-A6EF-91BF9B31A5D7}" dt="2023-05-01T22:13:33.320" v="599" actId="26606"/>
          <ac:grpSpMkLst>
            <pc:docMk/>
            <pc:sldMk cId="683064857" sldId="273"/>
            <ac:grpSpMk id="18" creationId="{43F5E015-E085-4624-B431-B42414448684}"/>
          </ac:grpSpMkLst>
        </pc:grpChg>
        <pc:grpChg chg="add del">
          <ac:chgData name="Manali Bansidhar Ramchandani" userId="86d9d371-9951-461e-b704-c9446d8133f0" providerId="ADAL" clId="{B9BBA34D-7B99-BA4A-A6EF-91BF9B31A5D7}" dt="2023-05-01T22:19:22.555" v="882" actId="26606"/>
          <ac:grpSpMkLst>
            <pc:docMk/>
            <pc:sldMk cId="683064857" sldId="273"/>
            <ac:grpSpMk id="21" creationId="{A61BDD87-32CE-4DE2-AAE1-62C2F4793885}"/>
          </ac:grpSpMkLst>
        </pc:grpChg>
        <pc:grpChg chg="add del">
          <ac:chgData name="Manali Bansidhar Ramchandani" userId="86d9d371-9951-461e-b704-c9446d8133f0" providerId="ADAL" clId="{B9BBA34D-7B99-BA4A-A6EF-91BF9B31A5D7}" dt="2023-05-01T22:13:52.029" v="607" actId="26606"/>
          <ac:grpSpMkLst>
            <pc:docMk/>
            <pc:sldMk cId="683064857" sldId="273"/>
            <ac:grpSpMk id="22" creationId="{0C156BF8-7FF7-440F-BE2B-417DFFE8BFA5}"/>
          </ac:grpSpMkLst>
        </pc:grpChg>
        <pc:grpChg chg="add del">
          <ac:chgData name="Manali Bansidhar Ramchandani" userId="86d9d371-9951-461e-b704-c9446d8133f0" providerId="ADAL" clId="{B9BBA34D-7B99-BA4A-A6EF-91BF9B31A5D7}" dt="2023-05-01T22:23:36.059" v="918"/>
          <ac:grpSpMkLst>
            <pc:docMk/>
            <pc:sldMk cId="683064857" sldId="273"/>
            <ac:grpSpMk id="23" creationId="{0AD1D347-1879-4D73-8825-EB52119D1B47}"/>
          </ac:grpSpMkLst>
        </pc:grpChg>
        <pc:grpChg chg="add del">
          <ac:chgData name="Manali Bansidhar Ramchandani" userId="86d9d371-9951-461e-b704-c9446d8133f0" providerId="ADAL" clId="{B9BBA34D-7B99-BA4A-A6EF-91BF9B31A5D7}" dt="2023-05-01T22:13:33.320" v="599" actId="26606"/>
          <ac:grpSpMkLst>
            <pc:docMk/>
            <pc:sldMk cId="683064857" sldId="273"/>
            <ac:grpSpMk id="26" creationId="{66220E63-99E1-482A-A0A6-B47EB4BF8797}"/>
          </ac:grpSpMkLst>
        </pc:grpChg>
        <pc:grpChg chg="add del">
          <ac:chgData name="Manali Bansidhar Ramchandani" userId="86d9d371-9951-461e-b704-c9446d8133f0" providerId="ADAL" clId="{B9BBA34D-7B99-BA4A-A6EF-91BF9B31A5D7}" dt="2023-05-01T22:13:38.077" v="601" actId="26606"/>
          <ac:grpSpMkLst>
            <pc:docMk/>
            <pc:sldMk cId="683064857" sldId="273"/>
            <ac:grpSpMk id="31" creationId="{3407C00E-E6E2-4994-8DA5-71DB9045B93A}"/>
          </ac:grpSpMkLst>
        </pc:grpChg>
        <pc:grpChg chg="add del">
          <ac:chgData name="Manali Bansidhar Ramchandani" userId="86d9d371-9951-461e-b704-c9446d8133f0" providerId="ADAL" clId="{B9BBA34D-7B99-BA4A-A6EF-91BF9B31A5D7}" dt="2023-05-01T22:13:38.077" v="601" actId="26606"/>
          <ac:grpSpMkLst>
            <pc:docMk/>
            <pc:sldMk cId="683064857" sldId="273"/>
            <ac:grpSpMk id="34" creationId="{43F5E015-E085-4624-B431-B42414448684}"/>
          </ac:grpSpMkLst>
        </pc:grpChg>
        <pc:grpChg chg="add del">
          <ac:chgData name="Manali Bansidhar Ramchandani" userId="86d9d371-9951-461e-b704-c9446d8133f0" providerId="ADAL" clId="{B9BBA34D-7B99-BA4A-A6EF-91BF9B31A5D7}" dt="2023-05-01T22:19:22.555" v="882" actId="26606"/>
          <ac:grpSpMkLst>
            <pc:docMk/>
            <pc:sldMk cId="683064857" sldId="273"/>
            <ac:grpSpMk id="36" creationId="{9742E72B-7FDB-4BC3-84CE-9A8675647694}"/>
          </ac:grpSpMkLst>
        </pc:grpChg>
        <pc:grpChg chg="add del">
          <ac:chgData name="Manali Bansidhar Ramchandani" userId="86d9d371-9951-461e-b704-c9446d8133f0" providerId="ADAL" clId="{B9BBA34D-7B99-BA4A-A6EF-91BF9B31A5D7}" dt="2023-05-01T22:14:31.227" v="625" actId="26606"/>
          <ac:grpSpMkLst>
            <pc:docMk/>
            <pc:sldMk cId="683064857" sldId="273"/>
            <ac:grpSpMk id="71" creationId="{5C2625FA-3EDD-4059-9D0E-AFD1D271AF5B}"/>
          </ac:grpSpMkLst>
        </pc:grpChg>
        <pc:grpChg chg="add del">
          <ac:chgData name="Manali Bansidhar Ramchandani" userId="86d9d371-9951-461e-b704-c9446d8133f0" providerId="ADAL" clId="{B9BBA34D-7B99-BA4A-A6EF-91BF9B31A5D7}" dt="2023-05-01T22:14:31.227" v="625" actId="26606"/>
          <ac:grpSpMkLst>
            <pc:docMk/>
            <pc:sldMk cId="683064857" sldId="273"/>
            <ac:grpSpMk id="80" creationId="{3FF196BB-37B1-4BB9-8014-CC784F01E698}"/>
          </ac:grpSpMkLst>
        </pc:grpChg>
        <pc:grpChg chg="add del">
          <ac:chgData name="Manali Bansidhar Ramchandani" userId="86d9d371-9951-461e-b704-c9446d8133f0" providerId="ADAL" clId="{B9BBA34D-7B99-BA4A-A6EF-91BF9B31A5D7}" dt="2023-05-01T22:19:25.349" v="884" actId="26606"/>
          <ac:grpSpMkLst>
            <pc:docMk/>
            <pc:sldMk cId="683064857" sldId="273"/>
            <ac:grpSpMk id="82" creationId="{0C156BF8-7FF7-440F-BE2B-417DFFE8BFA5}"/>
          </ac:grpSpMkLst>
        </pc:grpChg>
        <pc:grpChg chg="add del">
          <ac:chgData name="Manali Bansidhar Ramchandani" userId="86d9d371-9951-461e-b704-c9446d8133f0" providerId="ADAL" clId="{B9BBA34D-7B99-BA4A-A6EF-91BF9B31A5D7}" dt="2023-05-01T22:19:35.470" v="888" actId="26606"/>
          <ac:grpSpMkLst>
            <pc:docMk/>
            <pc:sldMk cId="683064857" sldId="273"/>
            <ac:grpSpMk id="92" creationId="{B894EFA8-F425-4D19-A94B-445388B31E20}"/>
          </ac:grpSpMkLst>
        </pc:grpChg>
        <pc:grpChg chg="add del">
          <ac:chgData name="Manali Bansidhar Ramchandani" userId="86d9d371-9951-461e-b704-c9446d8133f0" providerId="ADAL" clId="{B9BBA34D-7B99-BA4A-A6EF-91BF9B31A5D7}" dt="2023-05-01T22:19:35.470" v="888" actId="26606"/>
          <ac:grpSpMkLst>
            <pc:docMk/>
            <pc:sldMk cId="683064857" sldId="273"/>
            <ac:grpSpMk id="94" creationId="{582A903B-6B78-4F0A-B7C9-3D80499020B8}"/>
          </ac:grpSpMkLst>
        </pc:grpChg>
        <pc:grpChg chg="add del">
          <ac:chgData name="Manali Bansidhar Ramchandani" userId="86d9d371-9951-461e-b704-c9446d8133f0" providerId="ADAL" clId="{B9BBA34D-7B99-BA4A-A6EF-91BF9B31A5D7}" dt="2023-05-01T22:23:36.059" v="918"/>
          <ac:grpSpMkLst>
            <pc:docMk/>
            <pc:sldMk cId="683064857" sldId="273"/>
            <ac:grpSpMk id="197" creationId="{00E015F5-1A99-4E40-BC3D-7707802996B5}"/>
          </ac:grpSpMkLst>
        </pc:grpChg>
        <pc:grpChg chg="add del">
          <ac:chgData name="Manali Bansidhar Ramchandani" userId="86d9d371-9951-461e-b704-c9446d8133f0" providerId="ADAL" clId="{B9BBA34D-7B99-BA4A-A6EF-91BF9B31A5D7}" dt="2023-05-01T22:14:41.814" v="628" actId="26606"/>
          <ac:grpSpMkLst>
            <pc:docMk/>
            <pc:sldMk cId="683064857" sldId="273"/>
            <ac:grpSpMk id="249" creationId="{00E015F5-1A99-4E40-BC3D-7707802996B5}"/>
          </ac:grpSpMkLst>
        </pc:grpChg>
        <pc:grpChg chg="add del">
          <ac:chgData name="Manali Bansidhar Ramchandani" userId="86d9d371-9951-461e-b704-c9446d8133f0" providerId="ADAL" clId="{B9BBA34D-7B99-BA4A-A6EF-91BF9B31A5D7}" dt="2023-05-01T22:14:41.814" v="628" actId="26606"/>
          <ac:grpSpMkLst>
            <pc:docMk/>
            <pc:sldMk cId="683064857" sldId="273"/>
            <ac:grpSpMk id="252" creationId="{0AD1D347-1879-4D73-8825-EB52119D1B47}"/>
          </ac:grpSpMkLst>
        </pc:grpChg>
        <pc:grpChg chg="add del">
          <ac:chgData name="Manali Bansidhar Ramchandani" userId="86d9d371-9951-461e-b704-c9446d8133f0" providerId="ADAL" clId="{B9BBA34D-7B99-BA4A-A6EF-91BF9B31A5D7}" dt="2023-05-01T22:19:17.338" v="880"/>
          <ac:grpSpMkLst>
            <pc:docMk/>
            <pc:sldMk cId="683064857" sldId="273"/>
            <ac:grpSpMk id="261" creationId="{134CC3FF-7AA4-46F4-8B24-2F9383D86DBD}"/>
          </ac:grpSpMkLst>
        </pc:grpChg>
        <pc:grpChg chg="add del">
          <ac:chgData name="Manali Bansidhar Ramchandani" userId="86d9d371-9951-461e-b704-c9446d8133f0" providerId="ADAL" clId="{B9BBA34D-7B99-BA4A-A6EF-91BF9B31A5D7}" dt="2023-05-01T22:19:17.338" v="880"/>
          <ac:grpSpMkLst>
            <pc:docMk/>
            <pc:sldMk cId="683064857" sldId="273"/>
            <ac:grpSpMk id="263" creationId="{5F2AA49C-5AC0-41C7-BFAF-74B8D8293C8F}"/>
          </ac:grpSpMkLst>
        </pc:grpChg>
        <pc:grpChg chg="add del">
          <ac:chgData name="Manali Bansidhar Ramchandani" userId="86d9d371-9951-461e-b704-c9446d8133f0" providerId="ADAL" clId="{B9BBA34D-7B99-BA4A-A6EF-91BF9B31A5D7}" dt="2023-05-01T22:19:17.338" v="880"/>
          <ac:grpSpMkLst>
            <pc:docMk/>
            <pc:sldMk cId="683064857" sldId="273"/>
            <ac:grpSpMk id="269" creationId="{BB32367D-C4F2-49D5-A586-298C7CA821B0}"/>
          </ac:grpSpMkLst>
        </pc:grpChg>
        <pc:picChg chg="add del">
          <ac:chgData name="Manali Bansidhar Ramchandani" userId="86d9d371-9951-461e-b704-c9446d8133f0" providerId="ADAL" clId="{B9BBA34D-7B99-BA4A-A6EF-91BF9B31A5D7}" dt="2023-05-01T22:13:23.710" v="594" actId="26606"/>
          <ac:picMkLst>
            <pc:docMk/>
            <pc:sldMk cId="683064857" sldId="273"/>
            <ac:picMk id="5" creationId="{5BF48EE4-73DC-6E6E-3CC4-8595B9B36CB9}"/>
          </ac:picMkLst>
        </pc:picChg>
        <pc:picChg chg="add mod ord">
          <ac:chgData name="Manali Bansidhar Ramchandani" userId="86d9d371-9951-461e-b704-c9446d8133f0" providerId="ADAL" clId="{B9BBA34D-7B99-BA4A-A6EF-91BF9B31A5D7}" dt="2023-05-01T22:19:35.581" v="889" actId="26606"/>
          <ac:picMkLst>
            <pc:docMk/>
            <pc:sldMk cId="683064857" sldId="273"/>
            <ac:picMk id="6" creationId="{FB05D9B0-5F8E-4D24-6CE3-6673AB7A6029}"/>
          </ac:picMkLst>
        </pc:picChg>
        <pc:picChg chg="add del">
          <ac:chgData name="Manali Bansidhar Ramchandani" userId="86d9d371-9951-461e-b704-c9446d8133f0" providerId="ADAL" clId="{B9BBA34D-7B99-BA4A-A6EF-91BF9B31A5D7}" dt="2023-05-01T22:13:59.388" v="610" actId="26606"/>
          <ac:picMkLst>
            <pc:docMk/>
            <pc:sldMk cId="683064857" sldId="273"/>
            <ac:picMk id="56" creationId="{93F63D30-5557-9C98-C77E-7C99C64D3A08}"/>
          </ac:picMkLst>
        </pc:picChg>
        <pc:picChg chg="add del">
          <ac:chgData name="Manali Bansidhar Ramchandani" userId="86d9d371-9951-461e-b704-c9446d8133f0" providerId="ADAL" clId="{B9BBA34D-7B99-BA4A-A6EF-91BF9B31A5D7}" dt="2023-05-01T22:14:02.325" v="613" actId="478"/>
          <ac:picMkLst>
            <pc:docMk/>
            <pc:sldMk cId="683064857" sldId="273"/>
            <ac:picMk id="59" creationId="{FA698DF7-4BB8-F2D2-F0F0-0BB6D289B4F2}"/>
          </ac:picMkLst>
        </pc:picChg>
      </pc:sldChg>
      <pc:sldChg chg="addSp delSp modSp new mod setBg setClrOvrMap delDesignElem">
        <pc:chgData name="Manali Bansidhar Ramchandani" userId="86d9d371-9951-461e-b704-c9446d8133f0" providerId="ADAL" clId="{B9BBA34D-7B99-BA4A-A6EF-91BF9B31A5D7}" dt="2023-05-01T23:26:23.875" v="1381" actId="14826"/>
        <pc:sldMkLst>
          <pc:docMk/>
          <pc:sldMk cId="3548966226" sldId="274"/>
        </pc:sldMkLst>
        <pc:spChg chg="mod">
          <ac:chgData name="Manali Bansidhar Ramchandani" userId="86d9d371-9951-461e-b704-c9446d8133f0" providerId="ADAL" clId="{B9BBA34D-7B99-BA4A-A6EF-91BF9B31A5D7}" dt="2023-05-01T23:16:56.128" v="1164" actId="26606"/>
          <ac:spMkLst>
            <pc:docMk/>
            <pc:sldMk cId="3548966226" sldId="274"/>
            <ac:spMk id="2" creationId="{0C2FA288-12C6-2044-44A1-099C98AB39AE}"/>
          </ac:spMkLst>
        </pc:spChg>
        <pc:spChg chg="mod ord">
          <ac:chgData name="Manali Bansidhar Ramchandani" userId="86d9d371-9951-461e-b704-c9446d8133f0" providerId="ADAL" clId="{B9BBA34D-7B99-BA4A-A6EF-91BF9B31A5D7}" dt="2023-05-01T23:16:56.128" v="1164" actId="26606"/>
          <ac:spMkLst>
            <pc:docMk/>
            <pc:sldMk cId="3548966226" sldId="274"/>
            <ac:spMk id="3" creationId="{450A26A6-3D2F-3985-D4D2-123F928A9E4E}"/>
          </ac:spMkLst>
        </pc:spChg>
        <pc:spChg chg="add del mod">
          <ac:chgData name="Manali Bansidhar Ramchandani" userId="86d9d371-9951-461e-b704-c9446d8133f0" providerId="ADAL" clId="{B9BBA34D-7B99-BA4A-A6EF-91BF9B31A5D7}" dt="2023-05-01T23:14:34.822" v="1114" actId="21"/>
          <ac:spMkLst>
            <pc:docMk/>
            <pc:sldMk cId="3548966226" sldId="274"/>
            <ac:spMk id="6" creationId="{C234D649-B4CB-C4A9-2568-9FDF80E89436}"/>
          </ac:spMkLst>
        </pc:spChg>
        <pc:spChg chg="add del">
          <ac:chgData name="Manali Bansidhar Ramchandani" userId="86d9d371-9951-461e-b704-c9446d8133f0" providerId="ADAL" clId="{B9BBA34D-7B99-BA4A-A6EF-91BF9B31A5D7}" dt="2023-05-01T23:15:07.443" v="1123"/>
          <ac:spMkLst>
            <pc:docMk/>
            <pc:sldMk cId="3548966226" sldId="274"/>
            <ac:spMk id="7" creationId="{3964958D-AF5D-4863-B5FB-83F6B8CB12A0}"/>
          </ac:spMkLst>
        </pc:spChg>
        <pc:spChg chg="add del">
          <ac:chgData name="Manali Bansidhar Ramchandani" userId="86d9d371-9951-461e-b704-c9446d8133f0" providerId="ADAL" clId="{B9BBA34D-7B99-BA4A-A6EF-91BF9B31A5D7}" dt="2023-05-01T22:23:36.059" v="918"/>
          <ac:spMkLst>
            <pc:docMk/>
            <pc:sldMk cId="3548966226" sldId="274"/>
            <ac:spMk id="10" creationId="{A9D2268A-D939-4E78-91B6-6C7E46406788}"/>
          </ac:spMkLst>
        </pc:spChg>
        <pc:spChg chg="add del">
          <ac:chgData name="Manali Bansidhar Ramchandani" userId="86d9d371-9951-461e-b704-c9446d8133f0" providerId="ADAL" clId="{B9BBA34D-7B99-BA4A-A6EF-91BF9B31A5D7}" dt="2023-05-01T22:23:36.059" v="918"/>
          <ac:spMkLst>
            <pc:docMk/>
            <pc:sldMk cId="3548966226" sldId="274"/>
            <ac:spMk id="12" creationId="{E0C43A58-225D-452D-8185-0D89D1EED861}"/>
          </ac:spMkLst>
        </pc:spChg>
        <pc:spChg chg="add del">
          <ac:chgData name="Manali Bansidhar Ramchandani" userId="86d9d371-9951-461e-b704-c9446d8133f0" providerId="ADAL" clId="{B9BBA34D-7B99-BA4A-A6EF-91BF9B31A5D7}" dt="2023-05-01T23:16:56.121" v="1163" actId="26606"/>
          <ac:spMkLst>
            <pc:docMk/>
            <pc:sldMk cId="3548966226" sldId="274"/>
            <ac:spMk id="15" creationId="{A6D37EE4-EA1B-46EE-A54B-5233C63C9695}"/>
          </ac:spMkLst>
        </pc:spChg>
        <pc:spChg chg="add del">
          <ac:chgData name="Manali Bansidhar Ramchandani" userId="86d9d371-9951-461e-b704-c9446d8133f0" providerId="ADAL" clId="{B9BBA34D-7B99-BA4A-A6EF-91BF9B31A5D7}" dt="2023-05-01T23:16:01.974" v="1152" actId="26606"/>
          <ac:spMkLst>
            <pc:docMk/>
            <pc:sldMk cId="3548966226" sldId="274"/>
            <ac:spMk id="16" creationId="{8DCA398B-8CB4-4C0C-89C6-A8AB6F78D7DD}"/>
          </ac:spMkLst>
        </pc:spChg>
        <pc:spChg chg="add del">
          <ac:chgData name="Manali Bansidhar Ramchandani" userId="86d9d371-9951-461e-b704-c9446d8133f0" providerId="ADAL" clId="{B9BBA34D-7B99-BA4A-A6EF-91BF9B31A5D7}" dt="2023-05-01T23:16:56.121" v="1163" actId="26606"/>
          <ac:spMkLst>
            <pc:docMk/>
            <pc:sldMk cId="3548966226" sldId="274"/>
            <ac:spMk id="17" creationId="{927D5270-6648-4CC1-8F78-48BE299CAC25}"/>
          </ac:spMkLst>
        </pc:spChg>
        <pc:spChg chg="add del">
          <ac:chgData name="Manali Bansidhar Ramchandani" userId="86d9d371-9951-461e-b704-c9446d8133f0" providerId="ADAL" clId="{B9BBA34D-7B99-BA4A-A6EF-91BF9B31A5D7}" dt="2023-05-01T23:16:01.974" v="1152" actId="26606"/>
          <ac:spMkLst>
            <pc:docMk/>
            <pc:sldMk cId="3548966226" sldId="274"/>
            <ac:spMk id="18" creationId="{9E8345C6-0280-4226-BD83-7333BA6C3AA3}"/>
          </ac:spMkLst>
        </pc:spChg>
        <pc:spChg chg="add del">
          <ac:chgData name="Manali Bansidhar Ramchandani" userId="86d9d371-9951-461e-b704-c9446d8133f0" providerId="ADAL" clId="{B9BBA34D-7B99-BA4A-A6EF-91BF9B31A5D7}" dt="2023-05-01T23:17:23.954" v="1167"/>
          <ac:spMkLst>
            <pc:docMk/>
            <pc:sldMk cId="3548966226" sldId="274"/>
            <ac:spMk id="19" creationId="{2EB492CD-616E-47F8-933B-5E2D952A0593}"/>
          </ac:spMkLst>
        </pc:spChg>
        <pc:spChg chg="add del">
          <ac:chgData name="Manali Bansidhar Ramchandani" userId="86d9d371-9951-461e-b704-c9446d8133f0" providerId="ADAL" clId="{B9BBA34D-7B99-BA4A-A6EF-91BF9B31A5D7}" dt="2023-05-01T23:16:01.974" v="1152" actId="26606"/>
          <ac:spMkLst>
            <pc:docMk/>
            <pc:sldMk cId="3548966226" sldId="274"/>
            <ac:spMk id="20" creationId="{99823778-D290-4538-B146-1F73C3755C9D}"/>
          </ac:spMkLst>
        </pc:spChg>
        <pc:spChg chg="add del">
          <ac:chgData name="Manali Bansidhar Ramchandani" userId="86d9d371-9951-461e-b704-c9446d8133f0" providerId="ADAL" clId="{B9BBA34D-7B99-BA4A-A6EF-91BF9B31A5D7}" dt="2023-05-01T23:17:23.954" v="1167"/>
          <ac:spMkLst>
            <pc:docMk/>
            <pc:sldMk cId="3548966226" sldId="274"/>
            <ac:spMk id="21" creationId="{59383CF9-23B5-4335-9B21-1791C4CF1C75}"/>
          </ac:spMkLst>
        </pc:spChg>
        <pc:spChg chg="add del">
          <ac:chgData name="Manali Bansidhar Ramchandani" userId="86d9d371-9951-461e-b704-c9446d8133f0" providerId="ADAL" clId="{B9BBA34D-7B99-BA4A-A6EF-91BF9B31A5D7}" dt="2023-05-01T23:17:23.954" v="1167"/>
          <ac:spMkLst>
            <pc:docMk/>
            <pc:sldMk cId="3548966226" sldId="274"/>
            <ac:spMk id="22" creationId="{0007FE00-9498-4706-B255-6437B0252C02}"/>
          </ac:spMkLst>
        </pc:spChg>
        <pc:grpChg chg="add del">
          <ac:chgData name="Manali Bansidhar Ramchandani" userId="86d9d371-9951-461e-b704-c9446d8133f0" providerId="ADAL" clId="{B9BBA34D-7B99-BA4A-A6EF-91BF9B31A5D7}" dt="2023-05-01T23:15:07.443" v="1123"/>
          <ac:grpSpMkLst>
            <pc:docMk/>
            <pc:sldMk cId="3548966226" sldId="274"/>
            <ac:grpSpMk id="8" creationId="{11002ACD-3B0C-4885-8754-8A00E926FE4B}"/>
          </ac:grpSpMkLst>
        </pc:grpChg>
        <pc:picChg chg="add del mod ord">
          <ac:chgData name="Manali Bansidhar Ramchandani" userId="86d9d371-9951-461e-b704-c9446d8133f0" providerId="ADAL" clId="{B9BBA34D-7B99-BA4A-A6EF-91BF9B31A5D7}" dt="2023-05-01T23:14:29.230" v="1112" actId="478"/>
          <ac:picMkLst>
            <pc:docMk/>
            <pc:sldMk cId="3548966226" sldId="274"/>
            <ac:picMk id="5" creationId="{158B2F53-7865-B18D-6391-0002267DC378}"/>
          </ac:picMkLst>
        </pc:picChg>
        <pc:picChg chg="add mod">
          <ac:chgData name="Manali Bansidhar Ramchandani" userId="86d9d371-9951-461e-b704-c9446d8133f0" providerId="ADAL" clId="{B9BBA34D-7B99-BA4A-A6EF-91BF9B31A5D7}" dt="2023-05-01T23:26:23.875" v="1381" actId="14826"/>
          <ac:picMkLst>
            <pc:docMk/>
            <pc:sldMk cId="3548966226" sldId="274"/>
            <ac:picMk id="11" creationId="{3A22F3C0-03FF-C946-F9FC-74CDC8E4C2EA}"/>
          </ac:picMkLst>
        </pc:picChg>
      </pc:sldChg>
      <pc:sldChg chg="add">
        <pc:chgData name="Manali Bansidhar Ramchandani" userId="86d9d371-9951-461e-b704-c9446d8133f0" providerId="ADAL" clId="{B9BBA34D-7B99-BA4A-A6EF-91BF9B31A5D7}" dt="2023-05-01T23:24:37.442" v="1377" actId="2890"/>
        <pc:sldMkLst>
          <pc:docMk/>
          <pc:sldMk cId="1577173237" sldId="275"/>
        </pc:sldMkLst>
      </pc:sldChg>
      <pc:sldChg chg="addSp delSp modSp new del mod">
        <pc:chgData name="Manali Bansidhar Ramchandani" userId="86d9d371-9951-461e-b704-c9446d8133f0" providerId="ADAL" clId="{B9BBA34D-7B99-BA4A-A6EF-91BF9B31A5D7}" dt="2023-05-01T23:19:02.468" v="1187" actId="2696"/>
        <pc:sldMkLst>
          <pc:docMk/>
          <pc:sldMk cId="2992951900" sldId="275"/>
        </pc:sldMkLst>
        <pc:spChg chg="mod">
          <ac:chgData name="Manali Bansidhar Ramchandani" userId="86d9d371-9951-461e-b704-c9446d8133f0" providerId="ADAL" clId="{B9BBA34D-7B99-BA4A-A6EF-91BF9B31A5D7}" dt="2023-05-01T23:18:21.436" v="1177"/>
          <ac:spMkLst>
            <pc:docMk/>
            <pc:sldMk cId="2992951900" sldId="275"/>
            <ac:spMk id="2" creationId="{E480AA8C-6C63-05BC-D394-4F844D61BBFF}"/>
          </ac:spMkLst>
        </pc:spChg>
        <pc:spChg chg="del">
          <ac:chgData name="Manali Bansidhar Ramchandani" userId="86d9d371-9951-461e-b704-c9446d8133f0" providerId="ADAL" clId="{B9BBA34D-7B99-BA4A-A6EF-91BF9B31A5D7}" dt="2023-05-01T22:27:25.995" v="928"/>
          <ac:spMkLst>
            <pc:docMk/>
            <pc:sldMk cId="2992951900" sldId="275"/>
            <ac:spMk id="3" creationId="{75E24489-F678-B549-9BA8-618CBC592229}"/>
          </ac:spMkLst>
        </pc:spChg>
        <pc:graphicFrameChg chg="add mod modGraphic">
          <ac:chgData name="Manali Bansidhar Ramchandani" userId="86d9d371-9951-461e-b704-c9446d8133f0" providerId="ADAL" clId="{B9BBA34D-7B99-BA4A-A6EF-91BF9B31A5D7}" dt="2023-05-01T23:16:35.846" v="1154"/>
          <ac:graphicFrameMkLst>
            <pc:docMk/>
            <pc:sldMk cId="2992951900" sldId="275"/>
            <ac:graphicFrameMk id="4" creationId="{4BD5EF9C-E737-7E24-C487-428D8E397C43}"/>
          </ac:graphicFrameMkLst>
        </pc:graphicFrameChg>
      </pc:sldChg>
      <pc:sldChg chg="modSp add">
        <pc:chgData name="Manali Bansidhar Ramchandani" userId="86d9d371-9951-461e-b704-c9446d8133f0" providerId="ADAL" clId="{B9BBA34D-7B99-BA4A-A6EF-91BF9B31A5D7}" dt="2023-05-01T23:26:58.694" v="1384" actId="14826"/>
        <pc:sldMkLst>
          <pc:docMk/>
          <pc:sldMk cId="126337313" sldId="276"/>
        </pc:sldMkLst>
        <pc:picChg chg="mod">
          <ac:chgData name="Manali Bansidhar Ramchandani" userId="86d9d371-9951-461e-b704-c9446d8133f0" providerId="ADAL" clId="{B9BBA34D-7B99-BA4A-A6EF-91BF9B31A5D7}" dt="2023-05-01T23:26:58.694" v="1384" actId="14826"/>
          <ac:picMkLst>
            <pc:docMk/>
            <pc:sldMk cId="126337313" sldId="276"/>
            <ac:picMk id="11" creationId="{3A22F3C0-03FF-C946-F9FC-74CDC8E4C2EA}"/>
          </ac:picMkLst>
        </pc:picChg>
      </pc:sldChg>
      <pc:sldChg chg="modSp new del">
        <pc:chgData name="Manali Bansidhar Ramchandani" userId="86d9d371-9951-461e-b704-c9446d8133f0" providerId="ADAL" clId="{B9BBA34D-7B99-BA4A-A6EF-91BF9B31A5D7}" dt="2023-05-01T23:17:18.107" v="1165" actId="2696"/>
        <pc:sldMkLst>
          <pc:docMk/>
          <pc:sldMk cId="1463608546" sldId="276"/>
        </pc:sldMkLst>
        <pc:spChg chg="mod">
          <ac:chgData name="Manali Bansidhar Ramchandani" userId="86d9d371-9951-461e-b704-c9446d8133f0" providerId="ADAL" clId="{B9BBA34D-7B99-BA4A-A6EF-91BF9B31A5D7}" dt="2023-05-01T23:16:39.606" v="1161"/>
          <ac:spMkLst>
            <pc:docMk/>
            <pc:sldMk cId="1463608546" sldId="276"/>
            <ac:spMk id="2" creationId="{71B52CE4-CD07-E8A2-2D80-2D4E0F7A5D2C}"/>
          </ac:spMkLst>
        </pc:spChg>
        <pc:spChg chg="mod">
          <ac:chgData name="Manali Bansidhar Ramchandani" userId="86d9d371-9951-461e-b704-c9446d8133f0" providerId="ADAL" clId="{B9BBA34D-7B99-BA4A-A6EF-91BF9B31A5D7}" dt="2023-05-01T23:16:39.606" v="1161"/>
          <ac:spMkLst>
            <pc:docMk/>
            <pc:sldMk cId="1463608546" sldId="276"/>
            <ac:spMk id="3" creationId="{DE705224-0ABC-D981-9A9F-00FDD0DA15B2}"/>
          </ac:spMkLst>
        </pc:spChg>
      </pc:sldChg>
      <pc:sldChg chg="modSp add">
        <pc:chgData name="Manali Bansidhar Ramchandani" userId="86d9d371-9951-461e-b704-c9446d8133f0" providerId="ADAL" clId="{B9BBA34D-7B99-BA4A-A6EF-91BF9B31A5D7}" dt="2023-05-01T23:26:47.042" v="1383" actId="14826"/>
        <pc:sldMkLst>
          <pc:docMk/>
          <pc:sldMk cId="10698727" sldId="277"/>
        </pc:sldMkLst>
        <pc:picChg chg="mod">
          <ac:chgData name="Manali Bansidhar Ramchandani" userId="86d9d371-9951-461e-b704-c9446d8133f0" providerId="ADAL" clId="{B9BBA34D-7B99-BA4A-A6EF-91BF9B31A5D7}" dt="2023-05-01T23:26:47.042" v="1383" actId="14826"/>
          <ac:picMkLst>
            <pc:docMk/>
            <pc:sldMk cId="10698727" sldId="277"/>
            <ac:picMk id="11" creationId="{3A22F3C0-03FF-C946-F9FC-74CDC8E4C2EA}"/>
          </ac:picMkLst>
        </pc:picChg>
      </pc:sldChg>
      <pc:sldChg chg="modSp add">
        <pc:chgData name="Manali Bansidhar Ramchandani" userId="86d9d371-9951-461e-b704-c9446d8133f0" providerId="ADAL" clId="{B9BBA34D-7B99-BA4A-A6EF-91BF9B31A5D7}" dt="2023-05-01T23:26:36.135" v="1382" actId="14826"/>
        <pc:sldMkLst>
          <pc:docMk/>
          <pc:sldMk cId="1519350815" sldId="278"/>
        </pc:sldMkLst>
        <pc:picChg chg="mod">
          <ac:chgData name="Manali Bansidhar Ramchandani" userId="86d9d371-9951-461e-b704-c9446d8133f0" providerId="ADAL" clId="{B9BBA34D-7B99-BA4A-A6EF-91BF9B31A5D7}" dt="2023-05-01T23:26:36.135" v="1382" actId="14826"/>
          <ac:picMkLst>
            <pc:docMk/>
            <pc:sldMk cId="1519350815" sldId="278"/>
            <ac:picMk id="11" creationId="{3A22F3C0-03FF-C946-F9FC-74CDC8E4C2E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RESULTS</a:t>
            </a:r>
          </a:p>
        </c:rich>
      </c:tx>
      <c:layout>
        <c:manualLayout>
          <c:xMode val="edge"/>
          <c:yMode val="edge"/>
          <c:x val="0.43383193897637801"/>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R-SQUARED</c:v>
                </c:pt>
              </c:strCache>
            </c:strRef>
          </c:tx>
          <c:spPr>
            <a:solidFill>
              <a:schemeClr val="accent1"/>
            </a:solidFill>
            <a:ln>
              <a:noFill/>
            </a:ln>
            <a:effectLst/>
            <a:sp3d/>
          </c:spPr>
          <c:invertIfNegative val="0"/>
          <c:cat>
            <c:strRef>
              <c:f>Sheet1!$A$2:$A$4</c:f>
              <c:strCache>
                <c:ptCount val="3"/>
                <c:pt idx="0">
                  <c:v>Multiple Regression Model</c:v>
                </c:pt>
                <c:pt idx="1">
                  <c:v>Ridge Regression</c:v>
                </c:pt>
                <c:pt idx="2">
                  <c:v>Lasso Regression</c:v>
                </c:pt>
              </c:strCache>
            </c:strRef>
          </c:cat>
          <c:val>
            <c:numRef>
              <c:f>Sheet1!$B$2:$B$4</c:f>
              <c:numCache>
                <c:formatCode>General</c:formatCode>
                <c:ptCount val="3"/>
                <c:pt idx="0">
                  <c:v>0.79140860000000002</c:v>
                </c:pt>
                <c:pt idx="1">
                  <c:v>0.78917060000000006</c:v>
                </c:pt>
                <c:pt idx="2">
                  <c:v>0.79137630000000003</c:v>
                </c:pt>
              </c:numCache>
            </c:numRef>
          </c:val>
          <c:extLst>
            <c:ext xmlns:c16="http://schemas.microsoft.com/office/drawing/2014/chart" uri="{C3380CC4-5D6E-409C-BE32-E72D297353CC}">
              <c16:uniqueId val="{00000000-9282-D745-BBB6-E7EB2BBE0E10}"/>
            </c:ext>
          </c:extLst>
        </c:ser>
        <c:ser>
          <c:idx val="1"/>
          <c:order val="1"/>
          <c:tx>
            <c:strRef>
              <c:f>Sheet1!$C$1</c:f>
              <c:strCache>
                <c:ptCount val="1"/>
                <c:pt idx="0">
                  <c:v>RMSE_TRAIN</c:v>
                </c:pt>
              </c:strCache>
            </c:strRef>
          </c:tx>
          <c:spPr>
            <a:solidFill>
              <a:schemeClr val="accent2"/>
            </a:solidFill>
            <a:ln>
              <a:noFill/>
            </a:ln>
            <a:effectLst/>
            <a:sp3d/>
          </c:spPr>
          <c:invertIfNegative val="0"/>
          <c:dPt>
            <c:idx val="0"/>
            <c:invertIfNegative val="0"/>
            <c:bubble3D val="0"/>
            <c:spPr>
              <a:solidFill>
                <a:srgbClr val="FF4127"/>
              </a:solidFill>
              <a:ln>
                <a:noFill/>
              </a:ln>
              <a:effectLst/>
              <a:sp3d/>
            </c:spPr>
            <c:extLst>
              <c:ext xmlns:c16="http://schemas.microsoft.com/office/drawing/2014/chart" uri="{C3380CC4-5D6E-409C-BE32-E72D297353CC}">
                <c16:uniqueId val="{00000001-C53F-964B-8189-3CE0D3C6C144}"/>
              </c:ext>
            </c:extLst>
          </c:dPt>
          <c:dPt>
            <c:idx val="1"/>
            <c:invertIfNegative val="0"/>
            <c:bubble3D val="0"/>
            <c:spPr>
              <a:solidFill>
                <a:srgbClr val="FF4127">
                  <a:alpha val="93803"/>
                </a:srgbClr>
              </a:solidFill>
              <a:ln>
                <a:noFill/>
              </a:ln>
              <a:effectLst/>
              <a:sp3d/>
            </c:spPr>
            <c:extLst>
              <c:ext xmlns:c16="http://schemas.microsoft.com/office/drawing/2014/chart" uri="{C3380CC4-5D6E-409C-BE32-E72D297353CC}">
                <c16:uniqueId val="{00000000-C53F-964B-8189-3CE0D3C6C144}"/>
              </c:ext>
            </c:extLst>
          </c:dPt>
          <c:dPt>
            <c:idx val="2"/>
            <c:invertIfNegative val="0"/>
            <c:bubble3D val="0"/>
            <c:spPr>
              <a:solidFill>
                <a:srgbClr val="FF4127"/>
              </a:solidFill>
              <a:ln>
                <a:noFill/>
              </a:ln>
              <a:effectLst/>
              <a:sp3d/>
            </c:spPr>
            <c:extLst>
              <c:ext xmlns:c16="http://schemas.microsoft.com/office/drawing/2014/chart" uri="{C3380CC4-5D6E-409C-BE32-E72D297353CC}">
                <c16:uniqueId val="{00000002-C53F-964B-8189-3CE0D3C6C144}"/>
              </c:ext>
            </c:extLst>
          </c:dPt>
          <c:cat>
            <c:strRef>
              <c:f>Sheet1!$A$2:$A$4</c:f>
              <c:strCache>
                <c:ptCount val="3"/>
                <c:pt idx="0">
                  <c:v>Multiple Regression Model</c:v>
                </c:pt>
                <c:pt idx="1">
                  <c:v>Ridge Regression</c:v>
                </c:pt>
                <c:pt idx="2">
                  <c:v>Lasso Regression</c:v>
                </c:pt>
              </c:strCache>
            </c:strRef>
          </c:cat>
          <c:val>
            <c:numRef>
              <c:f>Sheet1!$C$2:$C$4</c:f>
              <c:numCache>
                <c:formatCode>General</c:formatCode>
                <c:ptCount val="3"/>
                <c:pt idx="0">
                  <c:v>0.45624189999999998</c:v>
                </c:pt>
                <c:pt idx="1">
                  <c:v>5.040559</c:v>
                </c:pt>
                <c:pt idx="2">
                  <c:v>5.0141220000000004</c:v>
                </c:pt>
              </c:numCache>
            </c:numRef>
          </c:val>
          <c:extLst>
            <c:ext xmlns:c16="http://schemas.microsoft.com/office/drawing/2014/chart" uri="{C3380CC4-5D6E-409C-BE32-E72D297353CC}">
              <c16:uniqueId val="{00000001-9282-D745-BBB6-E7EB2BBE0E10}"/>
            </c:ext>
          </c:extLst>
        </c:ser>
        <c:ser>
          <c:idx val="2"/>
          <c:order val="2"/>
          <c:tx>
            <c:strRef>
              <c:f>Sheet1!$D$1</c:f>
              <c:strCache>
                <c:ptCount val="1"/>
                <c:pt idx="0">
                  <c:v>RMSE_TEST</c:v>
                </c:pt>
              </c:strCache>
            </c:strRef>
          </c:tx>
          <c:spPr>
            <a:solidFill>
              <a:schemeClr val="accent3"/>
            </a:solidFill>
            <a:ln>
              <a:noFill/>
            </a:ln>
            <a:effectLst/>
            <a:sp3d/>
          </c:spPr>
          <c:invertIfNegative val="0"/>
          <c:cat>
            <c:strRef>
              <c:f>Sheet1!$A$2:$A$4</c:f>
              <c:strCache>
                <c:ptCount val="3"/>
                <c:pt idx="0">
                  <c:v>Multiple Regression Model</c:v>
                </c:pt>
                <c:pt idx="1">
                  <c:v>Ridge Regression</c:v>
                </c:pt>
                <c:pt idx="2">
                  <c:v>Lasso Regression</c:v>
                </c:pt>
              </c:strCache>
            </c:strRef>
          </c:cat>
          <c:val>
            <c:numRef>
              <c:f>Sheet1!$D$2:$D$4</c:f>
              <c:numCache>
                <c:formatCode>General</c:formatCode>
                <c:ptCount val="3"/>
                <c:pt idx="0">
                  <c:v>0.45948109999999998</c:v>
                </c:pt>
                <c:pt idx="1">
                  <c:v>5.0837260000000004</c:v>
                </c:pt>
                <c:pt idx="2">
                  <c:v>5.049893</c:v>
                </c:pt>
              </c:numCache>
            </c:numRef>
          </c:val>
          <c:extLst>
            <c:ext xmlns:c16="http://schemas.microsoft.com/office/drawing/2014/chart" uri="{C3380CC4-5D6E-409C-BE32-E72D297353CC}">
              <c16:uniqueId val="{00000002-9282-D745-BBB6-E7EB2BBE0E10}"/>
            </c:ext>
          </c:extLst>
        </c:ser>
        <c:dLbls>
          <c:showLegendKey val="0"/>
          <c:showVal val="0"/>
          <c:showCatName val="0"/>
          <c:showSerName val="0"/>
          <c:showPercent val="0"/>
          <c:showBubbleSize val="0"/>
        </c:dLbls>
        <c:gapWidth val="150"/>
        <c:shape val="box"/>
        <c:axId val="554965936"/>
        <c:axId val="215753504"/>
        <c:axId val="0"/>
      </c:bar3DChart>
      <c:catAx>
        <c:axId val="5549659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5753504"/>
        <c:crosses val="autoZero"/>
        <c:auto val="1"/>
        <c:lblAlgn val="ctr"/>
        <c:lblOffset val="100"/>
        <c:noMultiLvlLbl val="0"/>
      </c:catAx>
      <c:valAx>
        <c:axId val="21575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4965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A641A-0D3E-4276-88E8-F2242CC673A8}" type="doc">
      <dgm:prSet loTypeId="urn:microsoft.com/office/officeart/2005/8/layout/process2" loCatId="process" qsTypeId="urn:microsoft.com/office/officeart/2005/8/quickstyle/simple5" qsCatId="simple" csTypeId="urn:microsoft.com/office/officeart/2005/8/colors/accent0_3" csCatId="mainScheme" phldr="1"/>
      <dgm:spPr/>
      <dgm:t>
        <a:bodyPr/>
        <a:lstStyle/>
        <a:p>
          <a:endParaRPr lang="en-US"/>
        </a:p>
      </dgm:t>
    </dgm:pt>
    <dgm:pt modelId="{E62E787E-E087-4E3A-AB9E-3FE347E35D16}">
      <dgm:prSet/>
      <dgm:spPr/>
      <dgm:t>
        <a:bodyPr/>
        <a:lstStyle/>
        <a:p>
          <a:r>
            <a:rPr lang="en-US" dirty="0"/>
            <a:t>OVERVIEW :</a:t>
          </a:r>
        </a:p>
      </dgm:t>
    </dgm:pt>
    <dgm:pt modelId="{C71BD816-E84C-467E-8910-A955DC99E0C7}" type="parTrans" cxnId="{A8F0209C-ED78-4BF5-86BB-8C7913FF3A7E}">
      <dgm:prSet/>
      <dgm:spPr/>
      <dgm:t>
        <a:bodyPr/>
        <a:lstStyle/>
        <a:p>
          <a:endParaRPr lang="en-US"/>
        </a:p>
      </dgm:t>
    </dgm:pt>
    <dgm:pt modelId="{764D3B99-E77D-4266-A429-47CF8C7844A7}" type="sibTrans" cxnId="{A8F0209C-ED78-4BF5-86BB-8C7913FF3A7E}">
      <dgm:prSet/>
      <dgm:spPr/>
      <dgm:t>
        <a:bodyPr/>
        <a:lstStyle/>
        <a:p>
          <a:endParaRPr lang="en-US"/>
        </a:p>
      </dgm:t>
    </dgm:pt>
    <dgm:pt modelId="{0E06CC43-9C75-4BED-9BD2-86F6E7C023B3}">
      <dgm:prSet/>
      <dgm:spPr/>
      <dgm:t>
        <a:bodyPr/>
        <a:lstStyle/>
        <a:p>
          <a:r>
            <a:rPr lang="en-IN" dirty="0"/>
            <a:t>Large scale online courses designed to deliver knowledge through a digital platform to advance skills and career of people. MOOC(Massive Open Online Courses) has the potential to transform education and provide access to knowledge and skills for learners around the world.</a:t>
          </a:r>
          <a:endParaRPr lang="en-US" dirty="0"/>
        </a:p>
      </dgm:t>
    </dgm:pt>
    <dgm:pt modelId="{C42880B9-3C76-4A66-A0D4-4E95771C5CB4}" type="parTrans" cxnId="{C97A2377-626F-44AD-8721-5C82D579634C}">
      <dgm:prSet/>
      <dgm:spPr/>
      <dgm:t>
        <a:bodyPr/>
        <a:lstStyle/>
        <a:p>
          <a:endParaRPr lang="en-US"/>
        </a:p>
      </dgm:t>
    </dgm:pt>
    <dgm:pt modelId="{4F918AFD-7A0E-4880-8725-71F6E5042E18}" type="sibTrans" cxnId="{C97A2377-626F-44AD-8721-5C82D579634C}">
      <dgm:prSet/>
      <dgm:spPr>
        <a:noFill/>
      </dgm:spPr>
      <dgm:t>
        <a:bodyPr/>
        <a:lstStyle/>
        <a:p>
          <a:endParaRPr lang="en-US"/>
        </a:p>
      </dgm:t>
    </dgm:pt>
    <dgm:pt modelId="{6D3951DB-3D72-446A-A62D-0ED3969D114A}">
      <dgm:prSet/>
      <dgm:spPr/>
      <dgm:t>
        <a:bodyPr/>
        <a:lstStyle/>
        <a:p>
          <a:r>
            <a:rPr lang="en-IN"/>
            <a:t>SYNOPSIS :</a:t>
          </a:r>
          <a:endParaRPr lang="en-US"/>
        </a:p>
      </dgm:t>
    </dgm:pt>
    <dgm:pt modelId="{65B065F1-F414-4AAC-BCF6-00222A68C151}" type="parTrans" cxnId="{074E6867-A502-4A07-BBC0-7E4D5710C6FC}">
      <dgm:prSet/>
      <dgm:spPr/>
      <dgm:t>
        <a:bodyPr/>
        <a:lstStyle/>
        <a:p>
          <a:endParaRPr lang="en-US"/>
        </a:p>
      </dgm:t>
    </dgm:pt>
    <dgm:pt modelId="{6A8CD5C5-CE1D-41F5-A1BB-E6051535A1B0}" type="sibTrans" cxnId="{074E6867-A502-4A07-BBC0-7E4D5710C6FC}">
      <dgm:prSet/>
      <dgm:spPr/>
      <dgm:t>
        <a:bodyPr/>
        <a:lstStyle/>
        <a:p>
          <a:endParaRPr lang="en-US"/>
        </a:p>
      </dgm:t>
    </dgm:pt>
    <dgm:pt modelId="{85FD3836-877A-4C94-8B47-C488BEDBA602}">
      <dgm:prSet/>
      <dgm:spPr/>
      <dgm:t>
        <a:bodyPr/>
        <a:lstStyle/>
        <a:p>
          <a:r>
            <a:rPr lang="en-IN" dirty="0"/>
            <a:t>This project aims to use data mining tools to </a:t>
          </a:r>
          <a:r>
            <a:rPr lang="en-IN" dirty="0" err="1"/>
            <a:t>analyze</a:t>
          </a:r>
          <a:r>
            <a:rPr lang="en-IN" dirty="0"/>
            <a:t> large datasets in order to identify patterns and outliers, test hypotheses, and segment the data for further analysis. #generalised overview</a:t>
          </a:r>
          <a:endParaRPr lang="en-US" dirty="0"/>
        </a:p>
      </dgm:t>
    </dgm:pt>
    <dgm:pt modelId="{BE99E9B9-3A49-4B63-866D-77B6C37C4538}" type="parTrans" cxnId="{6C6AAFF3-4878-4EC0-910A-793F5496C260}">
      <dgm:prSet/>
      <dgm:spPr/>
      <dgm:t>
        <a:bodyPr/>
        <a:lstStyle/>
        <a:p>
          <a:endParaRPr lang="en-US"/>
        </a:p>
      </dgm:t>
    </dgm:pt>
    <dgm:pt modelId="{E95A48FC-383B-48C7-9FCE-3FFA2587299E}" type="sibTrans" cxnId="{6C6AAFF3-4878-4EC0-910A-793F5496C260}">
      <dgm:prSet/>
      <dgm:spPr/>
      <dgm:t>
        <a:bodyPr/>
        <a:lstStyle/>
        <a:p>
          <a:endParaRPr lang="en-US"/>
        </a:p>
      </dgm:t>
    </dgm:pt>
    <dgm:pt modelId="{05456BCE-BF67-F341-8900-BD97CBB42B94}" type="pres">
      <dgm:prSet presAssocID="{5B5A641A-0D3E-4276-88E8-F2242CC673A8}" presName="linearFlow" presStyleCnt="0">
        <dgm:presLayoutVars>
          <dgm:resizeHandles val="exact"/>
        </dgm:presLayoutVars>
      </dgm:prSet>
      <dgm:spPr/>
    </dgm:pt>
    <dgm:pt modelId="{F7EAD0A9-00B8-F34D-96A6-86C8CF8A02F5}" type="pres">
      <dgm:prSet presAssocID="{E62E787E-E087-4E3A-AB9E-3FE347E35D16}" presName="node" presStyleLbl="node1" presStyleIdx="0" presStyleCnt="4">
        <dgm:presLayoutVars>
          <dgm:bulletEnabled val="1"/>
        </dgm:presLayoutVars>
      </dgm:prSet>
      <dgm:spPr/>
    </dgm:pt>
    <dgm:pt modelId="{76F92DC6-17D8-F345-A191-4248986D1A27}" type="pres">
      <dgm:prSet presAssocID="{764D3B99-E77D-4266-A429-47CF8C7844A7}" presName="sibTrans" presStyleLbl="sibTrans2D1" presStyleIdx="0" presStyleCnt="3"/>
      <dgm:spPr/>
    </dgm:pt>
    <dgm:pt modelId="{BDC1780E-2C1D-D24E-9D98-8115E246B351}" type="pres">
      <dgm:prSet presAssocID="{764D3B99-E77D-4266-A429-47CF8C7844A7}" presName="connectorText" presStyleLbl="sibTrans2D1" presStyleIdx="0" presStyleCnt="3"/>
      <dgm:spPr/>
    </dgm:pt>
    <dgm:pt modelId="{1329C650-9126-A546-BFE9-FF2DA395DA5E}" type="pres">
      <dgm:prSet presAssocID="{0E06CC43-9C75-4BED-9BD2-86F6E7C023B3}" presName="node" presStyleLbl="node1" presStyleIdx="1" presStyleCnt="4">
        <dgm:presLayoutVars>
          <dgm:bulletEnabled val="1"/>
        </dgm:presLayoutVars>
      </dgm:prSet>
      <dgm:spPr/>
    </dgm:pt>
    <dgm:pt modelId="{908C5EBD-8B2E-1943-9696-A38E1C9FA6FD}" type="pres">
      <dgm:prSet presAssocID="{4F918AFD-7A0E-4880-8725-71F6E5042E18}" presName="sibTrans" presStyleLbl="sibTrans2D1" presStyleIdx="1" presStyleCnt="3"/>
      <dgm:spPr/>
    </dgm:pt>
    <dgm:pt modelId="{4F171955-D5ED-0343-B363-88B8AE6F55F9}" type="pres">
      <dgm:prSet presAssocID="{4F918AFD-7A0E-4880-8725-71F6E5042E18}" presName="connectorText" presStyleLbl="sibTrans2D1" presStyleIdx="1" presStyleCnt="3"/>
      <dgm:spPr/>
    </dgm:pt>
    <dgm:pt modelId="{458B0247-5DD9-2B4F-8BE8-95610AFCBE8F}" type="pres">
      <dgm:prSet presAssocID="{6D3951DB-3D72-446A-A62D-0ED3969D114A}" presName="node" presStyleLbl="node1" presStyleIdx="2" presStyleCnt="4">
        <dgm:presLayoutVars>
          <dgm:bulletEnabled val="1"/>
        </dgm:presLayoutVars>
      </dgm:prSet>
      <dgm:spPr/>
    </dgm:pt>
    <dgm:pt modelId="{D78FB284-D466-B941-A3EA-5EDB909364EA}" type="pres">
      <dgm:prSet presAssocID="{6A8CD5C5-CE1D-41F5-A1BB-E6051535A1B0}" presName="sibTrans" presStyleLbl="sibTrans2D1" presStyleIdx="2" presStyleCnt="3"/>
      <dgm:spPr/>
    </dgm:pt>
    <dgm:pt modelId="{10084EBF-7FD9-5E4E-B4F4-BF9CECDCFF38}" type="pres">
      <dgm:prSet presAssocID="{6A8CD5C5-CE1D-41F5-A1BB-E6051535A1B0}" presName="connectorText" presStyleLbl="sibTrans2D1" presStyleIdx="2" presStyleCnt="3"/>
      <dgm:spPr/>
    </dgm:pt>
    <dgm:pt modelId="{A8E25A24-0FBD-CF45-A3FC-21D6C1486F11}" type="pres">
      <dgm:prSet presAssocID="{85FD3836-877A-4C94-8B47-C488BEDBA602}" presName="node" presStyleLbl="node1" presStyleIdx="3" presStyleCnt="4">
        <dgm:presLayoutVars>
          <dgm:bulletEnabled val="1"/>
        </dgm:presLayoutVars>
      </dgm:prSet>
      <dgm:spPr/>
    </dgm:pt>
  </dgm:ptLst>
  <dgm:cxnLst>
    <dgm:cxn modelId="{74989003-6565-D146-A1F8-A51DE4FAF3B0}" type="presOf" srcId="{4F918AFD-7A0E-4880-8725-71F6E5042E18}" destId="{4F171955-D5ED-0343-B363-88B8AE6F55F9}" srcOrd="1" destOrd="0" presId="urn:microsoft.com/office/officeart/2005/8/layout/process2"/>
    <dgm:cxn modelId="{473F8822-6FD3-9146-9B45-EAE77805DC86}" type="presOf" srcId="{0E06CC43-9C75-4BED-9BD2-86F6E7C023B3}" destId="{1329C650-9126-A546-BFE9-FF2DA395DA5E}" srcOrd="0" destOrd="0" presId="urn:microsoft.com/office/officeart/2005/8/layout/process2"/>
    <dgm:cxn modelId="{074E6867-A502-4A07-BBC0-7E4D5710C6FC}" srcId="{5B5A641A-0D3E-4276-88E8-F2242CC673A8}" destId="{6D3951DB-3D72-446A-A62D-0ED3969D114A}" srcOrd="2" destOrd="0" parTransId="{65B065F1-F414-4AAC-BCF6-00222A68C151}" sibTransId="{6A8CD5C5-CE1D-41F5-A1BB-E6051535A1B0}"/>
    <dgm:cxn modelId="{AA0BE16C-BFEE-EA4E-AFE1-4BA3B2B9AD19}" type="presOf" srcId="{6A8CD5C5-CE1D-41F5-A1BB-E6051535A1B0}" destId="{10084EBF-7FD9-5E4E-B4F4-BF9CECDCFF38}" srcOrd="1" destOrd="0" presId="urn:microsoft.com/office/officeart/2005/8/layout/process2"/>
    <dgm:cxn modelId="{634BAF76-867E-0049-81B1-CBDF43E800F1}" type="presOf" srcId="{5B5A641A-0D3E-4276-88E8-F2242CC673A8}" destId="{05456BCE-BF67-F341-8900-BD97CBB42B94}" srcOrd="0" destOrd="0" presId="urn:microsoft.com/office/officeart/2005/8/layout/process2"/>
    <dgm:cxn modelId="{C97A2377-626F-44AD-8721-5C82D579634C}" srcId="{5B5A641A-0D3E-4276-88E8-F2242CC673A8}" destId="{0E06CC43-9C75-4BED-9BD2-86F6E7C023B3}" srcOrd="1" destOrd="0" parTransId="{C42880B9-3C76-4A66-A0D4-4E95771C5CB4}" sibTransId="{4F918AFD-7A0E-4880-8725-71F6E5042E18}"/>
    <dgm:cxn modelId="{A57D1B9A-4ACD-5549-B3D2-BAE52BF0A7E3}" type="presOf" srcId="{6D3951DB-3D72-446A-A62D-0ED3969D114A}" destId="{458B0247-5DD9-2B4F-8BE8-95610AFCBE8F}" srcOrd="0" destOrd="0" presId="urn:microsoft.com/office/officeart/2005/8/layout/process2"/>
    <dgm:cxn modelId="{A8F0209C-ED78-4BF5-86BB-8C7913FF3A7E}" srcId="{5B5A641A-0D3E-4276-88E8-F2242CC673A8}" destId="{E62E787E-E087-4E3A-AB9E-3FE347E35D16}" srcOrd="0" destOrd="0" parTransId="{C71BD816-E84C-467E-8910-A955DC99E0C7}" sibTransId="{764D3B99-E77D-4266-A429-47CF8C7844A7}"/>
    <dgm:cxn modelId="{4B764B9E-62B4-9746-913D-0391EDE4B48D}" type="presOf" srcId="{4F918AFD-7A0E-4880-8725-71F6E5042E18}" destId="{908C5EBD-8B2E-1943-9696-A38E1C9FA6FD}" srcOrd="0" destOrd="0" presId="urn:microsoft.com/office/officeart/2005/8/layout/process2"/>
    <dgm:cxn modelId="{EFC4C6B2-D860-D24A-846D-C80DE4C0471E}" type="presOf" srcId="{764D3B99-E77D-4266-A429-47CF8C7844A7}" destId="{BDC1780E-2C1D-D24E-9D98-8115E246B351}" srcOrd="1" destOrd="0" presId="urn:microsoft.com/office/officeart/2005/8/layout/process2"/>
    <dgm:cxn modelId="{BFA275B4-CFCF-C546-8D3F-E85ABB4A616E}" type="presOf" srcId="{764D3B99-E77D-4266-A429-47CF8C7844A7}" destId="{76F92DC6-17D8-F345-A191-4248986D1A27}" srcOrd="0" destOrd="0" presId="urn:microsoft.com/office/officeart/2005/8/layout/process2"/>
    <dgm:cxn modelId="{3F1F23BF-D486-3143-915A-92416723F104}" type="presOf" srcId="{6A8CD5C5-CE1D-41F5-A1BB-E6051535A1B0}" destId="{D78FB284-D466-B941-A3EA-5EDB909364EA}" srcOrd="0" destOrd="0" presId="urn:microsoft.com/office/officeart/2005/8/layout/process2"/>
    <dgm:cxn modelId="{3EFC66C6-3CA0-1B41-AD47-54E84A2B322C}" type="presOf" srcId="{E62E787E-E087-4E3A-AB9E-3FE347E35D16}" destId="{F7EAD0A9-00B8-F34D-96A6-86C8CF8A02F5}" srcOrd="0" destOrd="0" presId="urn:microsoft.com/office/officeart/2005/8/layout/process2"/>
    <dgm:cxn modelId="{8886BBED-3CE5-D944-877E-A8E6E1583EA1}" type="presOf" srcId="{85FD3836-877A-4C94-8B47-C488BEDBA602}" destId="{A8E25A24-0FBD-CF45-A3FC-21D6C1486F11}" srcOrd="0" destOrd="0" presId="urn:microsoft.com/office/officeart/2005/8/layout/process2"/>
    <dgm:cxn modelId="{6C6AAFF3-4878-4EC0-910A-793F5496C260}" srcId="{5B5A641A-0D3E-4276-88E8-F2242CC673A8}" destId="{85FD3836-877A-4C94-8B47-C488BEDBA602}" srcOrd="3" destOrd="0" parTransId="{BE99E9B9-3A49-4B63-866D-77B6C37C4538}" sibTransId="{E95A48FC-383B-48C7-9FCE-3FFA2587299E}"/>
    <dgm:cxn modelId="{2A30A530-9E38-A348-8700-E42A23759566}" type="presParOf" srcId="{05456BCE-BF67-F341-8900-BD97CBB42B94}" destId="{F7EAD0A9-00B8-F34D-96A6-86C8CF8A02F5}" srcOrd="0" destOrd="0" presId="urn:microsoft.com/office/officeart/2005/8/layout/process2"/>
    <dgm:cxn modelId="{EC02D4D1-6BCF-F04E-865F-6627F463C585}" type="presParOf" srcId="{05456BCE-BF67-F341-8900-BD97CBB42B94}" destId="{76F92DC6-17D8-F345-A191-4248986D1A27}" srcOrd="1" destOrd="0" presId="urn:microsoft.com/office/officeart/2005/8/layout/process2"/>
    <dgm:cxn modelId="{2A21B4C1-996C-BF43-AA4F-3690F69C1423}" type="presParOf" srcId="{76F92DC6-17D8-F345-A191-4248986D1A27}" destId="{BDC1780E-2C1D-D24E-9D98-8115E246B351}" srcOrd="0" destOrd="0" presId="urn:microsoft.com/office/officeart/2005/8/layout/process2"/>
    <dgm:cxn modelId="{2246A7DB-7AD3-5C41-85EB-D48FA62D5AF2}" type="presParOf" srcId="{05456BCE-BF67-F341-8900-BD97CBB42B94}" destId="{1329C650-9126-A546-BFE9-FF2DA395DA5E}" srcOrd="2" destOrd="0" presId="urn:microsoft.com/office/officeart/2005/8/layout/process2"/>
    <dgm:cxn modelId="{C06D96B5-E607-D843-8163-97EE5E2E37B2}" type="presParOf" srcId="{05456BCE-BF67-F341-8900-BD97CBB42B94}" destId="{908C5EBD-8B2E-1943-9696-A38E1C9FA6FD}" srcOrd="3" destOrd="0" presId="urn:microsoft.com/office/officeart/2005/8/layout/process2"/>
    <dgm:cxn modelId="{FA3172FB-D23B-EE47-8B20-43B119E68635}" type="presParOf" srcId="{908C5EBD-8B2E-1943-9696-A38E1C9FA6FD}" destId="{4F171955-D5ED-0343-B363-88B8AE6F55F9}" srcOrd="0" destOrd="0" presId="urn:microsoft.com/office/officeart/2005/8/layout/process2"/>
    <dgm:cxn modelId="{216439C4-E475-6F48-B08F-351EB77AF6AE}" type="presParOf" srcId="{05456BCE-BF67-F341-8900-BD97CBB42B94}" destId="{458B0247-5DD9-2B4F-8BE8-95610AFCBE8F}" srcOrd="4" destOrd="0" presId="urn:microsoft.com/office/officeart/2005/8/layout/process2"/>
    <dgm:cxn modelId="{9157E986-1126-8C48-83C6-E0EB98A00CA7}" type="presParOf" srcId="{05456BCE-BF67-F341-8900-BD97CBB42B94}" destId="{D78FB284-D466-B941-A3EA-5EDB909364EA}" srcOrd="5" destOrd="0" presId="urn:microsoft.com/office/officeart/2005/8/layout/process2"/>
    <dgm:cxn modelId="{F3DB3580-18FB-CF41-B4AE-21EEE4927847}" type="presParOf" srcId="{D78FB284-D466-B941-A3EA-5EDB909364EA}" destId="{10084EBF-7FD9-5E4E-B4F4-BF9CECDCFF38}" srcOrd="0" destOrd="0" presId="urn:microsoft.com/office/officeart/2005/8/layout/process2"/>
    <dgm:cxn modelId="{F0FA1E8D-3BD9-2B4F-950B-5FD6F15EA0F0}" type="presParOf" srcId="{05456BCE-BF67-F341-8900-BD97CBB42B94}" destId="{A8E25A24-0FBD-CF45-A3FC-21D6C1486F1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659C89-DFD7-495C-A8F9-AEE321A1519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F0883AD-141B-4FE5-A640-5C327F6FB958}">
      <dgm:prSet/>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dgm:spPr>
      <dgm:t>
        <a:bodyPr/>
        <a:lstStyle/>
        <a:p>
          <a:pPr>
            <a:lnSpc>
              <a:spcPct val="100000"/>
            </a:lnSpc>
          </a:pPr>
          <a:r>
            <a:rPr lang="en-IN" dirty="0"/>
            <a:t>1. S- Specific : How activity of student effects the completion of course ?</a:t>
          </a:r>
          <a:endParaRPr lang="en-US" dirty="0"/>
        </a:p>
      </dgm:t>
    </dgm:pt>
    <dgm:pt modelId="{95C85B89-3A16-4DD0-872B-59CD14F3EE7E}" type="parTrans" cxnId="{F42BE174-6E11-4670-93E5-85588AD6E1AD}">
      <dgm:prSet/>
      <dgm:spPr/>
      <dgm:t>
        <a:bodyPr/>
        <a:lstStyle/>
        <a:p>
          <a:endParaRPr lang="en-US"/>
        </a:p>
      </dgm:t>
    </dgm:pt>
    <dgm:pt modelId="{A3245C47-63D6-4A53-8EAB-8EFA07899BE7}" type="sibTrans" cxnId="{F42BE174-6E11-4670-93E5-85588AD6E1AD}">
      <dgm:prSet/>
      <dgm:spPr/>
      <dgm:t>
        <a:bodyPr/>
        <a:lstStyle/>
        <a:p>
          <a:endParaRPr lang="en-US"/>
        </a:p>
      </dgm:t>
    </dgm:pt>
    <dgm:pt modelId="{2861E0CB-FCB0-4986-9195-40F4EFD7F162}">
      <dgm:prSet/>
      <dgm:spPr/>
      <dgm:t>
        <a:bodyPr/>
        <a:lstStyle/>
        <a:p>
          <a:pPr>
            <a:lnSpc>
              <a:spcPct val="100000"/>
            </a:lnSpc>
          </a:pPr>
          <a:r>
            <a:rPr lang="en-IN"/>
            <a:t>2. M- Measurable : How number of videos watched describes the participation of the learner ?</a:t>
          </a:r>
          <a:endParaRPr lang="en-US"/>
        </a:p>
      </dgm:t>
    </dgm:pt>
    <dgm:pt modelId="{D3DF7810-EF48-40EA-A44F-84C1D96AD3AC}" type="parTrans" cxnId="{5AC6819C-0E55-4C79-A4A1-8CF9BCCAB5DD}">
      <dgm:prSet/>
      <dgm:spPr/>
      <dgm:t>
        <a:bodyPr/>
        <a:lstStyle/>
        <a:p>
          <a:endParaRPr lang="en-US"/>
        </a:p>
      </dgm:t>
    </dgm:pt>
    <dgm:pt modelId="{DDBD5D75-896F-4DBB-A5BD-55FF74294871}" type="sibTrans" cxnId="{5AC6819C-0E55-4C79-A4A1-8CF9BCCAB5DD}">
      <dgm:prSet/>
      <dgm:spPr/>
      <dgm:t>
        <a:bodyPr/>
        <a:lstStyle/>
        <a:p>
          <a:endParaRPr lang="en-US"/>
        </a:p>
      </dgm:t>
    </dgm:pt>
    <dgm:pt modelId="{5F132117-4C55-4282-90EA-04E8157CCDDE}">
      <dgm:prSet/>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dgm:spPr>
      <dgm:t>
        <a:bodyPr/>
        <a:lstStyle/>
        <a:p>
          <a:pPr>
            <a:lnSpc>
              <a:spcPct val="100000"/>
            </a:lnSpc>
          </a:pPr>
          <a:r>
            <a:rPr lang="en-IN" dirty="0"/>
            <a:t>3. A- Achievable : How many chapters completed by the learner ?</a:t>
          </a:r>
          <a:br>
            <a:rPr lang="en-IN" dirty="0"/>
          </a:br>
          <a:endParaRPr lang="en-US" dirty="0"/>
        </a:p>
      </dgm:t>
    </dgm:pt>
    <dgm:pt modelId="{414F4C69-0E8B-45D1-B5B3-0BD7650CDB89}" type="parTrans" cxnId="{ED857876-DA1B-4730-A8AB-E9CAC8C339AE}">
      <dgm:prSet/>
      <dgm:spPr/>
      <dgm:t>
        <a:bodyPr/>
        <a:lstStyle/>
        <a:p>
          <a:endParaRPr lang="en-US"/>
        </a:p>
      </dgm:t>
    </dgm:pt>
    <dgm:pt modelId="{A514EF20-6E66-4D64-AA7C-68CA0C0527F2}" type="sibTrans" cxnId="{ED857876-DA1B-4730-A8AB-E9CAC8C339AE}">
      <dgm:prSet/>
      <dgm:spPr/>
      <dgm:t>
        <a:bodyPr/>
        <a:lstStyle/>
        <a:p>
          <a:endParaRPr lang="en-US"/>
        </a:p>
      </dgm:t>
    </dgm:pt>
    <dgm:pt modelId="{D1358EF9-E414-4322-AE01-178592E17D18}">
      <dgm:prSet/>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dgm:spPr>
      <dgm:t>
        <a:bodyPr/>
        <a:lstStyle/>
        <a:p>
          <a:pPr>
            <a:lnSpc>
              <a:spcPct val="100000"/>
            </a:lnSpc>
          </a:pPr>
          <a:r>
            <a:rPr lang="en-IN" dirty="0"/>
            <a:t>4. R- Relevant :How frequently user has posted relevant to the course ?</a:t>
          </a:r>
          <a:br>
            <a:rPr lang="en-IN" dirty="0"/>
          </a:br>
          <a:endParaRPr lang="en-US" dirty="0"/>
        </a:p>
      </dgm:t>
    </dgm:pt>
    <dgm:pt modelId="{D40CC2F6-1F98-48B6-907A-0D6D871A2DB2}" type="parTrans" cxnId="{5BD4E708-4D67-4F10-9765-D7EB829E9690}">
      <dgm:prSet/>
      <dgm:spPr/>
      <dgm:t>
        <a:bodyPr/>
        <a:lstStyle/>
        <a:p>
          <a:endParaRPr lang="en-US"/>
        </a:p>
      </dgm:t>
    </dgm:pt>
    <dgm:pt modelId="{CDFE6F51-B8FD-49DD-BC0F-8E8F4A23C7D5}" type="sibTrans" cxnId="{5BD4E708-4D67-4F10-9765-D7EB829E9690}">
      <dgm:prSet/>
      <dgm:spPr/>
      <dgm:t>
        <a:bodyPr/>
        <a:lstStyle/>
        <a:p>
          <a:endParaRPr lang="en-US"/>
        </a:p>
      </dgm:t>
    </dgm:pt>
    <dgm:pt modelId="{15362287-CFE3-4C6B-93E9-0409ADDED25B}">
      <dgm:prSet/>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dgm:spPr>
      <dgm:t>
        <a:bodyPr/>
        <a:lstStyle/>
        <a:p>
          <a:pPr>
            <a:lnSpc>
              <a:spcPct val="100000"/>
            </a:lnSpc>
          </a:pPr>
          <a:r>
            <a:rPr lang="en-IN" dirty="0"/>
            <a:t>5. T- Timely : How long user is  learning logging in to the account ?</a:t>
          </a:r>
          <a:br>
            <a:rPr lang="en-IN" dirty="0"/>
          </a:br>
          <a:endParaRPr lang="en-US" dirty="0"/>
        </a:p>
      </dgm:t>
    </dgm:pt>
    <dgm:pt modelId="{F466D247-D1F7-4272-91B3-A2ED61742D00}" type="parTrans" cxnId="{2EF37A43-3536-4C06-8CBE-D6DBA2BD20CD}">
      <dgm:prSet/>
      <dgm:spPr/>
      <dgm:t>
        <a:bodyPr/>
        <a:lstStyle/>
        <a:p>
          <a:endParaRPr lang="en-US"/>
        </a:p>
      </dgm:t>
    </dgm:pt>
    <dgm:pt modelId="{A4506752-217A-4109-8F31-24DC5C602F76}" type="sibTrans" cxnId="{2EF37A43-3536-4C06-8CBE-D6DBA2BD20CD}">
      <dgm:prSet/>
      <dgm:spPr/>
      <dgm:t>
        <a:bodyPr/>
        <a:lstStyle/>
        <a:p>
          <a:endParaRPr lang="en-US"/>
        </a:p>
      </dgm:t>
    </dgm:pt>
    <dgm:pt modelId="{2A442B05-46B7-4A6D-8835-DD6511892CDC}" type="pres">
      <dgm:prSet presAssocID="{17659C89-DFD7-495C-A8F9-AEE321A1519F}" presName="root" presStyleCnt="0">
        <dgm:presLayoutVars>
          <dgm:dir/>
          <dgm:resizeHandles val="exact"/>
        </dgm:presLayoutVars>
      </dgm:prSet>
      <dgm:spPr/>
    </dgm:pt>
    <dgm:pt modelId="{9390671E-96BB-4F5E-893B-B5D02396DBC0}" type="pres">
      <dgm:prSet presAssocID="{FF0883AD-141B-4FE5-A640-5C327F6FB958}" presName="compNode" presStyleCnt="0"/>
      <dgm:spPr/>
    </dgm:pt>
    <dgm:pt modelId="{4AEA915E-219B-4B3E-9735-C90D09A37D24}" type="pres">
      <dgm:prSet presAssocID="{FF0883AD-141B-4FE5-A640-5C327F6FB958}" presName="bgRect" presStyleLbl="bgShp" presStyleIdx="0" presStyleCnt="5"/>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dgm:spPr>
    </dgm:pt>
    <dgm:pt modelId="{A508FC11-C4D6-48B8-BBAB-EA0A8C1EF5B8}" type="pres">
      <dgm:prSet presAssocID="{FF0883AD-141B-4FE5-A640-5C327F6FB9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89073D6F-D97E-4270-A50B-F2CC48B747ED}" type="pres">
      <dgm:prSet presAssocID="{FF0883AD-141B-4FE5-A640-5C327F6FB958}" presName="spaceRect" presStyleCnt="0"/>
      <dgm:spPr/>
    </dgm:pt>
    <dgm:pt modelId="{D1BD3A03-6C2C-4D73-BDEC-B5E9E73B5E95}" type="pres">
      <dgm:prSet presAssocID="{FF0883AD-141B-4FE5-A640-5C327F6FB958}" presName="parTx" presStyleLbl="revTx" presStyleIdx="0" presStyleCnt="5">
        <dgm:presLayoutVars>
          <dgm:chMax val="0"/>
          <dgm:chPref val="0"/>
        </dgm:presLayoutVars>
      </dgm:prSet>
      <dgm:spPr/>
    </dgm:pt>
    <dgm:pt modelId="{485CF51A-634B-451A-BDEC-A5A0107B2D80}" type="pres">
      <dgm:prSet presAssocID="{A3245C47-63D6-4A53-8EAB-8EFA07899BE7}" presName="sibTrans" presStyleCnt="0"/>
      <dgm:spPr/>
    </dgm:pt>
    <dgm:pt modelId="{44F9D6E0-F575-44C3-8D74-DE11563F99A6}" type="pres">
      <dgm:prSet presAssocID="{2861E0CB-FCB0-4986-9195-40F4EFD7F162}" presName="compNode" presStyleCnt="0"/>
      <dgm:spPr/>
    </dgm:pt>
    <dgm:pt modelId="{DC250B5E-ACCD-43AC-84B8-D41B37A3F242}" type="pres">
      <dgm:prSet presAssocID="{2861E0CB-FCB0-4986-9195-40F4EFD7F162}" presName="bgRect" presStyleLbl="bgShp" presStyleIdx="1" presStyleCnt="5"/>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dgm:spPr>
    </dgm:pt>
    <dgm:pt modelId="{27838034-8B8E-4A99-80F6-664F243FB179}" type="pres">
      <dgm:prSet presAssocID="{2861E0CB-FCB0-4986-9195-40F4EFD7F162}"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eights Uneven with solid fill"/>
        </a:ext>
      </dgm:extLst>
    </dgm:pt>
    <dgm:pt modelId="{D708F745-A248-4094-BCD7-A11BA2D170CB}" type="pres">
      <dgm:prSet presAssocID="{2861E0CB-FCB0-4986-9195-40F4EFD7F162}" presName="spaceRect" presStyleCnt="0"/>
      <dgm:spPr/>
    </dgm:pt>
    <dgm:pt modelId="{A5742DC7-DBF4-4523-8695-7FDF6C8A26D1}" type="pres">
      <dgm:prSet presAssocID="{2861E0CB-FCB0-4986-9195-40F4EFD7F162}" presName="parTx" presStyleLbl="revTx" presStyleIdx="1" presStyleCnt="5">
        <dgm:presLayoutVars>
          <dgm:chMax val="0"/>
          <dgm:chPref val="0"/>
        </dgm:presLayoutVars>
      </dgm:prSet>
      <dgm:spPr/>
    </dgm:pt>
    <dgm:pt modelId="{C378C57E-DF93-4D0D-A2DF-6BAB9CC27594}" type="pres">
      <dgm:prSet presAssocID="{DDBD5D75-896F-4DBB-A5BD-55FF74294871}" presName="sibTrans" presStyleCnt="0"/>
      <dgm:spPr/>
    </dgm:pt>
    <dgm:pt modelId="{FC358C74-9D84-438C-8AF5-414D24759515}" type="pres">
      <dgm:prSet presAssocID="{5F132117-4C55-4282-90EA-04E8157CCDDE}" presName="compNode" presStyleCnt="0"/>
      <dgm:spPr/>
    </dgm:pt>
    <dgm:pt modelId="{AB2C43DC-52CE-4059-B639-14C5B4CA5D8C}" type="pres">
      <dgm:prSet presAssocID="{5F132117-4C55-4282-90EA-04E8157CCDDE}" presName="bgRect" presStyleLbl="bgShp" presStyleIdx="2" presStyleCnt="5"/>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dgm:spPr>
    </dgm:pt>
    <dgm:pt modelId="{93B62AE8-138A-4C0E-9C48-45F4AC3F2391}" type="pres">
      <dgm:prSet presAssocID="{5F132117-4C55-4282-90EA-04E8157CCDD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6158629A-CE11-40BA-8FCF-B52B09400062}" type="pres">
      <dgm:prSet presAssocID="{5F132117-4C55-4282-90EA-04E8157CCDDE}" presName="spaceRect" presStyleCnt="0"/>
      <dgm:spPr/>
    </dgm:pt>
    <dgm:pt modelId="{97B260BF-16F2-416E-B441-5F4E21122EB4}" type="pres">
      <dgm:prSet presAssocID="{5F132117-4C55-4282-90EA-04E8157CCDDE}" presName="parTx" presStyleLbl="revTx" presStyleIdx="2" presStyleCnt="5">
        <dgm:presLayoutVars>
          <dgm:chMax val="0"/>
          <dgm:chPref val="0"/>
        </dgm:presLayoutVars>
      </dgm:prSet>
      <dgm:spPr/>
    </dgm:pt>
    <dgm:pt modelId="{1EAB8B50-EEB0-4E78-98C5-99F91A460D97}" type="pres">
      <dgm:prSet presAssocID="{A514EF20-6E66-4D64-AA7C-68CA0C0527F2}" presName="sibTrans" presStyleCnt="0"/>
      <dgm:spPr/>
    </dgm:pt>
    <dgm:pt modelId="{1E3DFDA2-EB82-4168-8E3F-A208AA6FC0D5}" type="pres">
      <dgm:prSet presAssocID="{D1358EF9-E414-4322-AE01-178592E17D18}" presName="compNode" presStyleCnt="0"/>
      <dgm:spPr/>
    </dgm:pt>
    <dgm:pt modelId="{F54A2B34-7710-4A69-9B49-32B7D0838914}" type="pres">
      <dgm:prSet presAssocID="{D1358EF9-E414-4322-AE01-178592E17D18}" presName="bgRect" presStyleLbl="bgShp" presStyleIdx="3" presStyleCnt="5"/>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dgm:spPr>
    </dgm:pt>
    <dgm:pt modelId="{038D681B-ECA6-468B-BB31-549283AA949C}" type="pres">
      <dgm:prSet presAssocID="{D1358EF9-E414-4322-AE01-178592E17D18}" presName="iconRect" presStyleLbl="node1" presStyleIdx="3" presStyleCnt="5" custLinFactX="-173575" custLinFactY="100000" custLinFactNeighborX="-200000" custLinFactNeighborY="112877"/>
      <dgm:spPr/>
    </dgm:pt>
    <dgm:pt modelId="{89D4517F-B6D2-4994-B5FA-6986AD1D6438}" type="pres">
      <dgm:prSet presAssocID="{D1358EF9-E414-4322-AE01-178592E17D18}" presName="spaceRect" presStyleCnt="0"/>
      <dgm:spPr/>
    </dgm:pt>
    <dgm:pt modelId="{74B96C75-1E58-4FCA-B021-07E78C14AADF}" type="pres">
      <dgm:prSet presAssocID="{D1358EF9-E414-4322-AE01-178592E17D18}" presName="parTx" presStyleLbl="revTx" presStyleIdx="3" presStyleCnt="5">
        <dgm:presLayoutVars>
          <dgm:chMax val="0"/>
          <dgm:chPref val="0"/>
        </dgm:presLayoutVars>
      </dgm:prSet>
      <dgm:spPr/>
    </dgm:pt>
    <dgm:pt modelId="{BD09AE4E-6461-40B0-928A-2F4B5893786D}" type="pres">
      <dgm:prSet presAssocID="{CDFE6F51-B8FD-49DD-BC0F-8E8F4A23C7D5}" presName="sibTrans" presStyleCnt="0"/>
      <dgm:spPr/>
    </dgm:pt>
    <dgm:pt modelId="{C778117D-46F4-4590-B540-D2B54A3D11BD}" type="pres">
      <dgm:prSet presAssocID="{15362287-CFE3-4C6B-93E9-0409ADDED25B}" presName="compNode" presStyleCnt="0"/>
      <dgm:spPr/>
    </dgm:pt>
    <dgm:pt modelId="{616ED268-32BD-440B-82D2-0CE2E3B13E4C}" type="pres">
      <dgm:prSet presAssocID="{15362287-CFE3-4C6B-93E9-0409ADDED25B}" presName="bgRect" presStyleLbl="bgShp" presStyleIdx="4" presStyleCnt="5"/>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dgm:spPr>
    </dgm:pt>
    <dgm:pt modelId="{4CA54DA3-9676-4B42-82C4-57181B7F82D9}" type="pres">
      <dgm:prSet presAssocID="{15362287-CFE3-4C6B-93E9-0409ADDED25B}" presName="iconRect" presStyleLbl="node1" presStyleIdx="4"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topwatch 33% with solid fill"/>
        </a:ext>
      </dgm:extLst>
    </dgm:pt>
    <dgm:pt modelId="{47CBFACC-14AC-4FA4-9A31-9BE1B6B59E2B}" type="pres">
      <dgm:prSet presAssocID="{15362287-CFE3-4C6B-93E9-0409ADDED25B}" presName="spaceRect" presStyleCnt="0"/>
      <dgm:spPr/>
    </dgm:pt>
    <dgm:pt modelId="{59DBB5BF-C9C1-4126-9121-8902332916C8}" type="pres">
      <dgm:prSet presAssocID="{15362287-CFE3-4C6B-93E9-0409ADDED25B}" presName="parTx" presStyleLbl="revTx" presStyleIdx="4" presStyleCnt="5">
        <dgm:presLayoutVars>
          <dgm:chMax val="0"/>
          <dgm:chPref val="0"/>
        </dgm:presLayoutVars>
      </dgm:prSet>
      <dgm:spPr/>
    </dgm:pt>
  </dgm:ptLst>
  <dgm:cxnLst>
    <dgm:cxn modelId="{ED581306-270B-467E-96A9-78C31A255D6B}" type="presOf" srcId="{2861E0CB-FCB0-4986-9195-40F4EFD7F162}" destId="{A5742DC7-DBF4-4523-8695-7FDF6C8A26D1}" srcOrd="0" destOrd="0" presId="urn:microsoft.com/office/officeart/2018/2/layout/IconVerticalSolidList"/>
    <dgm:cxn modelId="{5BD4E708-4D67-4F10-9765-D7EB829E9690}" srcId="{17659C89-DFD7-495C-A8F9-AEE321A1519F}" destId="{D1358EF9-E414-4322-AE01-178592E17D18}" srcOrd="3" destOrd="0" parTransId="{D40CC2F6-1F98-48B6-907A-0D6D871A2DB2}" sibTransId="{CDFE6F51-B8FD-49DD-BC0F-8E8F4A23C7D5}"/>
    <dgm:cxn modelId="{99004D17-A94E-415A-9916-3DB84AB1EEAD}" type="presOf" srcId="{15362287-CFE3-4C6B-93E9-0409ADDED25B}" destId="{59DBB5BF-C9C1-4126-9121-8902332916C8}" srcOrd="0" destOrd="0" presId="urn:microsoft.com/office/officeart/2018/2/layout/IconVerticalSolidList"/>
    <dgm:cxn modelId="{A2E62F30-0FA2-4674-8A5E-4E371D20D2F7}" type="presOf" srcId="{FF0883AD-141B-4FE5-A640-5C327F6FB958}" destId="{D1BD3A03-6C2C-4D73-BDEC-B5E9E73B5E95}" srcOrd="0" destOrd="0" presId="urn:microsoft.com/office/officeart/2018/2/layout/IconVerticalSolidList"/>
    <dgm:cxn modelId="{2EF37A43-3536-4C06-8CBE-D6DBA2BD20CD}" srcId="{17659C89-DFD7-495C-A8F9-AEE321A1519F}" destId="{15362287-CFE3-4C6B-93E9-0409ADDED25B}" srcOrd="4" destOrd="0" parTransId="{F466D247-D1F7-4272-91B3-A2ED61742D00}" sibTransId="{A4506752-217A-4109-8F31-24DC5C602F76}"/>
    <dgm:cxn modelId="{71C2EF43-2588-44B6-978D-98F5FF73A249}" type="presOf" srcId="{5F132117-4C55-4282-90EA-04E8157CCDDE}" destId="{97B260BF-16F2-416E-B441-5F4E21122EB4}" srcOrd="0" destOrd="0" presId="urn:microsoft.com/office/officeart/2018/2/layout/IconVerticalSolidList"/>
    <dgm:cxn modelId="{F42BE174-6E11-4670-93E5-85588AD6E1AD}" srcId="{17659C89-DFD7-495C-A8F9-AEE321A1519F}" destId="{FF0883AD-141B-4FE5-A640-5C327F6FB958}" srcOrd="0" destOrd="0" parTransId="{95C85B89-3A16-4DD0-872B-59CD14F3EE7E}" sibTransId="{A3245C47-63D6-4A53-8EAB-8EFA07899BE7}"/>
    <dgm:cxn modelId="{ED857876-DA1B-4730-A8AB-E9CAC8C339AE}" srcId="{17659C89-DFD7-495C-A8F9-AEE321A1519F}" destId="{5F132117-4C55-4282-90EA-04E8157CCDDE}" srcOrd="2" destOrd="0" parTransId="{414F4C69-0E8B-45D1-B5B3-0BD7650CDB89}" sibTransId="{A514EF20-6E66-4D64-AA7C-68CA0C0527F2}"/>
    <dgm:cxn modelId="{930CEC82-6DB5-42FE-991D-F04677CFEE96}" type="presOf" srcId="{17659C89-DFD7-495C-A8F9-AEE321A1519F}" destId="{2A442B05-46B7-4A6D-8835-DD6511892CDC}" srcOrd="0" destOrd="0" presId="urn:microsoft.com/office/officeart/2018/2/layout/IconVerticalSolidList"/>
    <dgm:cxn modelId="{9D707384-A0DB-4EA5-8ADF-FBDC68EA1709}" type="presOf" srcId="{D1358EF9-E414-4322-AE01-178592E17D18}" destId="{74B96C75-1E58-4FCA-B021-07E78C14AADF}" srcOrd="0" destOrd="0" presId="urn:microsoft.com/office/officeart/2018/2/layout/IconVerticalSolidList"/>
    <dgm:cxn modelId="{5AC6819C-0E55-4C79-A4A1-8CF9BCCAB5DD}" srcId="{17659C89-DFD7-495C-A8F9-AEE321A1519F}" destId="{2861E0CB-FCB0-4986-9195-40F4EFD7F162}" srcOrd="1" destOrd="0" parTransId="{D3DF7810-EF48-40EA-A44F-84C1D96AD3AC}" sibTransId="{DDBD5D75-896F-4DBB-A5BD-55FF74294871}"/>
    <dgm:cxn modelId="{D8FCE530-0BE8-4EC4-B98A-E228994EEED8}" type="presParOf" srcId="{2A442B05-46B7-4A6D-8835-DD6511892CDC}" destId="{9390671E-96BB-4F5E-893B-B5D02396DBC0}" srcOrd="0" destOrd="0" presId="urn:microsoft.com/office/officeart/2018/2/layout/IconVerticalSolidList"/>
    <dgm:cxn modelId="{354B544F-92FE-414A-BFE4-00C214CDFBFB}" type="presParOf" srcId="{9390671E-96BB-4F5E-893B-B5D02396DBC0}" destId="{4AEA915E-219B-4B3E-9735-C90D09A37D24}" srcOrd="0" destOrd="0" presId="urn:microsoft.com/office/officeart/2018/2/layout/IconVerticalSolidList"/>
    <dgm:cxn modelId="{6D6B4D22-B8DA-4B30-8152-F5D4D9D33E21}" type="presParOf" srcId="{9390671E-96BB-4F5E-893B-B5D02396DBC0}" destId="{A508FC11-C4D6-48B8-BBAB-EA0A8C1EF5B8}" srcOrd="1" destOrd="0" presId="urn:microsoft.com/office/officeart/2018/2/layout/IconVerticalSolidList"/>
    <dgm:cxn modelId="{FAC0D734-1FE9-43C3-83A8-EF89204B803C}" type="presParOf" srcId="{9390671E-96BB-4F5E-893B-B5D02396DBC0}" destId="{89073D6F-D97E-4270-A50B-F2CC48B747ED}" srcOrd="2" destOrd="0" presId="urn:microsoft.com/office/officeart/2018/2/layout/IconVerticalSolidList"/>
    <dgm:cxn modelId="{8CE1A2DF-21CC-4D1C-913D-C6AC56EA95B5}" type="presParOf" srcId="{9390671E-96BB-4F5E-893B-B5D02396DBC0}" destId="{D1BD3A03-6C2C-4D73-BDEC-B5E9E73B5E95}" srcOrd="3" destOrd="0" presId="urn:microsoft.com/office/officeart/2018/2/layout/IconVerticalSolidList"/>
    <dgm:cxn modelId="{71A9420E-9607-4E9E-B13D-BE725D3D8B7C}" type="presParOf" srcId="{2A442B05-46B7-4A6D-8835-DD6511892CDC}" destId="{485CF51A-634B-451A-BDEC-A5A0107B2D80}" srcOrd="1" destOrd="0" presId="urn:microsoft.com/office/officeart/2018/2/layout/IconVerticalSolidList"/>
    <dgm:cxn modelId="{1AD3C6F1-6653-4E92-B29D-603A3F639B61}" type="presParOf" srcId="{2A442B05-46B7-4A6D-8835-DD6511892CDC}" destId="{44F9D6E0-F575-44C3-8D74-DE11563F99A6}" srcOrd="2" destOrd="0" presId="urn:microsoft.com/office/officeart/2018/2/layout/IconVerticalSolidList"/>
    <dgm:cxn modelId="{3490271D-EE3F-4942-B550-A1DAF98488A7}" type="presParOf" srcId="{44F9D6E0-F575-44C3-8D74-DE11563F99A6}" destId="{DC250B5E-ACCD-43AC-84B8-D41B37A3F242}" srcOrd="0" destOrd="0" presId="urn:microsoft.com/office/officeart/2018/2/layout/IconVerticalSolidList"/>
    <dgm:cxn modelId="{42F3F74C-2145-4D8D-B2A1-502E77455C95}" type="presParOf" srcId="{44F9D6E0-F575-44C3-8D74-DE11563F99A6}" destId="{27838034-8B8E-4A99-80F6-664F243FB179}" srcOrd="1" destOrd="0" presId="urn:microsoft.com/office/officeart/2018/2/layout/IconVerticalSolidList"/>
    <dgm:cxn modelId="{5E8C2567-F990-49CE-838E-794DAA4AADC0}" type="presParOf" srcId="{44F9D6E0-F575-44C3-8D74-DE11563F99A6}" destId="{D708F745-A248-4094-BCD7-A11BA2D170CB}" srcOrd="2" destOrd="0" presId="urn:microsoft.com/office/officeart/2018/2/layout/IconVerticalSolidList"/>
    <dgm:cxn modelId="{91267E55-450E-4C0D-AAD3-C4CA8ABE3540}" type="presParOf" srcId="{44F9D6E0-F575-44C3-8D74-DE11563F99A6}" destId="{A5742DC7-DBF4-4523-8695-7FDF6C8A26D1}" srcOrd="3" destOrd="0" presId="urn:microsoft.com/office/officeart/2018/2/layout/IconVerticalSolidList"/>
    <dgm:cxn modelId="{291EC8D1-2E9B-4EE1-B800-F9323E523ECE}" type="presParOf" srcId="{2A442B05-46B7-4A6D-8835-DD6511892CDC}" destId="{C378C57E-DF93-4D0D-A2DF-6BAB9CC27594}" srcOrd="3" destOrd="0" presId="urn:microsoft.com/office/officeart/2018/2/layout/IconVerticalSolidList"/>
    <dgm:cxn modelId="{61301C6E-B196-4209-9270-F9416A8B36C8}" type="presParOf" srcId="{2A442B05-46B7-4A6D-8835-DD6511892CDC}" destId="{FC358C74-9D84-438C-8AF5-414D24759515}" srcOrd="4" destOrd="0" presId="urn:microsoft.com/office/officeart/2018/2/layout/IconVerticalSolidList"/>
    <dgm:cxn modelId="{E1F18CF0-DEDB-448D-9BBE-1A11D504C252}" type="presParOf" srcId="{FC358C74-9D84-438C-8AF5-414D24759515}" destId="{AB2C43DC-52CE-4059-B639-14C5B4CA5D8C}" srcOrd="0" destOrd="0" presId="urn:microsoft.com/office/officeart/2018/2/layout/IconVerticalSolidList"/>
    <dgm:cxn modelId="{2A5DBCBE-0D50-4F9F-A3F3-E3AE4C1F5336}" type="presParOf" srcId="{FC358C74-9D84-438C-8AF5-414D24759515}" destId="{93B62AE8-138A-4C0E-9C48-45F4AC3F2391}" srcOrd="1" destOrd="0" presId="urn:microsoft.com/office/officeart/2018/2/layout/IconVerticalSolidList"/>
    <dgm:cxn modelId="{09A94837-238A-45FE-BFBE-7229CE328837}" type="presParOf" srcId="{FC358C74-9D84-438C-8AF5-414D24759515}" destId="{6158629A-CE11-40BA-8FCF-B52B09400062}" srcOrd="2" destOrd="0" presId="urn:microsoft.com/office/officeart/2018/2/layout/IconVerticalSolidList"/>
    <dgm:cxn modelId="{E93B0AE2-7974-4368-84C8-12C668703FDF}" type="presParOf" srcId="{FC358C74-9D84-438C-8AF5-414D24759515}" destId="{97B260BF-16F2-416E-B441-5F4E21122EB4}" srcOrd="3" destOrd="0" presId="urn:microsoft.com/office/officeart/2018/2/layout/IconVerticalSolidList"/>
    <dgm:cxn modelId="{BE505D14-CF24-41E6-AFC5-465859C4B79D}" type="presParOf" srcId="{2A442B05-46B7-4A6D-8835-DD6511892CDC}" destId="{1EAB8B50-EEB0-4E78-98C5-99F91A460D97}" srcOrd="5" destOrd="0" presId="urn:microsoft.com/office/officeart/2018/2/layout/IconVerticalSolidList"/>
    <dgm:cxn modelId="{A16A02D2-E446-4E7B-9CF0-480C8D0F6A1D}" type="presParOf" srcId="{2A442B05-46B7-4A6D-8835-DD6511892CDC}" destId="{1E3DFDA2-EB82-4168-8E3F-A208AA6FC0D5}" srcOrd="6" destOrd="0" presId="urn:microsoft.com/office/officeart/2018/2/layout/IconVerticalSolidList"/>
    <dgm:cxn modelId="{D1F2260D-C47E-499D-85A8-8DB06560FA7B}" type="presParOf" srcId="{1E3DFDA2-EB82-4168-8E3F-A208AA6FC0D5}" destId="{F54A2B34-7710-4A69-9B49-32B7D0838914}" srcOrd="0" destOrd="0" presId="urn:microsoft.com/office/officeart/2018/2/layout/IconVerticalSolidList"/>
    <dgm:cxn modelId="{5C144060-77E5-42A5-AC16-A1F0FEA11910}" type="presParOf" srcId="{1E3DFDA2-EB82-4168-8E3F-A208AA6FC0D5}" destId="{038D681B-ECA6-468B-BB31-549283AA949C}" srcOrd="1" destOrd="0" presId="urn:microsoft.com/office/officeart/2018/2/layout/IconVerticalSolidList"/>
    <dgm:cxn modelId="{473B3258-0874-49C4-AE73-BE975ADE3AA5}" type="presParOf" srcId="{1E3DFDA2-EB82-4168-8E3F-A208AA6FC0D5}" destId="{89D4517F-B6D2-4994-B5FA-6986AD1D6438}" srcOrd="2" destOrd="0" presId="urn:microsoft.com/office/officeart/2018/2/layout/IconVerticalSolidList"/>
    <dgm:cxn modelId="{B1AD14A9-14A2-4FBA-AF02-4753EF2E8719}" type="presParOf" srcId="{1E3DFDA2-EB82-4168-8E3F-A208AA6FC0D5}" destId="{74B96C75-1E58-4FCA-B021-07E78C14AADF}" srcOrd="3" destOrd="0" presId="urn:microsoft.com/office/officeart/2018/2/layout/IconVerticalSolidList"/>
    <dgm:cxn modelId="{6AB35CD6-35DB-49CF-A5AD-0242449BED19}" type="presParOf" srcId="{2A442B05-46B7-4A6D-8835-DD6511892CDC}" destId="{BD09AE4E-6461-40B0-928A-2F4B5893786D}" srcOrd="7" destOrd="0" presId="urn:microsoft.com/office/officeart/2018/2/layout/IconVerticalSolidList"/>
    <dgm:cxn modelId="{FC28EB38-6EFD-4CA9-B092-ABDFA976C41C}" type="presParOf" srcId="{2A442B05-46B7-4A6D-8835-DD6511892CDC}" destId="{C778117D-46F4-4590-B540-D2B54A3D11BD}" srcOrd="8" destOrd="0" presId="urn:microsoft.com/office/officeart/2018/2/layout/IconVerticalSolidList"/>
    <dgm:cxn modelId="{87F3C5EF-DBD1-4DAF-8FFF-836DDEEE4AC3}" type="presParOf" srcId="{C778117D-46F4-4590-B540-D2B54A3D11BD}" destId="{616ED268-32BD-440B-82D2-0CE2E3B13E4C}" srcOrd="0" destOrd="0" presId="urn:microsoft.com/office/officeart/2018/2/layout/IconVerticalSolidList"/>
    <dgm:cxn modelId="{8F7FFEC6-3B53-42D9-95D1-0520D04432C1}" type="presParOf" srcId="{C778117D-46F4-4590-B540-D2B54A3D11BD}" destId="{4CA54DA3-9676-4B42-82C4-57181B7F82D9}" srcOrd="1" destOrd="0" presId="urn:microsoft.com/office/officeart/2018/2/layout/IconVerticalSolidList"/>
    <dgm:cxn modelId="{7FB267A1-FAD0-4EB6-B614-BB2425C549F9}" type="presParOf" srcId="{C778117D-46F4-4590-B540-D2B54A3D11BD}" destId="{47CBFACC-14AC-4FA4-9A31-9BE1B6B59E2B}" srcOrd="2" destOrd="0" presId="urn:microsoft.com/office/officeart/2018/2/layout/IconVerticalSolidList"/>
    <dgm:cxn modelId="{C6B74D53-8768-4554-AA01-B160D43C4A85}" type="presParOf" srcId="{C778117D-46F4-4590-B540-D2B54A3D11BD}" destId="{59DBB5BF-C9C1-4126-9121-8902332916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36E617-781E-4126-8D2C-21E5C2D15615}"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BEEBAB75-38FC-4521-A5F3-F2AE6A836953}">
      <dgm:prSet/>
      <dgm:spPr/>
      <dgm:t>
        <a:bodyPr/>
        <a:lstStyle/>
        <a:p>
          <a:pPr>
            <a:lnSpc>
              <a:spcPct val="100000"/>
            </a:lnSpc>
          </a:pPr>
          <a:r>
            <a:rPr lang="en-US"/>
            <a:t>This dataset is at the level of one row per-person, per-course. So, for example, if one individual enrolled in three MITx or HarvardX courses during the period covered by the dataset (for this release, Fall 2012, Spring 2013, and Summer 2013), that person would have three rows associated with their userID. </a:t>
          </a:r>
        </a:p>
      </dgm:t>
    </dgm:pt>
    <dgm:pt modelId="{44E2298A-D684-43B6-8BCB-E53EE2589D2E}" type="parTrans" cxnId="{B347DFD0-A626-4B1D-9287-EAC3592618EF}">
      <dgm:prSet/>
      <dgm:spPr/>
      <dgm:t>
        <a:bodyPr/>
        <a:lstStyle/>
        <a:p>
          <a:endParaRPr lang="en-US"/>
        </a:p>
      </dgm:t>
    </dgm:pt>
    <dgm:pt modelId="{10D2AFC7-8F7D-40AA-A496-6E705101860F}" type="sibTrans" cxnId="{B347DFD0-A626-4B1D-9287-EAC3592618EF}">
      <dgm:prSet/>
      <dgm:spPr/>
      <dgm:t>
        <a:bodyPr/>
        <a:lstStyle/>
        <a:p>
          <a:endParaRPr lang="en-US"/>
        </a:p>
      </dgm:t>
    </dgm:pt>
    <dgm:pt modelId="{49E2F8A9-9239-493E-B938-FB73C265266D}">
      <dgm:prSet/>
      <dgm:spPr/>
      <dgm:t>
        <a:bodyPr/>
        <a:lstStyle/>
        <a:p>
          <a:pPr>
            <a:lnSpc>
              <a:spcPct val="100000"/>
            </a:lnSpc>
          </a:pPr>
          <a:r>
            <a:rPr lang="en-US" dirty="0"/>
            <a:t>The dataset includes both administrative variables and variables generated from user-provided data. </a:t>
          </a:r>
        </a:p>
      </dgm:t>
    </dgm:pt>
    <dgm:pt modelId="{6AA12B37-87EB-4A38-B39B-DAC69CEDCFC3}" type="parTrans" cxnId="{DE69B031-5704-4AB3-BA68-1EFC8B921479}">
      <dgm:prSet/>
      <dgm:spPr/>
      <dgm:t>
        <a:bodyPr/>
        <a:lstStyle/>
        <a:p>
          <a:endParaRPr lang="en-US"/>
        </a:p>
      </dgm:t>
    </dgm:pt>
    <dgm:pt modelId="{09A129F4-0591-40EF-9910-2270C462B7C1}" type="sibTrans" cxnId="{DE69B031-5704-4AB3-BA68-1EFC8B921479}">
      <dgm:prSet/>
      <dgm:spPr/>
      <dgm:t>
        <a:bodyPr/>
        <a:lstStyle/>
        <a:p>
          <a:endParaRPr lang="en-US"/>
        </a:p>
      </dgm:t>
    </dgm:pt>
    <dgm:pt modelId="{007678EC-0B40-42E7-A819-BEB4D09C9030}" type="pres">
      <dgm:prSet presAssocID="{D836E617-781E-4126-8D2C-21E5C2D15615}" presName="root" presStyleCnt="0">
        <dgm:presLayoutVars>
          <dgm:dir/>
          <dgm:resizeHandles val="exact"/>
        </dgm:presLayoutVars>
      </dgm:prSet>
      <dgm:spPr/>
    </dgm:pt>
    <dgm:pt modelId="{15F7E909-EE42-4402-A341-DE8C75A74F16}" type="pres">
      <dgm:prSet presAssocID="{BEEBAB75-38FC-4521-A5F3-F2AE6A836953}" presName="compNode" presStyleCnt="0"/>
      <dgm:spPr/>
    </dgm:pt>
    <dgm:pt modelId="{891A8F80-6090-4991-9715-65C8EA1ED7A4}" type="pres">
      <dgm:prSet presAssocID="{BEEBAB75-38FC-4521-A5F3-F2AE6A836953}" presName="bgRect" presStyleLbl="bgShp" presStyleIdx="0" presStyleCnt="2" custScaleY="154878"/>
      <dgm:spPr/>
    </dgm:pt>
    <dgm:pt modelId="{EC2A3212-64FE-4D23-BCD1-C50B90EA861F}" type="pres">
      <dgm:prSet presAssocID="{BEEBAB75-38FC-4521-A5F3-F2AE6A836953}" presName="iconRect" presStyleLbl="node1" presStyleIdx="0" presStyleCnt="2" custScaleX="123957" custScaleY="1566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BC78D5B-36BA-4CC1-8AD9-596733366C75}" type="pres">
      <dgm:prSet presAssocID="{BEEBAB75-38FC-4521-A5F3-F2AE6A836953}" presName="spaceRect" presStyleCnt="0"/>
      <dgm:spPr/>
    </dgm:pt>
    <dgm:pt modelId="{A9D940C1-AAD5-48D5-81DD-7D3E9BCA34A6}" type="pres">
      <dgm:prSet presAssocID="{BEEBAB75-38FC-4521-A5F3-F2AE6A836953}" presName="parTx" presStyleLbl="revTx" presStyleIdx="0" presStyleCnt="2">
        <dgm:presLayoutVars>
          <dgm:chMax val="0"/>
          <dgm:chPref val="0"/>
        </dgm:presLayoutVars>
      </dgm:prSet>
      <dgm:spPr/>
    </dgm:pt>
    <dgm:pt modelId="{07F29A42-E26C-4932-BBE7-1F5661493CB4}" type="pres">
      <dgm:prSet presAssocID="{10D2AFC7-8F7D-40AA-A496-6E705101860F}" presName="sibTrans" presStyleCnt="0"/>
      <dgm:spPr/>
    </dgm:pt>
    <dgm:pt modelId="{35F24BD0-1752-4334-A8CB-CD170120FEB6}" type="pres">
      <dgm:prSet presAssocID="{49E2F8A9-9239-493E-B938-FB73C265266D}" presName="compNode" presStyleCnt="0"/>
      <dgm:spPr/>
    </dgm:pt>
    <dgm:pt modelId="{A60FDFAE-1CBD-4F7C-B4F0-4929BA4B4904}" type="pres">
      <dgm:prSet presAssocID="{49E2F8A9-9239-493E-B938-FB73C265266D}" presName="bgRect" presStyleLbl="bgShp" presStyleIdx="1" presStyleCnt="2"/>
      <dgm:spPr/>
    </dgm:pt>
    <dgm:pt modelId="{6B399949-8AFF-454F-B7F8-748522B30CDE}" type="pres">
      <dgm:prSet presAssocID="{49E2F8A9-9239-493E-B938-FB73C265266D}" presName="iconRect" presStyleLbl="node1" presStyleIdx="1" presStyleCnt="2" custScaleX="148049" custScaleY="13037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EE73DAE-0D09-45CA-89D4-9C1B2DEDE8F8}" type="pres">
      <dgm:prSet presAssocID="{49E2F8A9-9239-493E-B938-FB73C265266D}" presName="spaceRect" presStyleCnt="0"/>
      <dgm:spPr/>
    </dgm:pt>
    <dgm:pt modelId="{206458FA-9966-4DE9-A664-9BBE5CBC6CC0}" type="pres">
      <dgm:prSet presAssocID="{49E2F8A9-9239-493E-B938-FB73C265266D}" presName="parTx" presStyleLbl="revTx" presStyleIdx="1" presStyleCnt="2" custScaleY="121374">
        <dgm:presLayoutVars>
          <dgm:chMax val="0"/>
          <dgm:chPref val="0"/>
        </dgm:presLayoutVars>
      </dgm:prSet>
      <dgm:spPr/>
    </dgm:pt>
  </dgm:ptLst>
  <dgm:cxnLst>
    <dgm:cxn modelId="{888D2121-BAE3-9042-8D32-177B1A3CA762}" type="presOf" srcId="{BEEBAB75-38FC-4521-A5F3-F2AE6A836953}" destId="{A9D940C1-AAD5-48D5-81DD-7D3E9BCA34A6}" srcOrd="0" destOrd="0" presId="urn:microsoft.com/office/officeart/2018/2/layout/IconVerticalSolidList"/>
    <dgm:cxn modelId="{DE69B031-5704-4AB3-BA68-1EFC8B921479}" srcId="{D836E617-781E-4126-8D2C-21E5C2D15615}" destId="{49E2F8A9-9239-493E-B938-FB73C265266D}" srcOrd="1" destOrd="0" parTransId="{6AA12B37-87EB-4A38-B39B-DAC69CEDCFC3}" sibTransId="{09A129F4-0591-40EF-9910-2270C462B7C1}"/>
    <dgm:cxn modelId="{AA35BF3D-91CD-3140-8E1E-CCE8AC388B02}" type="presOf" srcId="{49E2F8A9-9239-493E-B938-FB73C265266D}" destId="{206458FA-9966-4DE9-A664-9BBE5CBC6CC0}" srcOrd="0" destOrd="0" presId="urn:microsoft.com/office/officeart/2018/2/layout/IconVerticalSolidList"/>
    <dgm:cxn modelId="{B347DFD0-A626-4B1D-9287-EAC3592618EF}" srcId="{D836E617-781E-4126-8D2C-21E5C2D15615}" destId="{BEEBAB75-38FC-4521-A5F3-F2AE6A836953}" srcOrd="0" destOrd="0" parTransId="{44E2298A-D684-43B6-8BCB-E53EE2589D2E}" sibTransId="{10D2AFC7-8F7D-40AA-A496-6E705101860F}"/>
    <dgm:cxn modelId="{3897E7D8-1CDF-4C46-99EF-0BD10794E219}" type="presOf" srcId="{D836E617-781E-4126-8D2C-21E5C2D15615}" destId="{007678EC-0B40-42E7-A819-BEB4D09C9030}" srcOrd="0" destOrd="0" presId="urn:microsoft.com/office/officeart/2018/2/layout/IconVerticalSolidList"/>
    <dgm:cxn modelId="{9E7D9EF2-3776-CA42-855D-6082E7DBE068}" type="presParOf" srcId="{007678EC-0B40-42E7-A819-BEB4D09C9030}" destId="{15F7E909-EE42-4402-A341-DE8C75A74F16}" srcOrd="0" destOrd="0" presId="urn:microsoft.com/office/officeart/2018/2/layout/IconVerticalSolidList"/>
    <dgm:cxn modelId="{30FE8270-A047-C74B-825A-A51439618F35}" type="presParOf" srcId="{15F7E909-EE42-4402-A341-DE8C75A74F16}" destId="{891A8F80-6090-4991-9715-65C8EA1ED7A4}" srcOrd="0" destOrd="0" presId="urn:microsoft.com/office/officeart/2018/2/layout/IconVerticalSolidList"/>
    <dgm:cxn modelId="{70EF8AA3-405C-EA46-8201-27CA46C0742C}" type="presParOf" srcId="{15F7E909-EE42-4402-A341-DE8C75A74F16}" destId="{EC2A3212-64FE-4D23-BCD1-C50B90EA861F}" srcOrd="1" destOrd="0" presId="urn:microsoft.com/office/officeart/2018/2/layout/IconVerticalSolidList"/>
    <dgm:cxn modelId="{5DB6F511-EE4E-1C48-9051-2C4B2063D1DB}" type="presParOf" srcId="{15F7E909-EE42-4402-A341-DE8C75A74F16}" destId="{1BC78D5B-36BA-4CC1-8AD9-596733366C75}" srcOrd="2" destOrd="0" presId="urn:microsoft.com/office/officeart/2018/2/layout/IconVerticalSolidList"/>
    <dgm:cxn modelId="{998D23E4-6124-0442-82FC-BB396DC72A67}" type="presParOf" srcId="{15F7E909-EE42-4402-A341-DE8C75A74F16}" destId="{A9D940C1-AAD5-48D5-81DD-7D3E9BCA34A6}" srcOrd="3" destOrd="0" presId="urn:microsoft.com/office/officeart/2018/2/layout/IconVerticalSolidList"/>
    <dgm:cxn modelId="{F4E97A04-2A13-7543-94E1-962C4C0AEF7A}" type="presParOf" srcId="{007678EC-0B40-42E7-A819-BEB4D09C9030}" destId="{07F29A42-E26C-4932-BBE7-1F5661493CB4}" srcOrd="1" destOrd="0" presId="urn:microsoft.com/office/officeart/2018/2/layout/IconVerticalSolidList"/>
    <dgm:cxn modelId="{F54E2DEA-9DA6-5248-A62D-24EDEE56D21D}" type="presParOf" srcId="{007678EC-0B40-42E7-A819-BEB4D09C9030}" destId="{35F24BD0-1752-4334-A8CB-CD170120FEB6}" srcOrd="2" destOrd="0" presId="urn:microsoft.com/office/officeart/2018/2/layout/IconVerticalSolidList"/>
    <dgm:cxn modelId="{CA19F70F-C330-BE4B-AE62-FD5EEB8851CC}" type="presParOf" srcId="{35F24BD0-1752-4334-A8CB-CD170120FEB6}" destId="{A60FDFAE-1CBD-4F7C-B4F0-4929BA4B4904}" srcOrd="0" destOrd="0" presId="urn:microsoft.com/office/officeart/2018/2/layout/IconVerticalSolidList"/>
    <dgm:cxn modelId="{28665C0B-29BF-1240-8F1E-3C288568FD26}" type="presParOf" srcId="{35F24BD0-1752-4334-A8CB-CD170120FEB6}" destId="{6B399949-8AFF-454F-B7F8-748522B30CDE}" srcOrd="1" destOrd="0" presId="urn:microsoft.com/office/officeart/2018/2/layout/IconVerticalSolidList"/>
    <dgm:cxn modelId="{80A2AA9B-AE64-D447-B90E-0807E9918F8B}" type="presParOf" srcId="{35F24BD0-1752-4334-A8CB-CD170120FEB6}" destId="{2EE73DAE-0D09-45CA-89D4-9C1B2DEDE8F8}" srcOrd="2" destOrd="0" presId="urn:microsoft.com/office/officeart/2018/2/layout/IconVerticalSolidList"/>
    <dgm:cxn modelId="{A20EBAE9-EF8B-D04E-B62C-A2084961AC3E}" type="presParOf" srcId="{35F24BD0-1752-4334-A8CB-CD170120FEB6}" destId="{206458FA-9966-4DE9-A664-9BBE5CBC6CC0}" srcOrd="3" destOrd="0" presId="urn:microsoft.com/office/officeart/2018/2/layout/IconVerticalSolidList"/>
  </dgm:cxnLst>
  <dgm:bg>
    <a:noFill/>
  </dgm:bg>
  <dgm:whole>
    <a:ln>
      <a:gradFill flip="none" rotWithShape="1">
        <a:gsLst>
          <a:gs pos="0">
            <a:schemeClr val="accent3">
              <a:lumMod val="0"/>
              <a:lumOff val="10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11BA12-522E-4DF8-9889-8F3294EE8DA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4964AFB-6A2E-4A6E-AAF8-4166AC7227D5}">
      <dgm:prSet custT="1"/>
      <dgm:spPr/>
      <dgm:t>
        <a:bodyPr/>
        <a:lstStyle/>
        <a:p>
          <a:r>
            <a:rPr lang="en-US" sz="2000" b="1" i="1" dirty="0" err="1"/>
            <a:t>course_id</a:t>
          </a:r>
          <a:r>
            <a:rPr lang="en-US" sz="2000" b="1" dirty="0"/>
            <a:t>: </a:t>
          </a:r>
          <a:br>
            <a:rPr lang="en-US" sz="1300" dirty="0"/>
          </a:br>
          <a:endParaRPr lang="en-US" sz="1300" dirty="0"/>
        </a:p>
        <a:p>
          <a:r>
            <a:rPr lang="en-US" sz="1300" dirty="0"/>
            <a:t>Identifies course name, and semester, e.g. “CB22x” </a:t>
          </a:r>
        </a:p>
      </dgm:t>
    </dgm:pt>
    <dgm:pt modelId="{72C667D8-8542-43EB-B678-C2D9936DA6BD}" type="parTrans" cxnId="{A38F8133-F3D1-4CFC-AFBD-22EE15D4F052}">
      <dgm:prSet/>
      <dgm:spPr/>
      <dgm:t>
        <a:bodyPr/>
        <a:lstStyle/>
        <a:p>
          <a:endParaRPr lang="en-US"/>
        </a:p>
      </dgm:t>
    </dgm:pt>
    <dgm:pt modelId="{1D83646E-DBBC-4B86-BEC0-05ACEE3EEDE8}" type="sibTrans" cxnId="{A38F8133-F3D1-4CFC-AFBD-22EE15D4F052}">
      <dgm:prSet/>
      <dgm:spPr/>
      <dgm:t>
        <a:bodyPr/>
        <a:lstStyle/>
        <a:p>
          <a:endParaRPr lang="en-US"/>
        </a:p>
      </dgm:t>
    </dgm:pt>
    <dgm:pt modelId="{1AE3E9EE-5ACF-4197-981C-4D3D46E8FC63}">
      <dgm:prSet custT="1"/>
      <dgm:spPr/>
      <dgm:t>
        <a:bodyPr/>
        <a:lstStyle/>
        <a:p>
          <a:r>
            <a:rPr lang="en-US" sz="1600" b="1" i="1" dirty="0" err="1"/>
            <a:t>userid_DI</a:t>
          </a:r>
          <a:r>
            <a:rPr lang="en-US" sz="1600" b="1" dirty="0"/>
            <a:t>:</a:t>
          </a:r>
          <a:br>
            <a:rPr lang="en-US" sz="1300" dirty="0"/>
          </a:br>
          <a:br>
            <a:rPr lang="en-US" sz="1300" dirty="0"/>
          </a:br>
          <a:r>
            <a:rPr lang="en-US" sz="1300" dirty="0"/>
            <a:t>identifies dataset (MHxPC13 corresponds to </a:t>
          </a:r>
          <a:r>
            <a:rPr lang="en-US" sz="1300" dirty="0" err="1"/>
            <a:t>MITx</a:t>
          </a:r>
          <a:r>
            <a:rPr lang="en-US" sz="1300" dirty="0"/>
            <a:t> </a:t>
          </a:r>
          <a:r>
            <a:rPr lang="en-US" sz="1300" dirty="0" err="1"/>
            <a:t>HarvardX</a:t>
          </a:r>
          <a:r>
            <a:rPr lang="en-US" sz="1300" dirty="0"/>
            <a:t> Person-Course AY13), second portion is a random ID number. Example ID: “MHxPC130442623”. </a:t>
          </a:r>
        </a:p>
      </dgm:t>
    </dgm:pt>
    <dgm:pt modelId="{79F9310C-8387-4926-A4DF-47BE330136C3}" type="parTrans" cxnId="{58838D7F-D43C-403F-B816-E0F205BF4530}">
      <dgm:prSet/>
      <dgm:spPr/>
      <dgm:t>
        <a:bodyPr/>
        <a:lstStyle/>
        <a:p>
          <a:endParaRPr lang="en-US"/>
        </a:p>
      </dgm:t>
    </dgm:pt>
    <dgm:pt modelId="{B2FF7816-05F1-47CB-9AD4-AFAB7C97BFBE}" type="sibTrans" cxnId="{58838D7F-D43C-403F-B816-E0F205BF4530}">
      <dgm:prSet/>
      <dgm:spPr/>
      <dgm:t>
        <a:bodyPr/>
        <a:lstStyle/>
        <a:p>
          <a:endParaRPr lang="en-US"/>
        </a:p>
      </dgm:t>
    </dgm:pt>
    <dgm:pt modelId="{30A46503-E675-4BE7-B2E1-83F781FC832B}">
      <dgm:prSet custT="1"/>
      <dgm:spPr/>
      <dgm:t>
        <a:bodyPr/>
        <a:lstStyle/>
        <a:p>
          <a:r>
            <a:rPr lang="en-US" sz="1800" i="1" dirty="0"/>
            <a:t>registered</a:t>
          </a:r>
          <a:r>
            <a:rPr lang="en-US" sz="1800" dirty="0"/>
            <a:t>:</a:t>
          </a:r>
          <a:br>
            <a:rPr lang="en-US" sz="1800" dirty="0"/>
          </a:br>
          <a:br>
            <a:rPr lang="en-US" sz="1300" dirty="0"/>
          </a:br>
          <a:br>
            <a:rPr lang="en-US" sz="1300" dirty="0"/>
          </a:br>
          <a:r>
            <a:rPr lang="en-US" sz="1300" dirty="0"/>
            <a:t>administrative, 0/1; registered for course, =1 for all records in person- course </a:t>
          </a:r>
        </a:p>
      </dgm:t>
    </dgm:pt>
    <dgm:pt modelId="{68F47C5D-53A2-4589-ADE6-BE68AF3C29B5}" type="parTrans" cxnId="{445EA6B7-0733-4E60-84ED-901A4D776223}">
      <dgm:prSet/>
      <dgm:spPr/>
      <dgm:t>
        <a:bodyPr/>
        <a:lstStyle/>
        <a:p>
          <a:endParaRPr lang="en-US"/>
        </a:p>
      </dgm:t>
    </dgm:pt>
    <dgm:pt modelId="{3BE3113E-EA43-4466-B839-66F0751ADE0C}" type="sibTrans" cxnId="{445EA6B7-0733-4E60-84ED-901A4D776223}">
      <dgm:prSet/>
      <dgm:spPr/>
      <dgm:t>
        <a:bodyPr/>
        <a:lstStyle/>
        <a:p>
          <a:endParaRPr lang="en-US"/>
        </a:p>
      </dgm:t>
    </dgm:pt>
    <dgm:pt modelId="{BDE906C2-6A88-447F-AE6D-C0EE2C3974B6}">
      <dgm:prSet/>
      <dgm:spPr/>
      <dgm:t>
        <a:bodyPr/>
        <a:lstStyle/>
        <a:p>
          <a:r>
            <a:rPr lang="en-US" i="1"/>
            <a:t>viewed</a:t>
          </a:r>
          <a:r>
            <a:rPr lang="en-US"/>
            <a:t>: administrative, 0/1; anyone who accessed the ‘Courseware’ tab (the home of the videos, problem sets, and exams) within the edX platform for the course. Note that there exist course materials outside of the ‘Courseware’ tab, such as the Syllabus or the Discussion forums. </a:t>
          </a:r>
        </a:p>
      </dgm:t>
    </dgm:pt>
    <dgm:pt modelId="{3FC738DC-7788-42D9-B50A-C92792CDA50B}" type="parTrans" cxnId="{5F248486-B8C8-493F-8B3F-71C4919FB61E}">
      <dgm:prSet/>
      <dgm:spPr/>
      <dgm:t>
        <a:bodyPr/>
        <a:lstStyle/>
        <a:p>
          <a:endParaRPr lang="en-US"/>
        </a:p>
      </dgm:t>
    </dgm:pt>
    <dgm:pt modelId="{F4CF00DA-B062-4871-9609-B3FF83C51DAF}" type="sibTrans" cxnId="{5F248486-B8C8-493F-8B3F-71C4919FB61E}">
      <dgm:prSet/>
      <dgm:spPr/>
      <dgm:t>
        <a:bodyPr/>
        <a:lstStyle/>
        <a:p>
          <a:endParaRPr lang="en-US"/>
        </a:p>
      </dgm:t>
    </dgm:pt>
    <dgm:pt modelId="{30066E15-4A8F-42D5-A5E8-F407296DC39F}">
      <dgm:prSet/>
      <dgm:spPr/>
      <dgm:t>
        <a:bodyPr/>
        <a:lstStyle/>
        <a:p>
          <a:r>
            <a:rPr lang="en-US" i="1"/>
            <a:t>explored</a:t>
          </a:r>
          <a:r>
            <a:rPr lang="en-US"/>
            <a:t>: administrative, 0/1; anyone who accessed at least half of the chapters in the courseware (chapters are the highest level on the “courseware” menu housing course content). </a:t>
          </a:r>
        </a:p>
      </dgm:t>
    </dgm:pt>
    <dgm:pt modelId="{2CFC5033-B21D-4633-ACC0-EC6F002120C3}" type="parTrans" cxnId="{91754E3B-899A-4449-BC0E-B2C61EBD4B28}">
      <dgm:prSet/>
      <dgm:spPr/>
      <dgm:t>
        <a:bodyPr/>
        <a:lstStyle/>
        <a:p>
          <a:endParaRPr lang="en-US"/>
        </a:p>
      </dgm:t>
    </dgm:pt>
    <dgm:pt modelId="{00099F5A-3B1C-41E7-A731-18B5F4D410FF}" type="sibTrans" cxnId="{91754E3B-899A-4449-BC0E-B2C61EBD4B28}">
      <dgm:prSet/>
      <dgm:spPr/>
      <dgm:t>
        <a:bodyPr/>
        <a:lstStyle/>
        <a:p>
          <a:endParaRPr lang="en-US"/>
        </a:p>
      </dgm:t>
    </dgm:pt>
    <dgm:pt modelId="{01B5A1EA-C65E-4FE5-BF4D-D48484FFFD90}">
      <dgm:prSet/>
      <dgm:spPr/>
      <dgm:t>
        <a:bodyPr/>
        <a:lstStyle/>
        <a:p>
          <a:r>
            <a:rPr lang="en-US" i="1" dirty="0"/>
            <a:t>certified</a:t>
          </a:r>
          <a:r>
            <a:rPr lang="en-US" dirty="0"/>
            <a:t>: administrative, 0/1; anyone who earned a certificate. Certificates are based on course grades, and depending on the course, the cutoff for a certificate varies from 50% - 80%. </a:t>
          </a:r>
        </a:p>
      </dgm:t>
    </dgm:pt>
    <dgm:pt modelId="{B7B5726F-930F-44A8-A237-A7DCFC74FD7D}" type="parTrans" cxnId="{97A45144-7C48-444B-81FE-EC86D6CECE98}">
      <dgm:prSet/>
      <dgm:spPr/>
      <dgm:t>
        <a:bodyPr/>
        <a:lstStyle/>
        <a:p>
          <a:endParaRPr lang="en-US"/>
        </a:p>
      </dgm:t>
    </dgm:pt>
    <dgm:pt modelId="{C1B54F5C-A23F-41C1-A6E6-92AE6D71591E}" type="sibTrans" cxnId="{97A45144-7C48-444B-81FE-EC86D6CECE98}">
      <dgm:prSet/>
      <dgm:spPr/>
      <dgm:t>
        <a:bodyPr/>
        <a:lstStyle/>
        <a:p>
          <a:endParaRPr lang="en-US"/>
        </a:p>
      </dgm:t>
    </dgm:pt>
    <dgm:pt modelId="{559328C5-535F-7449-9AAE-B907A3EEF966}" type="pres">
      <dgm:prSet presAssocID="{9E11BA12-522E-4DF8-9889-8F3294EE8DAB}" presName="diagram" presStyleCnt="0">
        <dgm:presLayoutVars>
          <dgm:dir/>
          <dgm:resizeHandles val="exact"/>
        </dgm:presLayoutVars>
      </dgm:prSet>
      <dgm:spPr/>
    </dgm:pt>
    <dgm:pt modelId="{BDFAACD7-D6A0-7240-948F-BE522FCC122D}" type="pres">
      <dgm:prSet presAssocID="{C4964AFB-6A2E-4A6E-AAF8-4166AC7227D5}" presName="node" presStyleLbl="node1" presStyleIdx="0" presStyleCnt="6" custLinFactNeighborX="433" custLinFactNeighborY="2164">
        <dgm:presLayoutVars>
          <dgm:bulletEnabled val="1"/>
        </dgm:presLayoutVars>
      </dgm:prSet>
      <dgm:spPr/>
    </dgm:pt>
    <dgm:pt modelId="{43590A7F-F19B-B441-8775-FBD8A28F6A5D}" type="pres">
      <dgm:prSet presAssocID="{1D83646E-DBBC-4B86-BEC0-05ACEE3EEDE8}" presName="sibTrans" presStyleCnt="0"/>
      <dgm:spPr/>
    </dgm:pt>
    <dgm:pt modelId="{9E099C38-D88D-D941-B46E-759D89D851A6}" type="pres">
      <dgm:prSet presAssocID="{1AE3E9EE-5ACF-4197-981C-4D3D46E8FC63}" presName="node" presStyleLbl="node1" presStyleIdx="1" presStyleCnt="6">
        <dgm:presLayoutVars>
          <dgm:bulletEnabled val="1"/>
        </dgm:presLayoutVars>
      </dgm:prSet>
      <dgm:spPr/>
    </dgm:pt>
    <dgm:pt modelId="{2CA2C196-607D-3F44-86AA-C931FDF7FE0F}" type="pres">
      <dgm:prSet presAssocID="{B2FF7816-05F1-47CB-9AD4-AFAB7C97BFBE}" presName="sibTrans" presStyleCnt="0"/>
      <dgm:spPr/>
    </dgm:pt>
    <dgm:pt modelId="{E27F77B2-593A-2F4A-AFCD-4740DF7CF613}" type="pres">
      <dgm:prSet presAssocID="{30A46503-E675-4BE7-B2E1-83F781FC832B}" presName="node" presStyleLbl="node1" presStyleIdx="2" presStyleCnt="6">
        <dgm:presLayoutVars>
          <dgm:bulletEnabled val="1"/>
        </dgm:presLayoutVars>
      </dgm:prSet>
      <dgm:spPr/>
    </dgm:pt>
    <dgm:pt modelId="{36D124F6-4044-4A46-AD7F-2EE4595C5CF5}" type="pres">
      <dgm:prSet presAssocID="{3BE3113E-EA43-4466-B839-66F0751ADE0C}" presName="sibTrans" presStyleCnt="0"/>
      <dgm:spPr/>
    </dgm:pt>
    <dgm:pt modelId="{3E999988-2DDB-554A-A755-A07788CC076C}" type="pres">
      <dgm:prSet presAssocID="{BDE906C2-6A88-447F-AE6D-C0EE2C3974B6}" presName="node" presStyleLbl="node1" presStyleIdx="3" presStyleCnt="6">
        <dgm:presLayoutVars>
          <dgm:bulletEnabled val="1"/>
        </dgm:presLayoutVars>
      </dgm:prSet>
      <dgm:spPr/>
    </dgm:pt>
    <dgm:pt modelId="{D215EE67-3B99-3248-B425-C38BD0FB74C3}" type="pres">
      <dgm:prSet presAssocID="{F4CF00DA-B062-4871-9609-B3FF83C51DAF}" presName="sibTrans" presStyleCnt="0"/>
      <dgm:spPr/>
    </dgm:pt>
    <dgm:pt modelId="{2E8331EE-D2CF-1741-8F72-D57EB67E07DF}" type="pres">
      <dgm:prSet presAssocID="{30066E15-4A8F-42D5-A5E8-F407296DC39F}" presName="node" presStyleLbl="node1" presStyleIdx="4" presStyleCnt="6">
        <dgm:presLayoutVars>
          <dgm:bulletEnabled val="1"/>
        </dgm:presLayoutVars>
      </dgm:prSet>
      <dgm:spPr/>
    </dgm:pt>
    <dgm:pt modelId="{D9EA119F-6754-A946-843A-9E37A8798038}" type="pres">
      <dgm:prSet presAssocID="{00099F5A-3B1C-41E7-A731-18B5F4D410FF}" presName="sibTrans" presStyleCnt="0"/>
      <dgm:spPr/>
    </dgm:pt>
    <dgm:pt modelId="{55FB9E80-44CC-614A-9DE5-FDE1E6B11402}" type="pres">
      <dgm:prSet presAssocID="{01B5A1EA-C65E-4FE5-BF4D-D48484FFFD90}" presName="node" presStyleLbl="node1" presStyleIdx="5" presStyleCnt="6">
        <dgm:presLayoutVars>
          <dgm:bulletEnabled val="1"/>
        </dgm:presLayoutVars>
      </dgm:prSet>
      <dgm:spPr/>
    </dgm:pt>
  </dgm:ptLst>
  <dgm:cxnLst>
    <dgm:cxn modelId="{A71E441B-A0E3-7441-8F70-95272C58C583}" type="presOf" srcId="{BDE906C2-6A88-447F-AE6D-C0EE2C3974B6}" destId="{3E999988-2DDB-554A-A755-A07788CC076C}" srcOrd="0" destOrd="0" presId="urn:microsoft.com/office/officeart/2005/8/layout/default"/>
    <dgm:cxn modelId="{72BAFB27-D787-814D-BEB0-E0E57B235B2E}" type="presOf" srcId="{30066E15-4A8F-42D5-A5E8-F407296DC39F}" destId="{2E8331EE-D2CF-1741-8F72-D57EB67E07DF}" srcOrd="0" destOrd="0" presId="urn:microsoft.com/office/officeart/2005/8/layout/default"/>
    <dgm:cxn modelId="{A38F8133-F3D1-4CFC-AFBD-22EE15D4F052}" srcId="{9E11BA12-522E-4DF8-9889-8F3294EE8DAB}" destId="{C4964AFB-6A2E-4A6E-AAF8-4166AC7227D5}" srcOrd="0" destOrd="0" parTransId="{72C667D8-8542-43EB-B678-C2D9936DA6BD}" sibTransId="{1D83646E-DBBC-4B86-BEC0-05ACEE3EEDE8}"/>
    <dgm:cxn modelId="{91754E3B-899A-4449-BC0E-B2C61EBD4B28}" srcId="{9E11BA12-522E-4DF8-9889-8F3294EE8DAB}" destId="{30066E15-4A8F-42D5-A5E8-F407296DC39F}" srcOrd="4" destOrd="0" parTransId="{2CFC5033-B21D-4633-ACC0-EC6F002120C3}" sibTransId="{00099F5A-3B1C-41E7-A731-18B5F4D410FF}"/>
    <dgm:cxn modelId="{BAE9083E-F3CC-FB46-B887-9A8882AB5F22}" type="presOf" srcId="{C4964AFB-6A2E-4A6E-AAF8-4166AC7227D5}" destId="{BDFAACD7-D6A0-7240-948F-BE522FCC122D}" srcOrd="0" destOrd="0" presId="urn:microsoft.com/office/officeart/2005/8/layout/default"/>
    <dgm:cxn modelId="{97A45144-7C48-444B-81FE-EC86D6CECE98}" srcId="{9E11BA12-522E-4DF8-9889-8F3294EE8DAB}" destId="{01B5A1EA-C65E-4FE5-BF4D-D48484FFFD90}" srcOrd="5" destOrd="0" parTransId="{B7B5726F-930F-44A8-A237-A7DCFC74FD7D}" sibTransId="{C1B54F5C-A23F-41C1-A6E6-92AE6D71591E}"/>
    <dgm:cxn modelId="{147EDE6A-9437-DB43-93AA-8D37C26445B2}" type="presOf" srcId="{9E11BA12-522E-4DF8-9889-8F3294EE8DAB}" destId="{559328C5-535F-7449-9AAE-B907A3EEF966}" srcOrd="0" destOrd="0" presId="urn:microsoft.com/office/officeart/2005/8/layout/default"/>
    <dgm:cxn modelId="{EE007E71-4B64-DB4E-998B-C71D550093C3}" type="presOf" srcId="{1AE3E9EE-5ACF-4197-981C-4D3D46E8FC63}" destId="{9E099C38-D88D-D941-B46E-759D89D851A6}" srcOrd="0" destOrd="0" presId="urn:microsoft.com/office/officeart/2005/8/layout/default"/>
    <dgm:cxn modelId="{58838D7F-D43C-403F-B816-E0F205BF4530}" srcId="{9E11BA12-522E-4DF8-9889-8F3294EE8DAB}" destId="{1AE3E9EE-5ACF-4197-981C-4D3D46E8FC63}" srcOrd="1" destOrd="0" parTransId="{79F9310C-8387-4926-A4DF-47BE330136C3}" sibTransId="{B2FF7816-05F1-47CB-9AD4-AFAB7C97BFBE}"/>
    <dgm:cxn modelId="{5F248486-B8C8-493F-8B3F-71C4919FB61E}" srcId="{9E11BA12-522E-4DF8-9889-8F3294EE8DAB}" destId="{BDE906C2-6A88-447F-AE6D-C0EE2C3974B6}" srcOrd="3" destOrd="0" parTransId="{3FC738DC-7788-42D9-B50A-C92792CDA50B}" sibTransId="{F4CF00DA-B062-4871-9609-B3FF83C51DAF}"/>
    <dgm:cxn modelId="{445EA6B7-0733-4E60-84ED-901A4D776223}" srcId="{9E11BA12-522E-4DF8-9889-8F3294EE8DAB}" destId="{30A46503-E675-4BE7-B2E1-83F781FC832B}" srcOrd="2" destOrd="0" parTransId="{68F47C5D-53A2-4589-ADE6-BE68AF3C29B5}" sibTransId="{3BE3113E-EA43-4466-B839-66F0751ADE0C}"/>
    <dgm:cxn modelId="{483FF0C0-4CE5-854C-97B6-7510570298A6}" type="presOf" srcId="{30A46503-E675-4BE7-B2E1-83F781FC832B}" destId="{E27F77B2-593A-2F4A-AFCD-4740DF7CF613}" srcOrd="0" destOrd="0" presId="urn:microsoft.com/office/officeart/2005/8/layout/default"/>
    <dgm:cxn modelId="{63ACCCE1-4E18-6748-B87C-93553DAE0711}" type="presOf" srcId="{01B5A1EA-C65E-4FE5-BF4D-D48484FFFD90}" destId="{55FB9E80-44CC-614A-9DE5-FDE1E6B11402}" srcOrd="0" destOrd="0" presId="urn:microsoft.com/office/officeart/2005/8/layout/default"/>
    <dgm:cxn modelId="{6B730B44-ADB8-D341-B06C-5F960DD19AAD}" type="presParOf" srcId="{559328C5-535F-7449-9AAE-B907A3EEF966}" destId="{BDFAACD7-D6A0-7240-948F-BE522FCC122D}" srcOrd="0" destOrd="0" presId="urn:microsoft.com/office/officeart/2005/8/layout/default"/>
    <dgm:cxn modelId="{3D14771A-E77E-AF49-B5A6-A6D9C487D619}" type="presParOf" srcId="{559328C5-535F-7449-9AAE-B907A3EEF966}" destId="{43590A7F-F19B-B441-8775-FBD8A28F6A5D}" srcOrd="1" destOrd="0" presId="urn:microsoft.com/office/officeart/2005/8/layout/default"/>
    <dgm:cxn modelId="{D6F3AA68-DCCE-F740-9E83-79E152FB5FBC}" type="presParOf" srcId="{559328C5-535F-7449-9AAE-B907A3EEF966}" destId="{9E099C38-D88D-D941-B46E-759D89D851A6}" srcOrd="2" destOrd="0" presId="urn:microsoft.com/office/officeart/2005/8/layout/default"/>
    <dgm:cxn modelId="{1F699817-9477-4F46-BBE3-0919C63CB273}" type="presParOf" srcId="{559328C5-535F-7449-9AAE-B907A3EEF966}" destId="{2CA2C196-607D-3F44-86AA-C931FDF7FE0F}" srcOrd="3" destOrd="0" presId="urn:microsoft.com/office/officeart/2005/8/layout/default"/>
    <dgm:cxn modelId="{AB28C1B1-C09C-2F47-AAB9-9A3FD14AD740}" type="presParOf" srcId="{559328C5-535F-7449-9AAE-B907A3EEF966}" destId="{E27F77B2-593A-2F4A-AFCD-4740DF7CF613}" srcOrd="4" destOrd="0" presId="urn:microsoft.com/office/officeart/2005/8/layout/default"/>
    <dgm:cxn modelId="{D86CE0DD-F414-6E4E-A5EE-13A917911377}" type="presParOf" srcId="{559328C5-535F-7449-9AAE-B907A3EEF966}" destId="{36D124F6-4044-4A46-AD7F-2EE4595C5CF5}" srcOrd="5" destOrd="0" presId="urn:microsoft.com/office/officeart/2005/8/layout/default"/>
    <dgm:cxn modelId="{3458A443-189B-9247-86C2-375A3558AF47}" type="presParOf" srcId="{559328C5-535F-7449-9AAE-B907A3EEF966}" destId="{3E999988-2DDB-554A-A755-A07788CC076C}" srcOrd="6" destOrd="0" presId="urn:microsoft.com/office/officeart/2005/8/layout/default"/>
    <dgm:cxn modelId="{E4198461-EA28-2449-9567-47C352F96CAC}" type="presParOf" srcId="{559328C5-535F-7449-9AAE-B907A3EEF966}" destId="{D215EE67-3B99-3248-B425-C38BD0FB74C3}" srcOrd="7" destOrd="0" presId="urn:microsoft.com/office/officeart/2005/8/layout/default"/>
    <dgm:cxn modelId="{A6CF59E5-1B21-A446-8D8D-EB1FC65986D4}" type="presParOf" srcId="{559328C5-535F-7449-9AAE-B907A3EEF966}" destId="{2E8331EE-D2CF-1741-8F72-D57EB67E07DF}" srcOrd="8" destOrd="0" presId="urn:microsoft.com/office/officeart/2005/8/layout/default"/>
    <dgm:cxn modelId="{B7A38AD3-5FEE-5B4D-91DE-45A61C74AE1A}" type="presParOf" srcId="{559328C5-535F-7449-9AAE-B907A3EEF966}" destId="{D9EA119F-6754-A946-843A-9E37A8798038}" srcOrd="9" destOrd="0" presId="urn:microsoft.com/office/officeart/2005/8/layout/default"/>
    <dgm:cxn modelId="{122017B4-5C15-524B-B8C2-537130D5BA81}" type="presParOf" srcId="{559328C5-535F-7449-9AAE-B907A3EEF966}" destId="{55FB9E80-44CC-614A-9DE5-FDE1E6B1140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CC3FC7-5E71-4F70-9FC9-5741FA29D9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80BFCC-DC0D-410A-A470-DB84CFA1892C}">
      <dgm:prSet custT="1"/>
      <dgm:spPr/>
      <dgm:t>
        <a:bodyPr/>
        <a:lstStyle/>
        <a:p>
          <a:r>
            <a:rPr lang="en-US" sz="1050" i="1" dirty="0" err="1"/>
            <a:t>final_cc_cname_DI</a:t>
          </a:r>
          <a:r>
            <a:rPr lang="en-US" sz="1050" dirty="0"/>
            <a:t>: mix of administrative (computed from IP address) and user- provided (filled in from student address if available when IP was indeterminate); during de-identification, some country names were replaced with the corresponding continent/region name. Examples: “Other South Asia” or “Russian Federation”. </a:t>
          </a:r>
        </a:p>
      </dgm:t>
    </dgm:pt>
    <dgm:pt modelId="{A04FE874-26A1-4993-99FD-D86D01C777C2}" type="parTrans" cxnId="{E4E6D468-0631-4829-A416-EE0FA5136A15}">
      <dgm:prSet/>
      <dgm:spPr/>
      <dgm:t>
        <a:bodyPr/>
        <a:lstStyle/>
        <a:p>
          <a:endParaRPr lang="en-US"/>
        </a:p>
      </dgm:t>
    </dgm:pt>
    <dgm:pt modelId="{A37B5B2E-7AC9-4D6D-B175-969BCE3A7F31}" type="sibTrans" cxnId="{E4E6D468-0631-4829-A416-EE0FA5136A15}">
      <dgm:prSet/>
      <dgm:spPr/>
      <dgm:t>
        <a:bodyPr/>
        <a:lstStyle/>
        <a:p>
          <a:endParaRPr lang="en-US"/>
        </a:p>
      </dgm:t>
    </dgm:pt>
    <dgm:pt modelId="{90E1A6FB-7DB1-42E1-B1A7-445F211625DF}">
      <dgm:prSet custT="1"/>
      <dgm:spPr/>
      <dgm:t>
        <a:bodyPr/>
        <a:lstStyle/>
        <a:p>
          <a:r>
            <a:rPr lang="en-US" sz="1800" i="1" dirty="0"/>
            <a:t>grade</a:t>
          </a:r>
          <a:r>
            <a:rPr lang="en-US" sz="1800" dirty="0"/>
            <a:t>: administrative, final grade in the course, ranges from 0 to 1. Example: “0.87”. </a:t>
          </a:r>
        </a:p>
      </dgm:t>
    </dgm:pt>
    <dgm:pt modelId="{A76EFBD9-8E7D-4ECF-8239-8FFD035698D1}" type="parTrans" cxnId="{B237A46E-3EB8-446B-9BF4-A0E59806259E}">
      <dgm:prSet/>
      <dgm:spPr/>
      <dgm:t>
        <a:bodyPr/>
        <a:lstStyle/>
        <a:p>
          <a:endParaRPr lang="en-US"/>
        </a:p>
      </dgm:t>
    </dgm:pt>
    <dgm:pt modelId="{98EE414F-F23B-4A80-B6E0-7D3FBF4E7AA7}" type="sibTrans" cxnId="{B237A46E-3EB8-446B-9BF4-A0E59806259E}">
      <dgm:prSet/>
      <dgm:spPr/>
      <dgm:t>
        <a:bodyPr/>
        <a:lstStyle/>
        <a:p>
          <a:endParaRPr lang="en-US"/>
        </a:p>
      </dgm:t>
    </dgm:pt>
    <dgm:pt modelId="{AD48F7F3-3E79-45AC-960C-275BF677092B}">
      <dgm:prSet custT="1"/>
      <dgm:spPr/>
      <dgm:t>
        <a:bodyPr/>
        <a:lstStyle/>
        <a:p>
          <a:r>
            <a:rPr lang="en-US" sz="1800" i="1" dirty="0" err="1"/>
            <a:t>start_time_DI</a:t>
          </a:r>
          <a:r>
            <a:rPr lang="en-US" sz="1800" dirty="0"/>
            <a:t>: administrative, date of course registration. Example: “12/19/12”. </a:t>
          </a:r>
        </a:p>
      </dgm:t>
    </dgm:pt>
    <dgm:pt modelId="{6B3EFDCB-AE3E-4AD3-BBD3-D9674253F1B3}" type="parTrans" cxnId="{CC8601AF-DD36-4727-A9FC-1A30E9FBB511}">
      <dgm:prSet/>
      <dgm:spPr/>
      <dgm:t>
        <a:bodyPr/>
        <a:lstStyle/>
        <a:p>
          <a:endParaRPr lang="en-US"/>
        </a:p>
      </dgm:t>
    </dgm:pt>
    <dgm:pt modelId="{BD254672-13DA-4F00-BF93-E7DD09CF4D92}" type="sibTrans" cxnId="{CC8601AF-DD36-4727-A9FC-1A30E9FBB511}">
      <dgm:prSet/>
      <dgm:spPr/>
      <dgm:t>
        <a:bodyPr/>
        <a:lstStyle/>
        <a:p>
          <a:endParaRPr lang="en-US"/>
        </a:p>
      </dgm:t>
    </dgm:pt>
    <dgm:pt modelId="{4F13D991-EA6A-4FE1-8488-73444E37FF98}">
      <dgm:prSet custT="1"/>
      <dgm:spPr/>
      <dgm:t>
        <a:bodyPr/>
        <a:lstStyle/>
        <a:p>
          <a:r>
            <a:rPr lang="en-US" sz="1600" i="1" dirty="0" err="1"/>
            <a:t>last_event_DI</a:t>
          </a:r>
          <a:r>
            <a:rPr lang="en-US" sz="1600" dirty="0"/>
            <a:t>: administrative, date of last interaction with course, blank if no interactions beyond registration. Example “ </a:t>
          </a:r>
        </a:p>
      </dgm:t>
    </dgm:pt>
    <dgm:pt modelId="{FC435646-567A-4688-B483-E724BA280571}" type="parTrans" cxnId="{1DFC54A1-4533-42DD-8EC8-7677E2E14D7B}">
      <dgm:prSet/>
      <dgm:spPr/>
      <dgm:t>
        <a:bodyPr/>
        <a:lstStyle/>
        <a:p>
          <a:endParaRPr lang="en-US"/>
        </a:p>
      </dgm:t>
    </dgm:pt>
    <dgm:pt modelId="{77FC8412-831C-48A2-A03F-B67527F19E42}" type="sibTrans" cxnId="{1DFC54A1-4533-42DD-8EC8-7677E2E14D7B}">
      <dgm:prSet/>
      <dgm:spPr/>
      <dgm:t>
        <a:bodyPr/>
        <a:lstStyle/>
        <a:p>
          <a:endParaRPr lang="en-US"/>
        </a:p>
      </dgm:t>
    </dgm:pt>
    <dgm:pt modelId="{0E2AE2E3-5414-45FE-ABD5-6606C4910B74}">
      <dgm:prSet custT="1"/>
      <dgm:spPr/>
      <dgm:t>
        <a:bodyPr/>
        <a:lstStyle/>
        <a:p>
          <a:r>
            <a:rPr lang="en-US" sz="1600" i="1" dirty="0" err="1"/>
            <a:t>last_event_DI</a:t>
          </a:r>
          <a:r>
            <a:rPr lang="en-US" sz="1600" dirty="0"/>
            <a:t>: administrative, date of last interaction with course, blank if no interactions beyond registration. Example “11/17/13”. </a:t>
          </a:r>
        </a:p>
      </dgm:t>
    </dgm:pt>
    <dgm:pt modelId="{CE447555-13A5-4FDA-94B6-1215F7FCE16D}" type="parTrans" cxnId="{D748FEAB-B6A0-49E5-8D74-AB4FE711D175}">
      <dgm:prSet/>
      <dgm:spPr/>
      <dgm:t>
        <a:bodyPr/>
        <a:lstStyle/>
        <a:p>
          <a:endParaRPr lang="en-US"/>
        </a:p>
      </dgm:t>
    </dgm:pt>
    <dgm:pt modelId="{4D80B258-0A8C-44E0-A4AE-C760D556B5E3}" type="sibTrans" cxnId="{D748FEAB-B6A0-49E5-8D74-AB4FE711D175}">
      <dgm:prSet/>
      <dgm:spPr/>
      <dgm:t>
        <a:bodyPr/>
        <a:lstStyle/>
        <a:p>
          <a:endParaRPr lang="en-US"/>
        </a:p>
      </dgm:t>
    </dgm:pt>
    <dgm:pt modelId="{4D4F6E77-E426-44B4-B873-9789497FE4A6}">
      <dgm:prSet custT="1"/>
      <dgm:spPr/>
      <dgm:t>
        <a:bodyPr/>
        <a:lstStyle/>
        <a:p>
          <a:r>
            <a:rPr lang="en-US" sz="1400" i="1" dirty="0" err="1"/>
            <a:t>nevents</a:t>
          </a:r>
          <a:r>
            <a:rPr lang="en-US" sz="1400" dirty="0"/>
            <a:t>: administrative, number of interactions with the course, recorded in the tracking logs; blank if no interactions beyond registration. Example: “502”. </a:t>
          </a:r>
        </a:p>
      </dgm:t>
    </dgm:pt>
    <dgm:pt modelId="{A28654C9-CB98-44DE-9C95-5558EE942DFB}" type="parTrans" cxnId="{74459DFA-1441-4C94-9551-BA88A4928F3F}">
      <dgm:prSet/>
      <dgm:spPr/>
      <dgm:t>
        <a:bodyPr/>
        <a:lstStyle/>
        <a:p>
          <a:endParaRPr lang="en-US"/>
        </a:p>
      </dgm:t>
    </dgm:pt>
    <dgm:pt modelId="{D98D81D7-9DCB-4BEE-9DEB-4A7E7A50BFA2}" type="sibTrans" cxnId="{74459DFA-1441-4C94-9551-BA88A4928F3F}">
      <dgm:prSet/>
      <dgm:spPr/>
      <dgm:t>
        <a:bodyPr/>
        <a:lstStyle/>
        <a:p>
          <a:endParaRPr lang="en-US"/>
        </a:p>
      </dgm:t>
    </dgm:pt>
    <dgm:pt modelId="{1B349DB7-07BC-4A5E-B690-293D9C390CAA}">
      <dgm:prSet custT="1"/>
      <dgm:spPr/>
      <dgm:t>
        <a:bodyPr/>
        <a:lstStyle/>
        <a:p>
          <a:r>
            <a:rPr lang="en-US" sz="1600" i="1" dirty="0" err="1"/>
            <a:t>ndays_act</a:t>
          </a:r>
          <a:r>
            <a:rPr lang="en-US" sz="1600" dirty="0"/>
            <a:t>: administrative, number of unique days student interacted with course. Example: “16”. </a:t>
          </a:r>
        </a:p>
      </dgm:t>
    </dgm:pt>
    <dgm:pt modelId="{453C4A3C-1A32-42AB-B0F5-CAFB211D27EF}" type="parTrans" cxnId="{C199EC9B-D2A0-40A1-A486-09A18A740306}">
      <dgm:prSet/>
      <dgm:spPr/>
      <dgm:t>
        <a:bodyPr/>
        <a:lstStyle/>
        <a:p>
          <a:endParaRPr lang="en-US"/>
        </a:p>
      </dgm:t>
    </dgm:pt>
    <dgm:pt modelId="{7D1447CE-063D-4BB2-8F88-E93A3189296A}" type="sibTrans" cxnId="{C199EC9B-D2A0-40A1-A486-09A18A740306}">
      <dgm:prSet/>
      <dgm:spPr/>
      <dgm:t>
        <a:bodyPr/>
        <a:lstStyle/>
        <a:p>
          <a:endParaRPr lang="en-US"/>
        </a:p>
      </dgm:t>
    </dgm:pt>
    <dgm:pt modelId="{B8C3550D-CCB7-42E0-8F92-FE3C6AAA1077}">
      <dgm:prSet custT="1"/>
      <dgm:spPr/>
      <dgm:t>
        <a:bodyPr/>
        <a:lstStyle/>
        <a:p>
          <a:r>
            <a:rPr lang="en-US" sz="1600" i="1" dirty="0" err="1"/>
            <a:t>nplay_video</a:t>
          </a:r>
          <a:r>
            <a:rPr lang="en-US" sz="1600" dirty="0"/>
            <a:t>: administrative, number of play video events within the course. Example: “52”. </a:t>
          </a:r>
        </a:p>
      </dgm:t>
    </dgm:pt>
    <dgm:pt modelId="{C2A2ED2B-EBD3-47B7-BC6B-257260A0E883}" type="parTrans" cxnId="{2EFDF5CE-1D6F-4337-9871-C88949918957}">
      <dgm:prSet/>
      <dgm:spPr/>
      <dgm:t>
        <a:bodyPr/>
        <a:lstStyle/>
        <a:p>
          <a:endParaRPr lang="en-US"/>
        </a:p>
      </dgm:t>
    </dgm:pt>
    <dgm:pt modelId="{89C2DC4D-A87F-4E43-A0A6-5630A43093BC}" type="sibTrans" cxnId="{2EFDF5CE-1D6F-4337-9871-C88949918957}">
      <dgm:prSet/>
      <dgm:spPr/>
      <dgm:t>
        <a:bodyPr/>
        <a:lstStyle/>
        <a:p>
          <a:endParaRPr lang="en-US"/>
        </a:p>
      </dgm:t>
    </dgm:pt>
    <dgm:pt modelId="{819041B8-87D8-45CD-ACD0-9F0072F6070E}">
      <dgm:prSet custT="1"/>
      <dgm:spPr/>
      <dgm:t>
        <a:bodyPr/>
        <a:lstStyle/>
        <a:p>
          <a:r>
            <a:rPr lang="en-US" sz="1600" i="1" dirty="0" err="1"/>
            <a:t>nchapters</a:t>
          </a:r>
          <a:r>
            <a:rPr lang="en-US" sz="1600" dirty="0"/>
            <a:t>: administrative, number of chapters (within the Courseware) with which the student interacted. Example: “12”. </a:t>
          </a:r>
        </a:p>
      </dgm:t>
    </dgm:pt>
    <dgm:pt modelId="{57BE0311-8801-43ED-8AAD-DE75C2C57E05}" type="parTrans" cxnId="{32DFD794-B7BE-4987-B2AF-FAE209C1F385}">
      <dgm:prSet/>
      <dgm:spPr/>
      <dgm:t>
        <a:bodyPr/>
        <a:lstStyle/>
        <a:p>
          <a:endParaRPr lang="en-US"/>
        </a:p>
      </dgm:t>
    </dgm:pt>
    <dgm:pt modelId="{31D5A1EA-9F99-41DD-B742-436E1CDB464A}" type="sibTrans" cxnId="{32DFD794-B7BE-4987-B2AF-FAE209C1F385}">
      <dgm:prSet/>
      <dgm:spPr/>
      <dgm:t>
        <a:bodyPr/>
        <a:lstStyle/>
        <a:p>
          <a:endParaRPr lang="en-US"/>
        </a:p>
      </dgm:t>
    </dgm:pt>
    <dgm:pt modelId="{D3653A90-3E83-4E23-9D3F-99A8AA747C7B}">
      <dgm:prSet custT="1"/>
      <dgm:spPr/>
      <dgm:t>
        <a:bodyPr/>
        <a:lstStyle/>
        <a:p>
          <a:r>
            <a:rPr lang="en-US" sz="1600" i="1" dirty="0" err="1"/>
            <a:t>nforum_posts</a:t>
          </a:r>
          <a:r>
            <a:rPr lang="en-US" sz="1600" dirty="0"/>
            <a:t>: administrative, number of posts to the Discussion Forum. Example: “8”. </a:t>
          </a:r>
        </a:p>
      </dgm:t>
    </dgm:pt>
    <dgm:pt modelId="{4C18FE43-0DC8-4D84-92A4-66B618A417FA}" type="parTrans" cxnId="{7F4AF594-A875-4F02-A18D-F44256CBB564}">
      <dgm:prSet/>
      <dgm:spPr/>
      <dgm:t>
        <a:bodyPr/>
        <a:lstStyle/>
        <a:p>
          <a:endParaRPr lang="en-US"/>
        </a:p>
      </dgm:t>
    </dgm:pt>
    <dgm:pt modelId="{45CD039A-B18D-4FBA-BA99-A6E5BD0D7226}" type="sibTrans" cxnId="{7F4AF594-A875-4F02-A18D-F44256CBB564}">
      <dgm:prSet/>
      <dgm:spPr/>
      <dgm:t>
        <a:bodyPr/>
        <a:lstStyle/>
        <a:p>
          <a:endParaRPr lang="en-US"/>
        </a:p>
      </dgm:t>
    </dgm:pt>
    <dgm:pt modelId="{8B6563CF-72D8-42C6-906D-5E763DF2692A}">
      <dgm:prSet custT="1"/>
      <dgm:spPr/>
      <dgm:t>
        <a:bodyPr/>
        <a:lstStyle/>
        <a:p>
          <a:r>
            <a:rPr lang="en-US" sz="1600" i="1" dirty="0"/>
            <a:t>roles</a:t>
          </a:r>
          <a:r>
            <a:rPr lang="en-US" sz="1600" dirty="0"/>
            <a:t>: administrative, identifies staff and instructors, but blank as staff and instructors were removed from this release. </a:t>
          </a:r>
        </a:p>
      </dgm:t>
    </dgm:pt>
    <dgm:pt modelId="{48FA96CC-2FFE-41ED-81A5-DE8438F69C26}" type="parTrans" cxnId="{0FD1D79B-689F-432E-B0A7-9DD7A95B4F29}">
      <dgm:prSet/>
      <dgm:spPr/>
      <dgm:t>
        <a:bodyPr/>
        <a:lstStyle/>
        <a:p>
          <a:endParaRPr lang="en-US"/>
        </a:p>
      </dgm:t>
    </dgm:pt>
    <dgm:pt modelId="{83CA3A0E-6416-45CE-B47A-DAB52B5892DA}" type="sibTrans" cxnId="{0FD1D79B-689F-432E-B0A7-9DD7A95B4F29}">
      <dgm:prSet/>
      <dgm:spPr/>
      <dgm:t>
        <a:bodyPr/>
        <a:lstStyle/>
        <a:p>
          <a:endParaRPr lang="en-US"/>
        </a:p>
      </dgm:t>
    </dgm:pt>
    <dgm:pt modelId="{23C5FC69-8FA8-4EF5-BAFD-0E155F78389A}">
      <dgm:prSet/>
      <dgm:spPr/>
      <dgm:t>
        <a:bodyPr/>
        <a:lstStyle/>
        <a:p>
          <a:r>
            <a:rPr lang="en-US" i="1" dirty="0" err="1"/>
            <a:t>inconsistent_flag</a:t>
          </a:r>
          <a:r>
            <a:rPr lang="en-US" dirty="0"/>
            <a:t>: administrative, identifies records that are internally inconsistent. Due to a variety of data issues, including missing tracking logs and one course (CS50x) which has virtually no logs because most of the course content is hosted outside of the edX platform, a portion of the records have null values for </a:t>
          </a:r>
          <a:r>
            <a:rPr lang="en-US" i="1" dirty="0" err="1"/>
            <a:t>nevents</a:t>
          </a:r>
          <a:r>
            <a:rPr lang="en-US" i="1" dirty="0"/>
            <a:t> </a:t>
          </a:r>
          <a:r>
            <a:rPr lang="en-US" dirty="0"/>
            <a:t>but have non-null values for </a:t>
          </a:r>
          <a:r>
            <a:rPr lang="en-US" i="1" dirty="0" err="1"/>
            <a:t>ndays_act</a:t>
          </a:r>
          <a:r>
            <a:rPr lang="en-US" dirty="0"/>
            <a:t>, </a:t>
          </a:r>
          <a:r>
            <a:rPr lang="en-US" i="1" dirty="0" err="1"/>
            <a:t>nforum_posts</a:t>
          </a:r>
          <a:r>
            <a:rPr lang="en-US" dirty="0"/>
            <a:t>, or </a:t>
          </a:r>
          <a:r>
            <a:rPr lang="en-US" i="1" dirty="0" err="1"/>
            <a:t>nchapters</a:t>
          </a:r>
          <a:r>
            <a:rPr lang="en-US" dirty="0"/>
            <a:t>. The source for </a:t>
          </a:r>
          <a:r>
            <a:rPr lang="en-US" i="1" dirty="0" err="1"/>
            <a:t>nevents</a:t>
          </a:r>
          <a:r>
            <a:rPr lang="en-US" i="1" dirty="0"/>
            <a:t> </a:t>
          </a:r>
          <a:r>
            <a:rPr lang="en-US" dirty="0"/>
            <a:t>and for </a:t>
          </a:r>
          <a:r>
            <a:rPr lang="en-US" i="1" dirty="0" err="1"/>
            <a:t>last_event_DI</a:t>
          </a:r>
          <a:r>
            <a:rPr lang="en-US" i="1" dirty="0"/>
            <a:t> </a:t>
          </a:r>
          <a:r>
            <a:rPr lang="en-US" dirty="0"/>
            <a:t>is the tracking logs, whereas </a:t>
          </a:r>
          <a:r>
            <a:rPr lang="en-US" i="1" dirty="0" err="1"/>
            <a:t>ndays_act</a:t>
          </a:r>
          <a:r>
            <a:rPr lang="en-US" i="1" dirty="0"/>
            <a:t>, </a:t>
          </a:r>
          <a:r>
            <a:rPr lang="en-US" i="1" dirty="0" err="1"/>
            <a:t>nforum_posts</a:t>
          </a:r>
          <a:r>
            <a:rPr lang="en-US" i="1" dirty="0"/>
            <a:t>, </a:t>
          </a:r>
          <a:r>
            <a:rPr lang="en-US" dirty="0"/>
            <a:t>and </a:t>
          </a:r>
          <a:r>
            <a:rPr lang="en-US" i="1" dirty="0" err="1"/>
            <a:t>nchapters</a:t>
          </a:r>
          <a:r>
            <a:rPr lang="en-US" i="1" dirty="0"/>
            <a:t> </a:t>
          </a:r>
          <a:r>
            <a:rPr lang="en-US" dirty="0"/>
            <a:t>come from a data source known as the “Courseware Student Module”1. Due to the two different sources, if something is wrong with the Tracking Logs2 for a class or a student, then records in Person Course can be internally inconsistent and have a value of ‘1’ in this column. </a:t>
          </a:r>
        </a:p>
      </dgm:t>
    </dgm:pt>
    <dgm:pt modelId="{259766A9-8DC4-4854-8856-722F5EF33598}" type="parTrans" cxnId="{311B34E3-CDB9-43C6-9E37-72D61A7DDE3F}">
      <dgm:prSet/>
      <dgm:spPr/>
      <dgm:t>
        <a:bodyPr/>
        <a:lstStyle/>
        <a:p>
          <a:endParaRPr lang="en-US"/>
        </a:p>
      </dgm:t>
    </dgm:pt>
    <dgm:pt modelId="{B00B48CF-53C4-454B-A4E9-667CA193A345}" type="sibTrans" cxnId="{311B34E3-CDB9-43C6-9E37-72D61A7DDE3F}">
      <dgm:prSet/>
      <dgm:spPr/>
      <dgm:t>
        <a:bodyPr/>
        <a:lstStyle/>
        <a:p>
          <a:endParaRPr lang="en-US"/>
        </a:p>
      </dgm:t>
    </dgm:pt>
    <dgm:pt modelId="{BAED50EA-0E9B-469A-BB61-93F0BB869FFB}">
      <dgm:prSet custT="1"/>
      <dgm:spPr/>
      <dgm:t>
        <a:bodyPr/>
        <a:lstStyle/>
        <a:p>
          <a:r>
            <a:rPr lang="en-US" sz="1800" i="1" dirty="0"/>
            <a:t>gender</a:t>
          </a:r>
          <a:r>
            <a:rPr lang="en-US" sz="1800" dirty="0"/>
            <a:t>: user-provided. Possible values: m (male), f (female) and o (other). </a:t>
          </a:r>
        </a:p>
      </dgm:t>
    </dgm:pt>
    <dgm:pt modelId="{24FA0123-24BE-42FA-8EB2-84666DCCA491}" type="sibTrans" cxnId="{7EB942BF-1897-4583-9551-5614D137B117}">
      <dgm:prSet/>
      <dgm:spPr/>
      <dgm:t>
        <a:bodyPr/>
        <a:lstStyle/>
        <a:p>
          <a:endParaRPr lang="en-US"/>
        </a:p>
      </dgm:t>
    </dgm:pt>
    <dgm:pt modelId="{FF23778D-B7FC-464F-A93B-3129281F4676}" type="parTrans" cxnId="{7EB942BF-1897-4583-9551-5614D137B117}">
      <dgm:prSet/>
      <dgm:spPr/>
      <dgm:t>
        <a:bodyPr/>
        <a:lstStyle/>
        <a:p>
          <a:endParaRPr lang="en-US"/>
        </a:p>
      </dgm:t>
    </dgm:pt>
    <dgm:pt modelId="{0695C4DE-DA3D-4A9C-AB93-0AFB7135F10C}">
      <dgm:prSet custT="1"/>
      <dgm:spPr/>
      <dgm:t>
        <a:bodyPr/>
        <a:lstStyle/>
        <a:p>
          <a:r>
            <a:rPr lang="en-US" sz="2000" i="1" dirty="0" err="1"/>
            <a:t>YoB</a:t>
          </a:r>
          <a:r>
            <a:rPr lang="en-US" sz="2000" dirty="0"/>
            <a:t>: user-provided, year of birth. Example: “1980”. </a:t>
          </a:r>
        </a:p>
      </dgm:t>
    </dgm:pt>
    <dgm:pt modelId="{66A6FF0C-A1DD-4D27-B633-BCE77C7B5978}" type="sibTrans" cxnId="{20D5A4C1-2017-466F-AF55-23DACAD5480F}">
      <dgm:prSet/>
      <dgm:spPr/>
      <dgm:t>
        <a:bodyPr/>
        <a:lstStyle/>
        <a:p>
          <a:endParaRPr lang="en-US"/>
        </a:p>
      </dgm:t>
    </dgm:pt>
    <dgm:pt modelId="{B1174220-4099-440B-95EA-9F485388735E}" type="parTrans" cxnId="{20D5A4C1-2017-466F-AF55-23DACAD5480F}">
      <dgm:prSet/>
      <dgm:spPr/>
      <dgm:t>
        <a:bodyPr/>
        <a:lstStyle/>
        <a:p>
          <a:endParaRPr lang="en-US"/>
        </a:p>
      </dgm:t>
    </dgm:pt>
    <dgm:pt modelId="{4F6D1A77-2325-47A8-8305-619984B73EBB}">
      <dgm:prSet custT="1"/>
      <dgm:spPr/>
      <dgm:t>
        <a:bodyPr/>
        <a:lstStyle/>
        <a:p>
          <a:r>
            <a:rPr lang="en-US" sz="1400" i="1" dirty="0" err="1"/>
            <a:t>LoE</a:t>
          </a:r>
          <a:r>
            <a:rPr lang="en-US" sz="1400" dirty="0"/>
            <a:t>: user-provided, highest level of education completed. Possible values: “Less than Secondary,” “Secondary,” “Bachelor’s,” “Master’s,” and “Doctorate.” </a:t>
          </a:r>
        </a:p>
      </dgm:t>
    </dgm:pt>
    <dgm:pt modelId="{EC1E632A-B1FE-4910-B8CF-B144A711561A}" type="sibTrans" cxnId="{F75D0FD1-5FC6-4855-8FEA-54B7183C1EC8}">
      <dgm:prSet/>
      <dgm:spPr/>
      <dgm:t>
        <a:bodyPr/>
        <a:lstStyle/>
        <a:p>
          <a:endParaRPr lang="en-US"/>
        </a:p>
      </dgm:t>
    </dgm:pt>
    <dgm:pt modelId="{415368C6-442C-4BA9-A442-E419BCA739A9}" type="parTrans" cxnId="{F75D0FD1-5FC6-4855-8FEA-54B7183C1EC8}">
      <dgm:prSet/>
      <dgm:spPr/>
      <dgm:t>
        <a:bodyPr/>
        <a:lstStyle/>
        <a:p>
          <a:endParaRPr lang="en-US"/>
        </a:p>
      </dgm:t>
    </dgm:pt>
    <dgm:pt modelId="{A7AED5FB-F12E-1F42-B305-1F959B485D87}" type="pres">
      <dgm:prSet presAssocID="{51CC3FC7-5E71-4F70-9FC9-5741FA29D98C}" presName="linear" presStyleCnt="0">
        <dgm:presLayoutVars>
          <dgm:animLvl val="lvl"/>
          <dgm:resizeHandles val="exact"/>
        </dgm:presLayoutVars>
      </dgm:prSet>
      <dgm:spPr/>
    </dgm:pt>
    <dgm:pt modelId="{ACB5CD36-D88F-FD42-B70A-495FD8FBB626}" type="pres">
      <dgm:prSet presAssocID="{C280BFCC-DC0D-410A-A470-DB84CFA1892C}" presName="parentText" presStyleLbl="node1" presStyleIdx="0" presStyleCnt="15">
        <dgm:presLayoutVars>
          <dgm:chMax val="0"/>
          <dgm:bulletEnabled val="1"/>
        </dgm:presLayoutVars>
      </dgm:prSet>
      <dgm:spPr/>
    </dgm:pt>
    <dgm:pt modelId="{298C6BC2-A3D3-5745-B1E5-2DFB30040656}" type="pres">
      <dgm:prSet presAssocID="{A37B5B2E-7AC9-4D6D-B175-969BCE3A7F31}" presName="spacer" presStyleCnt="0"/>
      <dgm:spPr/>
    </dgm:pt>
    <dgm:pt modelId="{11767789-9977-4B40-B8E1-31A5AB90E9C9}" type="pres">
      <dgm:prSet presAssocID="{4F6D1A77-2325-47A8-8305-619984B73EBB}" presName="parentText" presStyleLbl="node1" presStyleIdx="1" presStyleCnt="15">
        <dgm:presLayoutVars>
          <dgm:chMax val="0"/>
          <dgm:bulletEnabled val="1"/>
        </dgm:presLayoutVars>
      </dgm:prSet>
      <dgm:spPr/>
    </dgm:pt>
    <dgm:pt modelId="{BBE1E79F-5217-C24B-8516-75189325ADF9}" type="pres">
      <dgm:prSet presAssocID="{EC1E632A-B1FE-4910-B8CF-B144A711561A}" presName="spacer" presStyleCnt="0"/>
      <dgm:spPr/>
    </dgm:pt>
    <dgm:pt modelId="{E3A0FC7A-6698-AB40-9F3E-ED339A00EFF6}" type="pres">
      <dgm:prSet presAssocID="{0695C4DE-DA3D-4A9C-AB93-0AFB7135F10C}" presName="parentText" presStyleLbl="node1" presStyleIdx="2" presStyleCnt="15">
        <dgm:presLayoutVars>
          <dgm:chMax val="0"/>
          <dgm:bulletEnabled val="1"/>
        </dgm:presLayoutVars>
      </dgm:prSet>
      <dgm:spPr/>
    </dgm:pt>
    <dgm:pt modelId="{E49BD98A-9914-D64C-87DC-ABAAA12DF953}" type="pres">
      <dgm:prSet presAssocID="{66A6FF0C-A1DD-4D27-B633-BCE77C7B5978}" presName="spacer" presStyleCnt="0"/>
      <dgm:spPr/>
    </dgm:pt>
    <dgm:pt modelId="{220C1689-6F5C-784A-8F40-034DA99469EA}" type="pres">
      <dgm:prSet presAssocID="{BAED50EA-0E9B-469A-BB61-93F0BB869FFB}" presName="parentText" presStyleLbl="node1" presStyleIdx="3" presStyleCnt="15">
        <dgm:presLayoutVars>
          <dgm:chMax val="0"/>
          <dgm:bulletEnabled val="1"/>
        </dgm:presLayoutVars>
      </dgm:prSet>
      <dgm:spPr/>
    </dgm:pt>
    <dgm:pt modelId="{9E5C2C2B-0200-4E41-896B-01A8BB2B0BD8}" type="pres">
      <dgm:prSet presAssocID="{24FA0123-24BE-42FA-8EB2-84666DCCA491}" presName="spacer" presStyleCnt="0"/>
      <dgm:spPr/>
    </dgm:pt>
    <dgm:pt modelId="{3BF20703-9E5D-7641-8F3C-F185EF5592A3}" type="pres">
      <dgm:prSet presAssocID="{90E1A6FB-7DB1-42E1-B1A7-445F211625DF}" presName="parentText" presStyleLbl="node1" presStyleIdx="4" presStyleCnt="15">
        <dgm:presLayoutVars>
          <dgm:chMax val="0"/>
          <dgm:bulletEnabled val="1"/>
        </dgm:presLayoutVars>
      </dgm:prSet>
      <dgm:spPr/>
    </dgm:pt>
    <dgm:pt modelId="{2CBF2F9F-5688-9643-8E5C-EB297B7BB8BF}" type="pres">
      <dgm:prSet presAssocID="{98EE414F-F23B-4A80-B6E0-7D3FBF4E7AA7}" presName="spacer" presStyleCnt="0"/>
      <dgm:spPr/>
    </dgm:pt>
    <dgm:pt modelId="{3EBC3FF9-4352-C943-8B38-08F105D6130D}" type="pres">
      <dgm:prSet presAssocID="{AD48F7F3-3E79-45AC-960C-275BF677092B}" presName="parentText" presStyleLbl="node1" presStyleIdx="5" presStyleCnt="15">
        <dgm:presLayoutVars>
          <dgm:chMax val="0"/>
          <dgm:bulletEnabled val="1"/>
        </dgm:presLayoutVars>
      </dgm:prSet>
      <dgm:spPr/>
    </dgm:pt>
    <dgm:pt modelId="{32CACF5D-A159-5C4A-93A2-CE0562FCB263}" type="pres">
      <dgm:prSet presAssocID="{BD254672-13DA-4F00-BF93-E7DD09CF4D92}" presName="spacer" presStyleCnt="0"/>
      <dgm:spPr/>
    </dgm:pt>
    <dgm:pt modelId="{ED726A6F-4DBF-7E47-AC68-DC43A22B2D9D}" type="pres">
      <dgm:prSet presAssocID="{4F13D991-EA6A-4FE1-8488-73444E37FF98}" presName="parentText" presStyleLbl="node1" presStyleIdx="6" presStyleCnt="15">
        <dgm:presLayoutVars>
          <dgm:chMax val="0"/>
          <dgm:bulletEnabled val="1"/>
        </dgm:presLayoutVars>
      </dgm:prSet>
      <dgm:spPr/>
    </dgm:pt>
    <dgm:pt modelId="{D996327A-EA25-8245-96A7-0E6AB824BF3A}" type="pres">
      <dgm:prSet presAssocID="{77FC8412-831C-48A2-A03F-B67527F19E42}" presName="spacer" presStyleCnt="0"/>
      <dgm:spPr/>
    </dgm:pt>
    <dgm:pt modelId="{FE044D63-0A0C-6847-BA36-F0D98E58FB66}" type="pres">
      <dgm:prSet presAssocID="{0E2AE2E3-5414-45FE-ABD5-6606C4910B74}" presName="parentText" presStyleLbl="node1" presStyleIdx="7" presStyleCnt="15">
        <dgm:presLayoutVars>
          <dgm:chMax val="0"/>
          <dgm:bulletEnabled val="1"/>
        </dgm:presLayoutVars>
      </dgm:prSet>
      <dgm:spPr/>
    </dgm:pt>
    <dgm:pt modelId="{D9DB6653-0703-7F4B-BCF0-AB83466F62D2}" type="pres">
      <dgm:prSet presAssocID="{4D80B258-0A8C-44E0-A4AE-C760D556B5E3}" presName="spacer" presStyleCnt="0"/>
      <dgm:spPr/>
    </dgm:pt>
    <dgm:pt modelId="{076EC1C1-23D3-8249-ACC9-48EAB51B9F3C}" type="pres">
      <dgm:prSet presAssocID="{4D4F6E77-E426-44B4-B873-9789497FE4A6}" presName="parentText" presStyleLbl="node1" presStyleIdx="8" presStyleCnt="15">
        <dgm:presLayoutVars>
          <dgm:chMax val="0"/>
          <dgm:bulletEnabled val="1"/>
        </dgm:presLayoutVars>
      </dgm:prSet>
      <dgm:spPr/>
    </dgm:pt>
    <dgm:pt modelId="{DC61397D-14B3-D642-8034-49BC4A4CF903}" type="pres">
      <dgm:prSet presAssocID="{D98D81D7-9DCB-4BEE-9DEB-4A7E7A50BFA2}" presName="spacer" presStyleCnt="0"/>
      <dgm:spPr/>
    </dgm:pt>
    <dgm:pt modelId="{E24C891A-7F17-9A48-8575-2FEB738E2414}" type="pres">
      <dgm:prSet presAssocID="{1B349DB7-07BC-4A5E-B690-293D9C390CAA}" presName="parentText" presStyleLbl="node1" presStyleIdx="9" presStyleCnt="15">
        <dgm:presLayoutVars>
          <dgm:chMax val="0"/>
          <dgm:bulletEnabled val="1"/>
        </dgm:presLayoutVars>
      </dgm:prSet>
      <dgm:spPr/>
    </dgm:pt>
    <dgm:pt modelId="{AEEF8D1B-A523-5C45-90B4-5A1324B6FBD2}" type="pres">
      <dgm:prSet presAssocID="{7D1447CE-063D-4BB2-8F88-E93A3189296A}" presName="spacer" presStyleCnt="0"/>
      <dgm:spPr/>
    </dgm:pt>
    <dgm:pt modelId="{93C181FB-3D82-2041-BFBC-E4BED92A5E9B}" type="pres">
      <dgm:prSet presAssocID="{B8C3550D-CCB7-42E0-8F92-FE3C6AAA1077}" presName="parentText" presStyleLbl="node1" presStyleIdx="10" presStyleCnt="15">
        <dgm:presLayoutVars>
          <dgm:chMax val="0"/>
          <dgm:bulletEnabled val="1"/>
        </dgm:presLayoutVars>
      </dgm:prSet>
      <dgm:spPr/>
    </dgm:pt>
    <dgm:pt modelId="{01609C00-190B-A944-A052-A2BCF5C8B134}" type="pres">
      <dgm:prSet presAssocID="{89C2DC4D-A87F-4E43-A0A6-5630A43093BC}" presName="spacer" presStyleCnt="0"/>
      <dgm:spPr/>
    </dgm:pt>
    <dgm:pt modelId="{96B90869-12C9-F34F-BB95-2677ADA68783}" type="pres">
      <dgm:prSet presAssocID="{819041B8-87D8-45CD-ACD0-9F0072F6070E}" presName="parentText" presStyleLbl="node1" presStyleIdx="11" presStyleCnt="15">
        <dgm:presLayoutVars>
          <dgm:chMax val="0"/>
          <dgm:bulletEnabled val="1"/>
        </dgm:presLayoutVars>
      </dgm:prSet>
      <dgm:spPr/>
    </dgm:pt>
    <dgm:pt modelId="{E70EA1AB-CDBC-0545-85D9-4AFFB01E3938}" type="pres">
      <dgm:prSet presAssocID="{31D5A1EA-9F99-41DD-B742-436E1CDB464A}" presName="spacer" presStyleCnt="0"/>
      <dgm:spPr/>
    </dgm:pt>
    <dgm:pt modelId="{7736EF16-D951-E641-9457-C67DFE654661}" type="pres">
      <dgm:prSet presAssocID="{D3653A90-3E83-4E23-9D3F-99A8AA747C7B}" presName="parentText" presStyleLbl="node1" presStyleIdx="12" presStyleCnt="15">
        <dgm:presLayoutVars>
          <dgm:chMax val="0"/>
          <dgm:bulletEnabled val="1"/>
        </dgm:presLayoutVars>
      </dgm:prSet>
      <dgm:spPr/>
    </dgm:pt>
    <dgm:pt modelId="{210C4BD8-5960-B14A-93C1-BCBF0A09A9E8}" type="pres">
      <dgm:prSet presAssocID="{45CD039A-B18D-4FBA-BA99-A6E5BD0D7226}" presName="spacer" presStyleCnt="0"/>
      <dgm:spPr/>
    </dgm:pt>
    <dgm:pt modelId="{59891C28-7BDC-ED4A-AD31-684CFCD31696}" type="pres">
      <dgm:prSet presAssocID="{8B6563CF-72D8-42C6-906D-5E763DF2692A}" presName="parentText" presStyleLbl="node1" presStyleIdx="13" presStyleCnt="15">
        <dgm:presLayoutVars>
          <dgm:chMax val="0"/>
          <dgm:bulletEnabled val="1"/>
        </dgm:presLayoutVars>
      </dgm:prSet>
      <dgm:spPr/>
    </dgm:pt>
    <dgm:pt modelId="{566DB89B-8552-6845-BC3F-52A4C3D0C52A}" type="pres">
      <dgm:prSet presAssocID="{83CA3A0E-6416-45CE-B47A-DAB52B5892DA}" presName="spacer" presStyleCnt="0"/>
      <dgm:spPr/>
    </dgm:pt>
    <dgm:pt modelId="{CC537699-D2B8-BA4F-87F9-99145F0D2DCD}" type="pres">
      <dgm:prSet presAssocID="{23C5FC69-8FA8-4EF5-BAFD-0E155F78389A}" presName="parentText" presStyleLbl="node1" presStyleIdx="14" presStyleCnt="15">
        <dgm:presLayoutVars>
          <dgm:chMax val="0"/>
          <dgm:bulletEnabled val="1"/>
        </dgm:presLayoutVars>
      </dgm:prSet>
      <dgm:spPr/>
    </dgm:pt>
  </dgm:ptLst>
  <dgm:cxnLst>
    <dgm:cxn modelId="{A1493B16-0A06-0B44-9529-3E569D97CC27}" type="presOf" srcId="{90E1A6FB-7DB1-42E1-B1A7-445F211625DF}" destId="{3BF20703-9E5D-7641-8F3C-F185EF5592A3}" srcOrd="0" destOrd="0" presId="urn:microsoft.com/office/officeart/2005/8/layout/vList2"/>
    <dgm:cxn modelId="{79490E33-B8BD-9A44-9816-6AE15290297C}" type="presOf" srcId="{B8C3550D-CCB7-42E0-8F92-FE3C6AAA1077}" destId="{93C181FB-3D82-2041-BFBC-E4BED92A5E9B}" srcOrd="0" destOrd="0" presId="urn:microsoft.com/office/officeart/2005/8/layout/vList2"/>
    <dgm:cxn modelId="{D7626147-33EC-7341-A609-A995EC530DB4}" type="presOf" srcId="{4F13D991-EA6A-4FE1-8488-73444E37FF98}" destId="{ED726A6F-4DBF-7E47-AC68-DC43A22B2D9D}" srcOrd="0" destOrd="0" presId="urn:microsoft.com/office/officeart/2005/8/layout/vList2"/>
    <dgm:cxn modelId="{C5B71A4B-4D87-824B-ADD1-7B72D76F175E}" type="presOf" srcId="{23C5FC69-8FA8-4EF5-BAFD-0E155F78389A}" destId="{CC537699-D2B8-BA4F-87F9-99145F0D2DCD}" srcOrd="0" destOrd="0" presId="urn:microsoft.com/office/officeart/2005/8/layout/vList2"/>
    <dgm:cxn modelId="{E1ADB54F-4219-3D48-9484-F85D606DAA18}" type="presOf" srcId="{C280BFCC-DC0D-410A-A470-DB84CFA1892C}" destId="{ACB5CD36-D88F-FD42-B70A-495FD8FBB626}" srcOrd="0" destOrd="0" presId="urn:microsoft.com/office/officeart/2005/8/layout/vList2"/>
    <dgm:cxn modelId="{A4608A53-D626-4946-9481-1ACA65F9F8B7}" type="presOf" srcId="{D3653A90-3E83-4E23-9D3F-99A8AA747C7B}" destId="{7736EF16-D951-E641-9457-C67DFE654661}" srcOrd="0" destOrd="0" presId="urn:microsoft.com/office/officeart/2005/8/layout/vList2"/>
    <dgm:cxn modelId="{AEF79653-2A91-2E46-AF9D-A4E39A459847}" type="presOf" srcId="{1B349DB7-07BC-4A5E-B690-293D9C390CAA}" destId="{E24C891A-7F17-9A48-8575-2FEB738E2414}" srcOrd="0" destOrd="0" presId="urn:microsoft.com/office/officeart/2005/8/layout/vList2"/>
    <dgm:cxn modelId="{E4E6D468-0631-4829-A416-EE0FA5136A15}" srcId="{51CC3FC7-5E71-4F70-9FC9-5741FA29D98C}" destId="{C280BFCC-DC0D-410A-A470-DB84CFA1892C}" srcOrd="0" destOrd="0" parTransId="{A04FE874-26A1-4993-99FD-D86D01C777C2}" sibTransId="{A37B5B2E-7AC9-4D6D-B175-969BCE3A7F31}"/>
    <dgm:cxn modelId="{B237A46E-3EB8-446B-9BF4-A0E59806259E}" srcId="{51CC3FC7-5E71-4F70-9FC9-5741FA29D98C}" destId="{90E1A6FB-7DB1-42E1-B1A7-445F211625DF}" srcOrd="4" destOrd="0" parTransId="{A76EFBD9-8E7D-4ECF-8239-8FFD035698D1}" sibTransId="{98EE414F-F23B-4A80-B6E0-7D3FBF4E7AA7}"/>
    <dgm:cxn modelId="{901DDF6E-6C4D-E747-85CC-6754856FDB7F}" type="presOf" srcId="{BAED50EA-0E9B-469A-BB61-93F0BB869FFB}" destId="{220C1689-6F5C-784A-8F40-034DA99469EA}" srcOrd="0" destOrd="0" presId="urn:microsoft.com/office/officeart/2005/8/layout/vList2"/>
    <dgm:cxn modelId="{DF0B2D94-A436-4044-BA9E-EC6C5D2B1698}" type="presOf" srcId="{8B6563CF-72D8-42C6-906D-5E763DF2692A}" destId="{59891C28-7BDC-ED4A-AD31-684CFCD31696}" srcOrd="0" destOrd="0" presId="urn:microsoft.com/office/officeart/2005/8/layout/vList2"/>
    <dgm:cxn modelId="{32DFD794-B7BE-4987-B2AF-FAE209C1F385}" srcId="{51CC3FC7-5E71-4F70-9FC9-5741FA29D98C}" destId="{819041B8-87D8-45CD-ACD0-9F0072F6070E}" srcOrd="11" destOrd="0" parTransId="{57BE0311-8801-43ED-8AAD-DE75C2C57E05}" sibTransId="{31D5A1EA-9F99-41DD-B742-436E1CDB464A}"/>
    <dgm:cxn modelId="{7F4AF594-A875-4F02-A18D-F44256CBB564}" srcId="{51CC3FC7-5E71-4F70-9FC9-5741FA29D98C}" destId="{D3653A90-3E83-4E23-9D3F-99A8AA747C7B}" srcOrd="12" destOrd="0" parTransId="{4C18FE43-0DC8-4D84-92A4-66B618A417FA}" sibTransId="{45CD039A-B18D-4FBA-BA99-A6E5BD0D7226}"/>
    <dgm:cxn modelId="{0FD1D79B-689F-432E-B0A7-9DD7A95B4F29}" srcId="{51CC3FC7-5E71-4F70-9FC9-5741FA29D98C}" destId="{8B6563CF-72D8-42C6-906D-5E763DF2692A}" srcOrd="13" destOrd="0" parTransId="{48FA96CC-2FFE-41ED-81A5-DE8438F69C26}" sibTransId="{83CA3A0E-6416-45CE-B47A-DAB52B5892DA}"/>
    <dgm:cxn modelId="{C199EC9B-D2A0-40A1-A486-09A18A740306}" srcId="{51CC3FC7-5E71-4F70-9FC9-5741FA29D98C}" destId="{1B349DB7-07BC-4A5E-B690-293D9C390CAA}" srcOrd="9" destOrd="0" parTransId="{453C4A3C-1A32-42AB-B0F5-CAFB211D27EF}" sibTransId="{7D1447CE-063D-4BB2-8F88-E93A3189296A}"/>
    <dgm:cxn modelId="{31A8F19B-9C54-244F-9593-DD8CD1317E86}" type="presOf" srcId="{4F6D1A77-2325-47A8-8305-619984B73EBB}" destId="{11767789-9977-4B40-B8E1-31A5AB90E9C9}" srcOrd="0" destOrd="0" presId="urn:microsoft.com/office/officeart/2005/8/layout/vList2"/>
    <dgm:cxn modelId="{1DFC54A1-4533-42DD-8EC8-7677E2E14D7B}" srcId="{51CC3FC7-5E71-4F70-9FC9-5741FA29D98C}" destId="{4F13D991-EA6A-4FE1-8488-73444E37FF98}" srcOrd="6" destOrd="0" parTransId="{FC435646-567A-4688-B483-E724BA280571}" sibTransId="{77FC8412-831C-48A2-A03F-B67527F19E42}"/>
    <dgm:cxn modelId="{D748FEAB-B6A0-49E5-8D74-AB4FE711D175}" srcId="{51CC3FC7-5E71-4F70-9FC9-5741FA29D98C}" destId="{0E2AE2E3-5414-45FE-ABD5-6606C4910B74}" srcOrd="7" destOrd="0" parTransId="{CE447555-13A5-4FDA-94B6-1215F7FCE16D}" sibTransId="{4D80B258-0A8C-44E0-A4AE-C760D556B5E3}"/>
    <dgm:cxn modelId="{CC8601AF-DD36-4727-A9FC-1A30E9FBB511}" srcId="{51CC3FC7-5E71-4F70-9FC9-5741FA29D98C}" destId="{AD48F7F3-3E79-45AC-960C-275BF677092B}" srcOrd="5" destOrd="0" parTransId="{6B3EFDCB-AE3E-4AD3-BBD3-D9674253F1B3}" sibTransId="{BD254672-13DA-4F00-BF93-E7DD09CF4D92}"/>
    <dgm:cxn modelId="{7EB942BF-1897-4583-9551-5614D137B117}" srcId="{51CC3FC7-5E71-4F70-9FC9-5741FA29D98C}" destId="{BAED50EA-0E9B-469A-BB61-93F0BB869FFB}" srcOrd="3" destOrd="0" parTransId="{FF23778D-B7FC-464F-A93B-3129281F4676}" sibTransId="{24FA0123-24BE-42FA-8EB2-84666DCCA491}"/>
    <dgm:cxn modelId="{20D5A4C1-2017-466F-AF55-23DACAD5480F}" srcId="{51CC3FC7-5E71-4F70-9FC9-5741FA29D98C}" destId="{0695C4DE-DA3D-4A9C-AB93-0AFB7135F10C}" srcOrd="2" destOrd="0" parTransId="{B1174220-4099-440B-95EA-9F485388735E}" sibTransId="{66A6FF0C-A1DD-4D27-B633-BCE77C7B5978}"/>
    <dgm:cxn modelId="{139E4AC6-B383-4544-AF23-215D37E5504C}" type="presOf" srcId="{4D4F6E77-E426-44B4-B873-9789497FE4A6}" destId="{076EC1C1-23D3-8249-ACC9-48EAB51B9F3C}" srcOrd="0" destOrd="0" presId="urn:microsoft.com/office/officeart/2005/8/layout/vList2"/>
    <dgm:cxn modelId="{2EFDF5CE-1D6F-4337-9871-C88949918957}" srcId="{51CC3FC7-5E71-4F70-9FC9-5741FA29D98C}" destId="{B8C3550D-CCB7-42E0-8F92-FE3C6AAA1077}" srcOrd="10" destOrd="0" parTransId="{C2A2ED2B-EBD3-47B7-BC6B-257260A0E883}" sibTransId="{89C2DC4D-A87F-4E43-A0A6-5630A43093BC}"/>
    <dgm:cxn modelId="{F75D0FD1-5FC6-4855-8FEA-54B7183C1EC8}" srcId="{51CC3FC7-5E71-4F70-9FC9-5741FA29D98C}" destId="{4F6D1A77-2325-47A8-8305-619984B73EBB}" srcOrd="1" destOrd="0" parTransId="{415368C6-442C-4BA9-A442-E419BCA739A9}" sibTransId="{EC1E632A-B1FE-4910-B8CF-B144A711561A}"/>
    <dgm:cxn modelId="{638B5ADE-E319-5A48-AE45-DF4FD4653C16}" type="presOf" srcId="{819041B8-87D8-45CD-ACD0-9F0072F6070E}" destId="{96B90869-12C9-F34F-BB95-2677ADA68783}" srcOrd="0" destOrd="0" presId="urn:microsoft.com/office/officeart/2005/8/layout/vList2"/>
    <dgm:cxn modelId="{311B34E3-CDB9-43C6-9E37-72D61A7DDE3F}" srcId="{51CC3FC7-5E71-4F70-9FC9-5741FA29D98C}" destId="{23C5FC69-8FA8-4EF5-BAFD-0E155F78389A}" srcOrd="14" destOrd="0" parTransId="{259766A9-8DC4-4854-8856-722F5EF33598}" sibTransId="{B00B48CF-53C4-454B-A4E9-667CA193A345}"/>
    <dgm:cxn modelId="{C3D234E8-55AA-EB48-8AA5-AE562ED9DBC7}" type="presOf" srcId="{0695C4DE-DA3D-4A9C-AB93-0AFB7135F10C}" destId="{E3A0FC7A-6698-AB40-9F3E-ED339A00EFF6}" srcOrd="0" destOrd="0" presId="urn:microsoft.com/office/officeart/2005/8/layout/vList2"/>
    <dgm:cxn modelId="{54AB39F7-81CE-374F-A86B-FFF6857419F0}" type="presOf" srcId="{AD48F7F3-3E79-45AC-960C-275BF677092B}" destId="{3EBC3FF9-4352-C943-8B38-08F105D6130D}" srcOrd="0" destOrd="0" presId="urn:microsoft.com/office/officeart/2005/8/layout/vList2"/>
    <dgm:cxn modelId="{74459DFA-1441-4C94-9551-BA88A4928F3F}" srcId="{51CC3FC7-5E71-4F70-9FC9-5741FA29D98C}" destId="{4D4F6E77-E426-44B4-B873-9789497FE4A6}" srcOrd="8" destOrd="0" parTransId="{A28654C9-CB98-44DE-9C95-5558EE942DFB}" sibTransId="{D98D81D7-9DCB-4BEE-9DEB-4A7E7A50BFA2}"/>
    <dgm:cxn modelId="{0CB2DDFA-9C14-4547-ADFC-E43103E8ED0D}" type="presOf" srcId="{51CC3FC7-5E71-4F70-9FC9-5741FA29D98C}" destId="{A7AED5FB-F12E-1F42-B305-1F959B485D87}" srcOrd="0" destOrd="0" presId="urn:microsoft.com/office/officeart/2005/8/layout/vList2"/>
    <dgm:cxn modelId="{50DE46FD-7EFD-034F-887F-FDB325BB35FC}" type="presOf" srcId="{0E2AE2E3-5414-45FE-ABD5-6606C4910B74}" destId="{FE044D63-0A0C-6847-BA36-F0D98E58FB66}" srcOrd="0" destOrd="0" presId="urn:microsoft.com/office/officeart/2005/8/layout/vList2"/>
    <dgm:cxn modelId="{ABFF26AB-BE57-9147-8F74-1D7F69958AE0}" type="presParOf" srcId="{A7AED5FB-F12E-1F42-B305-1F959B485D87}" destId="{ACB5CD36-D88F-FD42-B70A-495FD8FBB626}" srcOrd="0" destOrd="0" presId="urn:microsoft.com/office/officeart/2005/8/layout/vList2"/>
    <dgm:cxn modelId="{DA90E9F0-7137-2C4D-8F42-4217AA87459A}" type="presParOf" srcId="{A7AED5FB-F12E-1F42-B305-1F959B485D87}" destId="{298C6BC2-A3D3-5745-B1E5-2DFB30040656}" srcOrd="1" destOrd="0" presId="urn:microsoft.com/office/officeart/2005/8/layout/vList2"/>
    <dgm:cxn modelId="{DBE0E3AC-2237-D648-9F42-8FD846A8A78C}" type="presParOf" srcId="{A7AED5FB-F12E-1F42-B305-1F959B485D87}" destId="{11767789-9977-4B40-B8E1-31A5AB90E9C9}" srcOrd="2" destOrd="0" presId="urn:microsoft.com/office/officeart/2005/8/layout/vList2"/>
    <dgm:cxn modelId="{1817ADDE-D866-534D-A44E-B072F7EAADDD}" type="presParOf" srcId="{A7AED5FB-F12E-1F42-B305-1F959B485D87}" destId="{BBE1E79F-5217-C24B-8516-75189325ADF9}" srcOrd="3" destOrd="0" presId="urn:microsoft.com/office/officeart/2005/8/layout/vList2"/>
    <dgm:cxn modelId="{424D94B8-7B34-5446-AB45-7A8E171D819C}" type="presParOf" srcId="{A7AED5FB-F12E-1F42-B305-1F959B485D87}" destId="{E3A0FC7A-6698-AB40-9F3E-ED339A00EFF6}" srcOrd="4" destOrd="0" presId="urn:microsoft.com/office/officeart/2005/8/layout/vList2"/>
    <dgm:cxn modelId="{7DD32AAA-AB9B-814B-A027-C68B95DDB83A}" type="presParOf" srcId="{A7AED5FB-F12E-1F42-B305-1F959B485D87}" destId="{E49BD98A-9914-D64C-87DC-ABAAA12DF953}" srcOrd="5" destOrd="0" presId="urn:microsoft.com/office/officeart/2005/8/layout/vList2"/>
    <dgm:cxn modelId="{ABDD5AC1-CF4D-B846-A212-CD79C0F4733A}" type="presParOf" srcId="{A7AED5FB-F12E-1F42-B305-1F959B485D87}" destId="{220C1689-6F5C-784A-8F40-034DA99469EA}" srcOrd="6" destOrd="0" presId="urn:microsoft.com/office/officeart/2005/8/layout/vList2"/>
    <dgm:cxn modelId="{07C34B3B-37C0-934F-B449-B1A0CF933206}" type="presParOf" srcId="{A7AED5FB-F12E-1F42-B305-1F959B485D87}" destId="{9E5C2C2B-0200-4E41-896B-01A8BB2B0BD8}" srcOrd="7" destOrd="0" presId="urn:microsoft.com/office/officeart/2005/8/layout/vList2"/>
    <dgm:cxn modelId="{B71C140E-46F7-B042-BD9E-C3B6AAA03B01}" type="presParOf" srcId="{A7AED5FB-F12E-1F42-B305-1F959B485D87}" destId="{3BF20703-9E5D-7641-8F3C-F185EF5592A3}" srcOrd="8" destOrd="0" presId="urn:microsoft.com/office/officeart/2005/8/layout/vList2"/>
    <dgm:cxn modelId="{3B022A7B-ADD9-C649-B07C-D8D7C8429B54}" type="presParOf" srcId="{A7AED5FB-F12E-1F42-B305-1F959B485D87}" destId="{2CBF2F9F-5688-9643-8E5C-EB297B7BB8BF}" srcOrd="9" destOrd="0" presId="urn:microsoft.com/office/officeart/2005/8/layout/vList2"/>
    <dgm:cxn modelId="{813670CE-A32E-1549-BBEA-49745E4A3B5B}" type="presParOf" srcId="{A7AED5FB-F12E-1F42-B305-1F959B485D87}" destId="{3EBC3FF9-4352-C943-8B38-08F105D6130D}" srcOrd="10" destOrd="0" presId="urn:microsoft.com/office/officeart/2005/8/layout/vList2"/>
    <dgm:cxn modelId="{1450E1C2-87E2-E840-AC36-2730C7C9B217}" type="presParOf" srcId="{A7AED5FB-F12E-1F42-B305-1F959B485D87}" destId="{32CACF5D-A159-5C4A-93A2-CE0562FCB263}" srcOrd="11" destOrd="0" presId="urn:microsoft.com/office/officeart/2005/8/layout/vList2"/>
    <dgm:cxn modelId="{81EF5F96-A157-0E42-8D20-D2B6B250A642}" type="presParOf" srcId="{A7AED5FB-F12E-1F42-B305-1F959B485D87}" destId="{ED726A6F-4DBF-7E47-AC68-DC43A22B2D9D}" srcOrd="12" destOrd="0" presId="urn:microsoft.com/office/officeart/2005/8/layout/vList2"/>
    <dgm:cxn modelId="{99EADE18-E6CA-A44E-BF45-745A52E9FE2B}" type="presParOf" srcId="{A7AED5FB-F12E-1F42-B305-1F959B485D87}" destId="{D996327A-EA25-8245-96A7-0E6AB824BF3A}" srcOrd="13" destOrd="0" presId="urn:microsoft.com/office/officeart/2005/8/layout/vList2"/>
    <dgm:cxn modelId="{43636ADD-86AC-E04E-AC48-002258971889}" type="presParOf" srcId="{A7AED5FB-F12E-1F42-B305-1F959B485D87}" destId="{FE044D63-0A0C-6847-BA36-F0D98E58FB66}" srcOrd="14" destOrd="0" presId="urn:microsoft.com/office/officeart/2005/8/layout/vList2"/>
    <dgm:cxn modelId="{B6B0BC93-488E-054B-AFD6-FD4E03BCBA7B}" type="presParOf" srcId="{A7AED5FB-F12E-1F42-B305-1F959B485D87}" destId="{D9DB6653-0703-7F4B-BCF0-AB83466F62D2}" srcOrd="15" destOrd="0" presId="urn:microsoft.com/office/officeart/2005/8/layout/vList2"/>
    <dgm:cxn modelId="{2EDFE86F-9D93-9340-A052-42C0CF6414FC}" type="presParOf" srcId="{A7AED5FB-F12E-1F42-B305-1F959B485D87}" destId="{076EC1C1-23D3-8249-ACC9-48EAB51B9F3C}" srcOrd="16" destOrd="0" presId="urn:microsoft.com/office/officeart/2005/8/layout/vList2"/>
    <dgm:cxn modelId="{0BEEC019-0CDF-6644-9627-40277F04F70F}" type="presParOf" srcId="{A7AED5FB-F12E-1F42-B305-1F959B485D87}" destId="{DC61397D-14B3-D642-8034-49BC4A4CF903}" srcOrd="17" destOrd="0" presId="urn:microsoft.com/office/officeart/2005/8/layout/vList2"/>
    <dgm:cxn modelId="{7BB81AC8-BB59-DD42-9031-D80E5143DD97}" type="presParOf" srcId="{A7AED5FB-F12E-1F42-B305-1F959B485D87}" destId="{E24C891A-7F17-9A48-8575-2FEB738E2414}" srcOrd="18" destOrd="0" presId="urn:microsoft.com/office/officeart/2005/8/layout/vList2"/>
    <dgm:cxn modelId="{FEC73584-BB95-C940-996D-E7D540C5025A}" type="presParOf" srcId="{A7AED5FB-F12E-1F42-B305-1F959B485D87}" destId="{AEEF8D1B-A523-5C45-90B4-5A1324B6FBD2}" srcOrd="19" destOrd="0" presId="urn:microsoft.com/office/officeart/2005/8/layout/vList2"/>
    <dgm:cxn modelId="{69916B11-8AB1-B34B-A2AE-069CD8B2D6EB}" type="presParOf" srcId="{A7AED5FB-F12E-1F42-B305-1F959B485D87}" destId="{93C181FB-3D82-2041-BFBC-E4BED92A5E9B}" srcOrd="20" destOrd="0" presId="urn:microsoft.com/office/officeart/2005/8/layout/vList2"/>
    <dgm:cxn modelId="{B8932CE6-C704-FA45-8535-84B7E3439063}" type="presParOf" srcId="{A7AED5FB-F12E-1F42-B305-1F959B485D87}" destId="{01609C00-190B-A944-A052-A2BCF5C8B134}" srcOrd="21" destOrd="0" presId="urn:microsoft.com/office/officeart/2005/8/layout/vList2"/>
    <dgm:cxn modelId="{0917E61B-7C09-6945-BE5F-94C4F0D78E53}" type="presParOf" srcId="{A7AED5FB-F12E-1F42-B305-1F959B485D87}" destId="{96B90869-12C9-F34F-BB95-2677ADA68783}" srcOrd="22" destOrd="0" presId="urn:microsoft.com/office/officeart/2005/8/layout/vList2"/>
    <dgm:cxn modelId="{8BD54710-921F-7843-8A7A-AB9608D43CE9}" type="presParOf" srcId="{A7AED5FB-F12E-1F42-B305-1F959B485D87}" destId="{E70EA1AB-CDBC-0545-85D9-4AFFB01E3938}" srcOrd="23" destOrd="0" presId="urn:microsoft.com/office/officeart/2005/8/layout/vList2"/>
    <dgm:cxn modelId="{D90574C6-0951-574A-968F-4DD38F7F9A28}" type="presParOf" srcId="{A7AED5FB-F12E-1F42-B305-1F959B485D87}" destId="{7736EF16-D951-E641-9457-C67DFE654661}" srcOrd="24" destOrd="0" presId="urn:microsoft.com/office/officeart/2005/8/layout/vList2"/>
    <dgm:cxn modelId="{93866B27-BB09-FF48-AA6E-EDCE199FC5FB}" type="presParOf" srcId="{A7AED5FB-F12E-1F42-B305-1F959B485D87}" destId="{210C4BD8-5960-B14A-93C1-BCBF0A09A9E8}" srcOrd="25" destOrd="0" presId="urn:microsoft.com/office/officeart/2005/8/layout/vList2"/>
    <dgm:cxn modelId="{E0449BF4-B8E8-3A45-8F25-5A696EE784E3}" type="presParOf" srcId="{A7AED5FB-F12E-1F42-B305-1F959B485D87}" destId="{59891C28-7BDC-ED4A-AD31-684CFCD31696}" srcOrd="26" destOrd="0" presId="urn:microsoft.com/office/officeart/2005/8/layout/vList2"/>
    <dgm:cxn modelId="{3A93EB33-38A9-D149-A404-43E89A102818}" type="presParOf" srcId="{A7AED5FB-F12E-1F42-B305-1F959B485D87}" destId="{566DB89B-8552-6845-BC3F-52A4C3D0C52A}" srcOrd="27" destOrd="0" presId="urn:microsoft.com/office/officeart/2005/8/layout/vList2"/>
    <dgm:cxn modelId="{90F17D74-E24A-6547-A852-BCEC0B987384}" type="presParOf" srcId="{A7AED5FB-F12E-1F42-B305-1F959B485D87}" destId="{CC537699-D2B8-BA4F-87F9-99145F0D2DCD}" srcOrd="2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B389B0-DC6E-4B68-BF45-B0289DFA4D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D15873-2CDC-4B4E-B336-C7FEDC3A437B}">
      <dgm:prSet/>
      <dgm:spPr/>
      <dgm:t>
        <a:bodyPr/>
        <a:lstStyle/>
        <a:p>
          <a:pPr>
            <a:lnSpc>
              <a:spcPct val="100000"/>
            </a:lnSpc>
          </a:pPr>
          <a:r>
            <a:rPr lang="en-US"/>
            <a:t>Q: Method- classification</a:t>
          </a:r>
        </a:p>
      </dgm:t>
    </dgm:pt>
    <dgm:pt modelId="{8370F37C-5B59-410C-86C3-651E3FCB225C}" type="parTrans" cxnId="{8B9032E0-E290-4280-8BDD-2287DDE2076C}">
      <dgm:prSet/>
      <dgm:spPr/>
      <dgm:t>
        <a:bodyPr/>
        <a:lstStyle/>
        <a:p>
          <a:endParaRPr lang="en-US"/>
        </a:p>
      </dgm:t>
    </dgm:pt>
    <dgm:pt modelId="{4E13C176-8698-485E-B1E1-2149A11F9CC4}" type="sibTrans" cxnId="{8B9032E0-E290-4280-8BDD-2287DDE2076C}">
      <dgm:prSet/>
      <dgm:spPr/>
      <dgm:t>
        <a:bodyPr/>
        <a:lstStyle/>
        <a:p>
          <a:endParaRPr lang="en-US"/>
        </a:p>
      </dgm:t>
    </dgm:pt>
    <dgm:pt modelId="{EDCD60A5-0DC2-4918-8743-480D3DD7D036}">
      <dgm:prSet/>
      <dgm:spPr/>
      <dgm:t>
        <a:bodyPr/>
        <a:lstStyle/>
        <a:p>
          <a:pPr>
            <a:lnSpc>
              <a:spcPct val="100000"/>
            </a:lnSpc>
          </a:pPr>
          <a:r>
            <a:rPr lang="en-US"/>
            <a:t>1)Logistic regression</a:t>
          </a:r>
        </a:p>
      </dgm:t>
    </dgm:pt>
    <dgm:pt modelId="{72640F63-DF61-4D0F-9703-BA64B49E4CE7}" type="parTrans" cxnId="{10911AAB-637B-4E45-A54A-8E0F62757EF0}">
      <dgm:prSet/>
      <dgm:spPr/>
      <dgm:t>
        <a:bodyPr/>
        <a:lstStyle/>
        <a:p>
          <a:endParaRPr lang="en-US"/>
        </a:p>
      </dgm:t>
    </dgm:pt>
    <dgm:pt modelId="{6D22B89B-7BE4-4085-8B1D-25F9A788EA72}" type="sibTrans" cxnId="{10911AAB-637B-4E45-A54A-8E0F62757EF0}">
      <dgm:prSet/>
      <dgm:spPr/>
      <dgm:t>
        <a:bodyPr/>
        <a:lstStyle/>
        <a:p>
          <a:endParaRPr lang="en-US"/>
        </a:p>
      </dgm:t>
    </dgm:pt>
    <dgm:pt modelId="{C65355B4-9170-4BBD-803D-81673308972B}">
      <dgm:prSet/>
      <dgm:spPr/>
      <dgm:t>
        <a:bodyPr/>
        <a:lstStyle/>
        <a:p>
          <a:pPr>
            <a:lnSpc>
              <a:spcPct val="100000"/>
            </a:lnSpc>
          </a:pPr>
          <a:r>
            <a:rPr lang="en-US"/>
            <a:t>2)Decision Trees</a:t>
          </a:r>
        </a:p>
      </dgm:t>
    </dgm:pt>
    <dgm:pt modelId="{AF4EC482-0C7A-4CDF-A0C7-956E60CEE293}" type="parTrans" cxnId="{C2B2EB8F-0092-42F6-AF60-9CC5622C8201}">
      <dgm:prSet/>
      <dgm:spPr/>
      <dgm:t>
        <a:bodyPr/>
        <a:lstStyle/>
        <a:p>
          <a:endParaRPr lang="en-US"/>
        </a:p>
      </dgm:t>
    </dgm:pt>
    <dgm:pt modelId="{3BDB32F0-7E01-4AEB-B657-420759BFC44C}" type="sibTrans" cxnId="{C2B2EB8F-0092-42F6-AF60-9CC5622C8201}">
      <dgm:prSet/>
      <dgm:spPr/>
      <dgm:t>
        <a:bodyPr/>
        <a:lstStyle/>
        <a:p>
          <a:endParaRPr lang="en-US"/>
        </a:p>
      </dgm:t>
    </dgm:pt>
    <dgm:pt modelId="{8BDF5303-491C-47FF-A88C-B22B9AF5E5D7}">
      <dgm:prSet/>
      <dgm:spPr/>
      <dgm:t>
        <a:bodyPr/>
        <a:lstStyle/>
        <a:p>
          <a:pPr>
            <a:lnSpc>
              <a:spcPct val="100000"/>
            </a:lnSpc>
          </a:pPr>
          <a:r>
            <a:rPr lang="en-US"/>
            <a:t>3)Gradient Boosting Machine</a:t>
          </a:r>
        </a:p>
      </dgm:t>
    </dgm:pt>
    <dgm:pt modelId="{CFAA0604-DF3F-4BB3-B59A-20E1C0E203B6}" type="parTrans" cxnId="{1E88B1A2-3DD9-4B5E-9967-84C15F281F5F}">
      <dgm:prSet/>
      <dgm:spPr/>
      <dgm:t>
        <a:bodyPr/>
        <a:lstStyle/>
        <a:p>
          <a:endParaRPr lang="en-US"/>
        </a:p>
      </dgm:t>
    </dgm:pt>
    <dgm:pt modelId="{46CEAD84-90E0-47E9-AEC5-A113DCF1F803}" type="sibTrans" cxnId="{1E88B1A2-3DD9-4B5E-9967-84C15F281F5F}">
      <dgm:prSet/>
      <dgm:spPr/>
      <dgm:t>
        <a:bodyPr/>
        <a:lstStyle/>
        <a:p>
          <a:endParaRPr lang="en-US"/>
        </a:p>
      </dgm:t>
    </dgm:pt>
    <dgm:pt modelId="{69D26C0E-FE0A-4D64-8868-DA3887CB3481}" type="pres">
      <dgm:prSet presAssocID="{C4B389B0-DC6E-4B68-BF45-B0289DFA4D35}" presName="root" presStyleCnt="0">
        <dgm:presLayoutVars>
          <dgm:dir/>
          <dgm:resizeHandles val="exact"/>
        </dgm:presLayoutVars>
      </dgm:prSet>
      <dgm:spPr/>
    </dgm:pt>
    <dgm:pt modelId="{94154652-97B6-451F-B487-87A29FF44F2A}" type="pres">
      <dgm:prSet presAssocID="{0DD15873-2CDC-4B4E-B336-C7FEDC3A437B}" presName="compNode" presStyleCnt="0"/>
      <dgm:spPr/>
    </dgm:pt>
    <dgm:pt modelId="{9863EBBE-D782-4C53-865D-5E30AC3FEA5A}" type="pres">
      <dgm:prSet presAssocID="{0DD15873-2CDC-4B4E-B336-C7FEDC3A437B}" presName="bgRect" presStyleLbl="bgShp" presStyleIdx="0" presStyleCnt="4"/>
      <dgm:spPr/>
    </dgm:pt>
    <dgm:pt modelId="{F84EA19D-6607-4AEC-A4AA-947CE76C86BD}" type="pres">
      <dgm:prSet presAssocID="{0DD15873-2CDC-4B4E-B336-C7FEDC3A43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37ECB177-4F6D-43C8-9A58-AFA44740F2AA}" type="pres">
      <dgm:prSet presAssocID="{0DD15873-2CDC-4B4E-B336-C7FEDC3A437B}" presName="spaceRect" presStyleCnt="0"/>
      <dgm:spPr/>
    </dgm:pt>
    <dgm:pt modelId="{71182AB1-2788-4421-AC74-3269CEDE5673}" type="pres">
      <dgm:prSet presAssocID="{0DD15873-2CDC-4B4E-B336-C7FEDC3A437B}" presName="parTx" presStyleLbl="revTx" presStyleIdx="0" presStyleCnt="4">
        <dgm:presLayoutVars>
          <dgm:chMax val="0"/>
          <dgm:chPref val="0"/>
        </dgm:presLayoutVars>
      </dgm:prSet>
      <dgm:spPr/>
    </dgm:pt>
    <dgm:pt modelId="{7C32B2EC-F828-4C17-AE4A-30822E2CE347}" type="pres">
      <dgm:prSet presAssocID="{4E13C176-8698-485E-B1E1-2149A11F9CC4}" presName="sibTrans" presStyleCnt="0"/>
      <dgm:spPr/>
    </dgm:pt>
    <dgm:pt modelId="{CA1A26A3-690B-4E52-906E-32B46B1937D5}" type="pres">
      <dgm:prSet presAssocID="{EDCD60A5-0DC2-4918-8743-480D3DD7D036}" presName="compNode" presStyleCnt="0"/>
      <dgm:spPr/>
    </dgm:pt>
    <dgm:pt modelId="{D9F7E7A8-A9D2-458D-A1A8-346CF0F1632D}" type="pres">
      <dgm:prSet presAssocID="{EDCD60A5-0DC2-4918-8743-480D3DD7D036}" presName="bgRect" presStyleLbl="bgShp" presStyleIdx="1" presStyleCnt="4"/>
      <dgm:spPr/>
    </dgm:pt>
    <dgm:pt modelId="{FE832E65-100B-428F-840D-499F1D51BBB2}" type="pres">
      <dgm:prSet presAssocID="{EDCD60A5-0DC2-4918-8743-480D3DD7D0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76C5FBF-E0CA-4B8F-B8EB-00C11908D20F}" type="pres">
      <dgm:prSet presAssocID="{EDCD60A5-0DC2-4918-8743-480D3DD7D036}" presName="spaceRect" presStyleCnt="0"/>
      <dgm:spPr/>
    </dgm:pt>
    <dgm:pt modelId="{0C38F8FE-F1ED-4CEA-BD9B-32BB1D150F1B}" type="pres">
      <dgm:prSet presAssocID="{EDCD60A5-0DC2-4918-8743-480D3DD7D036}" presName="parTx" presStyleLbl="revTx" presStyleIdx="1" presStyleCnt="4">
        <dgm:presLayoutVars>
          <dgm:chMax val="0"/>
          <dgm:chPref val="0"/>
        </dgm:presLayoutVars>
      </dgm:prSet>
      <dgm:spPr/>
    </dgm:pt>
    <dgm:pt modelId="{62B4A31F-C500-43C7-9B6F-08AF6DE31130}" type="pres">
      <dgm:prSet presAssocID="{6D22B89B-7BE4-4085-8B1D-25F9A788EA72}" presName="sibTrans" presStyleCnt="0"/>
      <dgm:spPr/>
    </dgm:pt>
    <dgm:pt modelId="{55EDC067-95A5-4E8B-AEDF-A8F5AF8194B0}" type="pres">
      <dgm:prSet presAssocID="{C65355B4-9170-4BBD-803D-81673308972B}" presName="compNode" presStyleCnt="0"/>
      <dgm:spPr/>
    </dgm:pt>
    <dgm:pt modelId="{D9F9FDFD-CFC6-40D7-B53C-24816E502FCF}" type="pres">
      <dgm:prSet presAssocID="{C65355B4-9170-4BBD-803D-81673308972B}" presName="bgRect" presStyleLbl="bgShp" presStyleIdx="2" presStyleCnt="4"/>
      <dgm:spPr/>
    </dgm:pt>
    <dgm:pt modelId="{A966337C-FEAD-405D-A2AF-86052610D3AC}" type="pres">
      <dgm:prSet presAssocID="{C65355B4-9170-4BBD-803D-8167330897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r tree"/>
        </a:ext>
      </dgm:extLst>
    </dgm:pt>
    <dgm:pt modelId="{0C86FCCF-BAA5-480B-84A6-2C1005E81EB0}" type="pres">
      <dgm:prSet presAssocID="{C65355B4-9170-4BBD-803D-81673308972B}" presName="spaceRect" presStyleCnt="0"/>
      <dgm:spPr/>
    </dgm:pt>
    <dgm:pt modelId="{5A62E4B7-179D-4888-8744-041D77BF2D08}" type="pres">
      <dgm:prSet presAssocID="{C65355B4-9170-4BBD-803D-81673308972B}" presName="parTx" presStyleLbl="revTx" presStyleIdx="2" presStyleCnt="4">
        <dgm:presLayoutVars>
          <dgm:chMax val="0"/>
          <dgm:chPref val="0"/>
        </dgm:presLayoutVars>
      </dgm:prSet>
      <dgm:spPr/>
    </dgm:pt>
    <dgm:pt modelId="{72DED588-D4C9-4E8D-B4AA-7CFD1650C847}" type="pres">
      <dgm:prSet presAssocID="{3BDB32F0-7E01-4AEB-B657-420759BFC44C}" presName="sibTrans" presStyleCnt="0"/>
      <dgm:spPr/>
    </dgm:pt>
    <dgm:pt modelId="{A4E6F2AD-D43E-4FF9-81B9-93FEB197639A}" type="pres">
      <dgm:prSet presAssocID="{8BDF5303-491C-47FF-A88C-B22B9AF5E5D7}" presName="compNode" presStyleCnt="0"/>
      <dgm:spPr/>
    </dgm:pt>
    <dgm:pt modelId="{EEB80392-F0F9-4D3D-BAB5-083878ED2E1C}" type="pres">
      <dgm:prSet presAssocID="{8BDF5303-491C-47FF-A88C-B22B9AF5E5D7}" presName="bgRect" presStyleLbl="bgShp" presStyleIdx="3" presStyleCnt="4"/>
      <dgm:spPr/>
    </dgm:pt>
    <dgm:pt modelId="{C254653C-FC1A-4612-8453-B908FB825DA6}" type="pres">
      <dgm:prSet presAssocID="{8BDF5303-491C-47FF-A88C-B22B9AF5E5D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uler"/>
        </a:ext>
      </dgm:extLst>
    </dgm:pt>
    <dgm:pt modelId="{D5E1C497-1EAA-44BA-8153-B050F58EA26A}" type="pres">
      <dgm:prSet presAssocID="{8BDF5303-491C-47FF-A88C-B22B9AF5E5D7}" presName="spaceRect" presStyleCnt="0"/>
      <dgm:spPr/>
    </dgm:pt>
    <dgm:pt modelId="{64A59380-11E4-4115-85FF-82CA82651C7F}" type="pres">
      <dgm:prSet presAssocID="{8BDF5303-491C-47FF-A88C-B22B9AF5E5D7}" presName="parTx" presStyleLbl="revTx" presStyleIdx="3" presStyleCnt="4">
        <dgm:presLayoutVars>
          <dgm:chMax val="0"/>
          <dgm:chPref val="0"/>
        </dgm:presLayoutVars>
      </dgm:prSet>
      <dgm:spPr/>
    </dgm:pt>
  </dgm:ptLst>
  <dgm:cxnLst>
    <dgm:cxn modelId="{C2B2EB8F-0092-42F6-AF60-9CC5622C8201}" srcId="{C4B389B0-DC6E-4B68-BF45-B0289DFA4D35}" destId="{C65355B4-9170-4BBD-803D-81673308972B}" srcOrd="2" destOrd="0" parTransId="{AF4EC482-0C7A-4CDF-A0C7-956E60CEE293}" sibTransId="{3BDB32F0-7E01-4AEB-B657-420759BFC44C}"/>
    <dgm:cxn modelId="{CEAB9295-B596-4759-B575-70150D02C16D}" type="presOf" srcId="{8BDF5303-491C-47FF-A88C-B22B9AF5E5D7}" destId="{64A59380-11E4-4115-85FF-82CA82651C7F}" srcOrd="0" destOrd="0" presId="urn:microsoft.com/office/officeart/2018/2/layout/IconVerticalSolidList"/>
    <dgm:cxn modelId="{1E88B1A2-3DD9-4B5E-9967-84C15F281F5F}" srcId="{C4B389B0-DC6E-4B68-BF45-B0289DFA4D35}" destId="{8BDF5303-491C-47FF-A88C-B22B9AF5E5D7}" srcOrd="3" destOrd="0" parTransId="{CFAA0604-DF3F-4BB3-B59A-20E1C0E203B6}" sibTransId="{46CEAD84-90E0-47E9-AEC5-A113DCF1F803}"/>
    <dgm:cxn modelId="{36298CA5-3ADA-4A89-B02E-ECF311D3BE66}" type="presOf" srcId="{EDCD60A5-0DC2-4918-8743-480D3DD7D036}" destId="{0C38F8FE-F1ED-4CEA-BD9B-32BB1D150F1B}" srcOrd="0" destOrd="0" presId="urn:microsoft.com/office/officeart/2018/2/layout/IconVerticalSolidList"/>
    <dgm:cxn modelId="{638348A7-0B5F-4779-A341-80C50998B54C}" type="presOf" srcId="{C4B389B0-DC6E-4B68-BF45-B0289DFA4D35}" destId="{69D26C0E-FE0A-4D64-8868-DA3887CB3481}" srcOrd="0" destOrd="0" presId="urn:microsoft.com/office/officeart/2018/2/layout/IconVerticalSolidList"/>
    <dgm:cxn modelId="{CD37CAA8-B227-49D4-9041-6FC299F80D6C}" type="presOf" srcId="{0DD15873-2CDC-4B4E-B336-C7FEDC3A437B}" destId="{71182AB1-2788-4421-AC74-3269CEDE5673}" srcOrd="0" destOrd="0" presId="urn:microsoft.com/office/officeart/2018/2/layout/IconVerticalSolidList"/>
    <dgm:cxn modelId="{10911AAB-637B-4E45-A54A-8E0F62757EF0}" srcId="{C4B389B0-DC6E-4B68-BF45-B0289DFA4D35}" destId="{EDCD60A5-0DC2-4918-8743-480D3DD7D036}" srcOrd="1" destOrd="0" parTransId="{72640F63-DF61-4D0F-9703-BA64B49E4CE7}" sibTransId="{6D22B89B-7BE4-4085-8B1D-25F9A788EA72}"/>
    <dgm:cxn modelId="{8B9032E0-E290-4280-8BDD-2287DDE2076C}" srcId="{C4B389B0-DC6E-4B68-BF45-B0289DFA4D35}" destId="{0DD15873-2CDC-4B4E-B336-C7FEDC3A437B}" srcOrd="0" destOrd="0" parTransId="{8370F37C-5B59-410C-86C3-651E3FCB225C}" sibTransId="{4E13C176-8698-485E-B1E1-2149A11F9CC4}"/>
    <dgm:cxn modelId="{C67698F7-38B2-4BF9-B999-08D87C5B165E}" type="presOf" srcId="{C65355B4-9170-4BBD-803D-81673308972B}" destId="{5A62E4B7-179D-4888-8744-041D77BF2D08}" srcOrd="0" destOrd="0" presId="urn:microsoft.com/office/officeart/2018/2/layout/IconVerticalSolidList"/>
    <dgm:cxn modelId="{B46142C0-12CB-4647-A4AA-38A2C22B8E01}" type="presParOf" srcId="{69D26C0E-FE0A-4D64-8868-DA3887CB3481}" destId="{94154652-97B6-451F-B487-87A29FF44F2A}" srcOrd="0" destOrd="0" presId="urn:microsoft.com/office/officeart/2018/2/layout/IconVerticalSolidList"/>
    <dgm:cxn modelId="{0F6BE09D-20D9-4264-A34F-714A256B8E9C}" type="presParOf" srcId="{94154652-97B6-451F-B487-87A29FF44F2A}" destId="{9863EBBE-D782-4C53-865D-5E30AC3FEA5A}" srcOrd="0" destOrd="0" presId="urn:microsoft.com/office/officeart/2018/2/layout/IconVerticalSolidList"/>
    <dgm:cxn modelId="{2A90A460-FC8A-40D9-957C-9ACCEE423CCD}" type="presParOf" srcId="{94154652-97B6-451F-B487-87A29FF44F2A}" destId="{F84EA19D-6607-4AEC-A4AA-947CE76C86BD}" srcOrd="1" destOrd="0" presId="urn:microsoft.com/office/officeart/2018/2/layout/IconVerticalSolidList"/>
    <dgm:cxn modelId="{6C983097-A1D3-459A-AE0C-C221C8E15411}" type="presParOf" srcId="{94154652-97B6-451F-B487-87A29FF44F2A}" destId="{37ECB177-4F6D-43C8-9A58-AFA44740F2AA}" srcOrd="2" destOrd="0" presId="urn:microsoft.com/office/officeart/2018/2/layout/IconVerticalSolidList"/>
    <dgm:cxn modelId="{8249594E-587B-4FB7-BA87-B3A27EA9997B}" type="presParOf" srcId="{94154652-97B6-451F-B487-87A29FF44F2A}" destId="{71182AB1-2788-4421-AC74-3269CEDE5673}" srcOrd="3" destOrd="0" presId="urn:microsoft.com/office/officeart/2018/2/layout/IconVerticalSolidList"/>
    <dgm:cxn modelId="{529305E1-A5B6-4182-82A2-33A764128556}" type="presParOf" srcId="{69D26C0E-FE0A-4D64-8868-DA3887CB3481}" destId="{7C32B2EC-F828-4C17-AE4A-30822E2CE347}" srcOrd="1" destOrd="0" presId="urn:microsoft.com/office/officeart/2018/2/layout/IconVerticalSolidList"/>
    <dgm:cxn modelId="{7CBB077D-8323-484F-9F3A-9A39B8311C47}" type="presParOf" srcId="{69D26C0E-FE0A-4D64-8868-DA3887CB3481}" destId="{CA1A26A3-690B-4E52-906E-32B46B1937D5}" srcOrd="2" destOrd="0" presId="urn:microsoft.com/office/officeart/2018/2/layout/IconVerticalSolidList"/>
    <dgm:cxn modelId="{1BFF9E25-8471-4009-A13A-A4D7A16EFA5D}" type="presParOf" srcId="{CA1A26A3-690B-4E52-906E-32B46B1937D5}" destId="{D9F7E7A8-A9D2-458D-A1A8-346CF0F1632D}" srcOrd="0" destOrd="0" presId="urn:microsoft.com/office/officeart/2018/2/layout/IconVerticalSolidList"/>
    <dgm:cxn modelId="{4BF4336D-C196-48FF-9D8F-198F48CB8369}" type="presParOf" srcId="{CA1A26A3-690B-4E52-906E-32B46B1937D5}" destId="{FE832E65-100B-428F-840D-499F1D51BBB2}" srcOrd="1" destOrd="0" presId="urn:microsoft.com/office/officeart/2018/2/layout/IconVerticalSolidList"/>
    <dgm:cxn modelId="{DEE3ACA8-A890-48C2-B91F-05FF05AED702}" type="presParOf" srcId="{CA1A26A3-690B-4E52-906E-32B46B1937D5}" destId="{E76C5FBF-E0CA-4B8F-B8EB-00C11908D20F}" srcOrd="2" destOrd="0" presId="urn:microsoft.com/office/officeart/2018/2/layout/IconVerticalSolidList"/>
    <dgm:cxn modelId="{01B8C028-9DCE-48C7-AD73-4F4C60506EEB}" type="presParOf" srcId="{CA1A26A3-690B-4E52-906E-32B46B1937D5}" destId="{0C38F8FE-F1ED-4CEA-BD9B-32BB1D150F1B}" srcOrd="3" destOrd="0" presId="urn:microsoft.com/office/officeart/2018/2/layout/IconVerticalSolidList"/>
    <dgm:cxn modelId="{7DBBBCF6-2E70-42B6-B680-AC6E35C06629}" type="presParOf" srcId="{69D26C0E-FE0A-4D64-8868-DA3887CB3481}" destId="{62B4A31F-C500-43C7-9B6F-08AF6DE31130}" srcOrd="3" destOrd="0" presId="urn:microsoft.com/office/officeart/2018/2/layout/IconVerticalSolidList"/>
    <dgm:cxn modelId="{4F70AA19-7FD1-48BB-B4D7-FFDA96348587}" type="presParOf" srcId="{69D26C0E-FE0A-4D64-8868-DA3887CB3481}" destId="{55EDC067-95A5-4E8B-AEDF-A8F5AF8194B0}" srcOrd="4" destOrd="0" presId="urn:microsoft.com/office/officeart/2018/2/layout/IconVerticalSolidList"/>
    <dgm:cxn modelId="{A548386D-1A69-445F-8AD2-EBBB0EFB1559}" type="presParOf" srcId="{55EDC067-95A5-4E8B-AEDF-A8F5AF8194B0}" destId="{D9F9FDFD-CFC6-40D7-B53C-24816E502FCF}" srcOrd="0" destOrd="0" presId="urn:microsoft.com/office/officeart/2018/2/layout/IconVerticalSolidList"/>
    <dgm:cxn modelId="{57D8DE6C-C602-4F57-92DA-687BDE376432}" type="presParOf" srcId="{55EDC067-95A5-4E8B-AEDF-A8F5AF8194B0}" destId="{A966337C-FEAD-405D-A2AF-86052610D3AC}" srcOrd="1" destOrd="0" presId="urn:microsoft.com/office/officeart/2018/2/layout/IconVerticalSolidList"/>
    <dgm:cxn modelId="{4F3B1DAF-B192-47A7-8E6A-0717FD9FEE1F}" type="presParOf" srcId="{55EDC067-95A5-4E8B-AEDF-A8F5AF8194B0}" destId="{0C86FCCF-BAA5-480B-84A6-2C1005E81EB0}" srcOrd="2" destOrd="0" presId="urn:microsoft.com/office/officeart/2018/2/layout/IconVerticalSolidList"/>
    <dgm:cxn modelId="{D85D9341-A5CE-406B-BE1F-52ED632C7816}" type="presParOf" srcId="{55EDC067-95A5-4E8B-AEDF-A8F5AF8194B0}" destId="{5A62E4B7-179D-4888-8744-041D77BF2D08}" srcOrd="3" destOrd="0" presId="urn:microsoft.com/office/officeart/2018/2/layout/IconVerticalSolidList"/>
    <dgm:cxn modelId="{6626F54A-1147-4BEB-94AB-D1BBD0732AD5}" type="presParOf" srcId="{69D26C0E-FE0A-4D64-8868-DA3887CB3481}" destId="{72DED588-D4C9-4E8D-B4AA-7CFD1650C847}" srcOrd="5" destOrd="0" presId="urn:microsoft.com/office/officeart/2018/2/layout/IconVerticalSolidList"/>
    <dgm:cxn modelId="{76B0F4C4-466B-417D-984D-26FC52D87D5E}" type="presParOf" srcId="{69D26C0E-FE0A-4D64-8868-DA3887CB3481}" destId="{A4E6F2AD-D43E-4FF9-81B9-93FEB197639A}" srcOrd="6" destOrd="0" presId="urn:microsoft.com/office/officeart/2018/2/layout/IconVerticalSolidList"/>
    <dgm:cxn modelId="{B83CEB34-25A9-473C-91CE-692B7E4DCEB8}" type="presParOf" srcId="{A4E6F2AD-D43E-4FF9-81B9-93FEB197639A}" destId="{EEB80392-F0F9-4D3D-BAB5-083878ED2E1C}" srcOrd="0" destOrd="0" presId="urn:microsoft.com/office/officeart/2018/2/layout/IconVerticalSolidList"/>
    <dgm:cxn modelId="{80E87F2B-18F9-4C39-BCA1-61E150B22F72}" type="presParOf" srcId="{A4E6F2AD-D43E-4FF9-81B9-93FEB197639A}" destId="{C254653C-FC1A-4612-8453-B908FB825DA6}" srcOrd="1" destOrd="0" presId="urn:microsoft.com/office/officeart/2018/2/layout/IconVerticalSolidList"/>
    <dgm:cxn modelId="{18F3B933-C898-4677-93D0-24F86DE12799}" type="presParOf" srcId="{A4E6F2AD-D43E-4FF9-81B9-93FEB197639A}" destId="{D5E1C497-1EAA-44BA-8153-B050F58EA26A}" srcOrd="2" destOrd="0" presId="urn:microsoft.com/office/officeart/2018/2/layout/IconVerticalSolidList"/>
    <dgm:cxn modelId="{D648A5A7-1B38-48C3-A1DA-CFCA828E2171}" type="presParOf" srcId="{A4E6F2AD-D43E-4FF9-81B9-93FEB197639A}" destId="{64A59380-11E4-4115-85FF-82CA82651C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8A8FDF-7F7E-40B6-9E2E-D579106B2DDD}"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75CF618-74B5-4D2C-A405-9464D848A78B}">
      <dgm:prSet/>
      <dgm:spPr/>
      <dgm:t>
        <a:bodyPr/>
        <a:lstStyle/>
        <a:p>
          <a:r>
            <a:rPr lang="en-US" b="0" i="0"/>
            <a:t>-In this table, we can see that all three regression models have relatively high R-squared values, indicating that they are good at predicting "ndaysact". However, rmse_train and rmse_test</a:t>
          </a:r>
          <a:r>
            <a:rPr lang="en-US"/>
            <a:t> </a:t>
          </a:r>
          <a:r>
            <a:rPr lang="en-US" b="0" i="0"/>
            <a:t>vary slightly between the models. Based on these results, we can could conclude that the multiple linear regression model is the best model for predicting "ndaysact" in this dataset.</a:t>
          </a:r>
          <a:endParaRPr lang="en-US"/>
        </a:p>
      </dgm:t>
    </dgm:pt>
    <dgm:pt modelId="{A45AFBF2-1991-4FA3-840F-81F7C3104DE4}" type="parTrans" cxnId="{3E8AFAA7-E800-4311-A033-0A8324D8B63D}">
      <dgm:prSet/>
      <dgm:spPr/>
      <dgm:t>
        <a:bodyPr/>
        <a:lstStyle/>
        <a:p>
          <a:endParaRPr lang="en-US"/>
        </a:p>
      </dgm:t>
    </dgm:pt>
    <dgm:pt modelId="{B84D0CCE-4561-4594-9243-3BAE27151195}" type="sibTrans" cxnId="{3E8AFAA7-E800-4311-A033-0A8324D8B63D}">
      <dgm:prSet/>
      <dgm:spPr/>
      <dgm:t>
        <a:bodyPr/>
        <a:lstStyle/>
        <a:p>
          <a:endParaRPr lang="en-US"/>
        </a:p>
      </dgm:t>
    </dgm:pt>
    <dgm:pt modelId="{8A514E4C-C19B-4796-9682-5F5CD7DB228F}">
      <dgm:prSet/>
      <dgm:spPr/>
      <dgm:t>
        <a:bodyPr/>
        <a:lstStyle/>
        <a:p>
          <a:r>
            <a:rPr lang="en-US"/>
            <a:t>How will this analysis help the website</a:t>
          </a:r>
        </a:p>
      </dgm:t>
    </dgm:pt>
    <dgm:pt modelId="{E4097ABA-2D00-459E-8364-51FBD180CFAD}" type="parTrans" cxnId="{5AF20D2B-7B7C-417E-B448-B2693F37D2CF}">
      <dgm:prSet/>
      <dgm:spPr/>
      <dgm:t>
        <a:bodyPr/>
        <a:lstStyle/>
        <a:p>
          <a:endParaRPr lang="en-US"/>
        </a:p>
      </dgm:t>
    </dgm:pt>
    <dgm:pt modelId="{681B650D-6A16-4CE6-96DC-23C6D2748C20}" type="sibTrans" cxnId="{5AF20D2B-7B7C-417E-B448-B2693F37D2CF}">
      <dgm:prSet/>
      <dgm:spPr/>
      <dgm:t>
        <a:bodyPr/>
        <a:lstStyle/>
        <a:p>
          <a:endParaRPr lang="en-US"/>
        </a:p>
      </dgm:t>
    </dgm:pt>
    <dgm:pt modelId="{B0AD6385-3242-46B9-90ED-65C69E7AC320}">
      <dgm:prSet/>
      <dgm:spPr/>
      <dgm:t>
        <a:bodyPr/>
        <a:lstStyle/>
        <a:p>
          <a:r>
            <a:rPr lang="en-US"/>
            <a:t>-</a:t>
          </a:r>
          <a:r>
            <a:rPr lang="en-US" b="0" i="0"/>
            <a:t>This analysis is being done to understand the relationship between the amount of time a user spends on the MOOC platform and their level of engagement with the course content, as measured by the number of days they are active on the platform. By examining this relationship, the goal is to identify factors that contribute to student engagement and inform strategies for improving MOOC design and delivery. The use of regression models allows for a quantitative analysis of these factors and helps to identify which variables are most strongly associated with student engagement.</a:t>
          </a:r>
          <a:endParaRPr lang="en-US"/>
        </a:p>
      </dgm:t>
    </dgm:pt>
    <dgm:pt modelId="{9F99A5CD-4261-42E8-A0B2-1FF3A22510BC}" type="parTrans" cxnId="{B702FBAE-0983-449D-ADC1-F5C2506E435C}">
      <dgm:prSet/>
      <dgm:spPr/>
      <dgm:t>
        <a:bodyPr/>
        <a:lstStyle/>
        <a:p>
          <a:endParaRPr lang="en-US"/>
        </a:p>
      </dgm:t>
    </dgm:pt>
    <dgm:pt modelId="{3330BA14-6019-4865-91A6-7B2C0761E75C}" type="sibTrans" cxnId="{B702FBAE-0983-449D-ADC1-F5C2506E435C}">
      <dgm:prSet/>
      <dgm:spPr/>
      <dgm:t>
        <a:bodyPr/>
        <a:lstStyle/>
        <a:p>
          <a:endParaRPr lang="en-US"/>
        </a:p>
      </dgm:t>
    </dgm:pt>
    <dgm:pt modelId="{F37A1A1D-D47B-9944-9AA8-81E58BB079F5}" type="pres">
      <dgm:prSet presAssocID="{778A8FDF-7F7E-40B6-9E2E-D579106B2DDD}" presName="outerComposite" presStyleCnt="0">
        <dgm:presLayoutVars>
          <dgm:chMax val="5"/>
          <dgm:dir/>
          <dgm:resizeHandles val="exact"/>
        </dgm:presLayoutVars>
      </dgm:prSet>
      <dgm:spPr/>
    </dgm:pt>
    <dgm:pt modelId="{0C1B0196-70EC-914C-B2D5-8FBC7B283FB7}" type="pres">
      <dgm:prSet presAssocID="{778A8FDF-7F7E-40B6-9E2E-D579106B2DDD}" presName="dummyMaxCanvas" presStyleCnt="0">
        <dgm:presLayoutVars/>
      </dgm:prSet>
      <dgm:spPr/>
    </dgm:pt>
    <dgm:pt modelId="{A43F096D-6433-674C-81DF-391575891F51}" type="pres">
      <dgm:prSet presAssocID="{778A8FDF-7F7E-40B6-9E2E-D579106B2DDD}" presName="ThreeNodes_1" presStyleLbl="node1" presStyleIdx="0" presStyleCnt="3">
        <dgm:presLayoutVars>
          <dgm:bulletEnabled val="1"/>
        </dgm:presLayoutVars>
      </dgm:prSet>
      <dgm:spPr/>
    </dgm:pt>
    <dgm:pt modelId="{7B3EE91C-55B6-D643-9A32-044FEF8EE28F}" type="pres">
      <dgm:prSet presAssocID="{778A8FDF-7F7E-40B6-9E2E-D579106B2DDD}" presName="ThreeNodes_2" presStyleLbl="node1" presStyleIdx="1" presStyleCnt="3">
        <dgm:presLayoutVars>
          <dgm:bulletEnabled val="1"/>
        </dgm:presLayoutVars>
      </dgm:prSet>
      <dgm:spPr/>
    </dgm:pt>
    <dgm:pt modelId="{12B34A9C-2770-1143-BD1E-D5356ECA5566}" type="pres">
      <dgm:prSet presAssocID="{778A8FDF-7F7E-40B6-9E2E-D579106B2DDD}" presName="ThreeNodes_3" presStyleLbl="node1" presStyleIdx="2" presStyleCnt="3">
        <dgm:presLayoutVars>
          <dgm:bulletEnabled val="1"/>
        </dgm:presLayoutVars>
      </dgm:prSet>
      <dgm:spPr/>
    </dgm:pt>
    <dgm:pt modelId="{945902A8-E051-4C45-BAD3-91CBCAEC4854}" type="pres">
      <dgm:prSet presAssocID="{778A8FDF-7F7E-40B6-9E2E-D579106B2DDD}" presName="ThreeConn_1-2" presStyleLbl="fgAccFollowNode1" presStyleIdx="0" presStyleCnt="2">
        <dgm:presLayoutVars>
          <dgm:bulletEnabled val="1"/>
        </dgm:presLayoutVars>
      </dgm:prSet>
      <dgm:spPr/>
    </dgm:pt>
    <dgm:pt modelId="{25683DC3-BC6B-7347-B791-5935B8A074F0}" type="pres">
      <dgm:prSet presAssocID="{778A8FDF-7F7E-40B6-9E2E-D579106B2DDD}" presName="ThreeConn_2-3" presStyleLbl="fgAccFollowNode1" presStyleIdx="1" presStyleCnt="2">
        <dgm:presLayoutVars>
          <dgm:bulletEnabled val="1"/>
        </dgm:presLayoutVars>
      </dgm:prSet>
      <dgm:spPr/>
    </dgm:pt>
    <dgm:pt modelId="{339C7397-421F-D84F-8A5C-065C37E3AF01}" type="pres">
      <dgm:prSet presAssocID="{778A8FDF-7F7E-40B6-9E2E-D579106B2DDD}" presName="ThreeNodes_1_text" presStyleLbl="node1" presStyleIdx="2" presStyleCnt="3">
        <dgm:presLayoutVars>
          <dgm:bulletEnabled val="1"/>
        </dgm:presLayoutVars>
      </dgm:prSet>
      <dgm:spPr/>
    </dgm:pt>
    <dgm:pt modelId="{936EA472-334F-2E44-9E58-4D99F93CC347}" type="pres">
      <dgm:prSet presAssocID="{778A8FDF-7F7E-40B6-9E2E-D579106B2DDD}" presName="ThreeNodes_2_text" presStyleLbl="node1" presStyleIdx="2" presStyleCnt="3">
        <dgm:presLayoutVars>
          <dgm:bulletEnabled val="1"/>
        </dgm:presLayoutVars>
      </dgm:prSet>
      <dgm:spPr/>
    </dgm:pt>
    <dgm:pt modelId="{E2BFD414-E561-6B4E-BF94-4B3E4AF9F264}" type="pres">
      <dgm:prSet presAssocID="{778A8FDF-7F7E-40B6-9E2E-D579106B2DDD}" presName="ThreeNodes_3_text" presStyleLbl="node1" presStyleIdx="2" presStyleCnt="3">
        <dgm:presLayoutVars>
          <dgm:bulletEnabled val="1"/>
        </dgm:presLayoutVars>
      </dgm:prSet>
      <dgm:spPr/>
    </dgm:pt>
  </dgm:ptLst>
  <dgm:cxnLst>
    <dgm:cxn modelId="{5AF20D2B-7B7C-417E-B448-B2693F37D2CF}" srcId="{778A8FDF-7F7E-40B6-9E2E-D579106B2DDD}" destId="{8A514E4C-C19B-4796-9682-5F5CD7DB228F}" srcOrd="1" destOrd="0" parTransId="{E4097ABA-2D00-459E-8364-51FBD180CFAD}" sibTransId="{681B650D-6A16-4CE6-96DC-23C6D2748C20}"/>
    <dgm:cxn modelId="{83AF907E-0AAF-D340-9C9B-25D918C230B8}" type="presOf" srcId="{8A514E4C-C19B-4796-9682-5F5CD7DB228F}" destId="{7B3EE91C-55B6-D643-9A32-044FEF8EE28F}" srcOrd="0" destOrd="0" presId="urn:microsoft.com/office/officeart/2005/8/layout/vProcess5"/>
    <dgm:cxn modelId="{193C3882-4058-0645-A4AC-5ADB8172DAE0}" type="presOf" srcId="{B84D0CCE-4561-4594-9243-3BAE27151195}" destId="{945902A8-E051-4C45-BAD3-91CBCAEC4854}" srcOrd="0" destOrd="0" presId="urn:microsoft.com/office/officeart/2005/8/layout/vProcess5"/>
    <dgm:cxn modelId="{2C85BA8A-B900-ED42-BF22-6A11BF1ED0F0}" type="presOf" srcId="{E75CF618-74B5-4D2C-A405-9464D848A78B}" destId="{A43F096D-6433-674C-81DF-391575891F51}" srcOrd="0" destOrd="0" presId="urn:microsoft.com/office/officeart/2005/8/layout/vProcess5"/>
    <dgm:cxn modelId="{D249EE8A-8685-FF47-9ABA-B4E1C640848F}" type="presOf" srcId="{B0AD6385-3242-46B9-90ED-65C69E7AC320}" destId="{E2BFD414-E561-6B4E-BF94-4B3E4AF9F264}" srcOrd="1" destOrd="0" presId="urn:microsoft.com/office/officeart/2005/8/layout/vProcess5"/>
    <dgm:cxn modelId="{4CB4A19E-B8F0-CF45-8CE0-A286302038F2}" type="presOf" srcId="{8A514E4C-C19B-4796-9682-5F5CD7DB228F}" destId="{936EA472-334F-2E44-9E58-4D99F93CC347}" srcOrd="1" destOrd="0" presId="urn:microsoft.com/office/officeart/2005/8/layout/vProcess5"/>
    <dgm:cxn modelId="{15B58FA3-87DE-7448-B8F5-3220936F4567}" type="presOf" srcId="{681B650D-6A16-4CE6-96DC-23C6D2748C20}" destId="{25683DC3-BC6B-7347-B791-5935B8A074F0}" srcOrd="0" destOrd="0" presId="urn:microsoft.com/office/officeart/2005/8/layout/vProcess5"/>
    <dgm:cxn modelId="{3E8AFAA7-E800-4311-A033-0A8324D8B63D}" srcId="{778A8FDF-7F7E-40B6-9E2E-D579106B2DDD}" destId="{E75CF618-74B5-4D2C-A405-9464D848A78B}" srcOrd="0" destOrd="0" parTransId="{A45AFBF2-1991-4FA3-840F-81F7C3104DE4}" sibTransId="{B84D0CCE-4561-4594-9243-3BAE27151195}"/>
    <dgm:cxn modelId="{B702FBAE-0983-449D-ADC1-F5C2506E435C}" srcId="{778A8FDF-7F7E-40B6-9E2E-D579106B2DDD}" destId="{B0AD6385-3242-46B9-90ED-65C69E7AC320}" srcOrd="2" destOrd="0" parTransId="{9F99A5CD-4261-42E8-A0B2-1FF3A22510BC}" sibTransId="{3330BA14-6019-4865-91A6-7B2C0761E75C}"/>
    <dgm:cxn modelId="{9A25E8E4-4287-F742-A6AA-EB7AA4D9804C}" type="presOf" srcId="{778A8FDF-7F7E-40B6-9E2E-D579106B2DDD}" destId="{F37A1A1D-D47B-9944-9AA8-81E58BB079F5}" srcOrd="0" destOrd="0" presId="urn:microsoft.com/office/officeart/2005/8/layout/vProcess5"/>
    <dgm:cxn modelId="{38F7B6E6-ECE4-9A41-9C7A-CACE3A3EEFE7}" type="presOf" srcId="{B0AD6385-3242-46B9-90ED-65C69E7AC320}" destId="{12B34A9C-2770-1143-BD1E-D5356ECA5566}" srcOrd="0" destOrd="0" presId="urn:microsoft.com/office/officeart/2005/8/layout/vProcess5"/>
    <dgm:cxn modelId="{4DB868FB-A07A-2248-AD2E-210D09DC64BC}" type="presOf" srcId="{E75CF618-74B5-4D2C-A405-9464D848A78B}" destId="{339C7397-421F-D84F-8A5C-065C37E3AF01}" srcOrd="1" destOrd="0" presId="urn:microsoft.com/office/officeart/2005/8/layout/vProcess5"/>
    <dgm:cxn modelId="{A59C0C80-3913-E944-B98D-AE5139B7C829}" type="presParOf" srcId="{F37A1A1D-D47B-9944-9AA8-81E58BB079F5}" destId="{0C1B0196-70EC-914C-B2D5-8FBC7B283FB7}" srcOrd="0" destOrd="0" presId="urn:microsoft.com/office/officeart/2005/8/layout/vProcess5"/>
    <dgm:cxn modelId="{404ADDE3-CBE9-4D4F-AB19-A026B02EDE40}" type="presParOf" srcId="{F37A1A1D-D47B-9944-9AA8-81E58BB079F5}" destId="{A43F096D-6433-674C-81DF-391575891F51}" srcOrd="1" destOrd="0" presId="urn:microsoft.com/office/officeart/2005/8/layout/vProcess5"/>
    <dgm:cxn modelId="{FE2DDD97-53E2-3E40-A916-21FC86ABF240}" type="presParOf" srcId="{F37A1A1D-D47B-9944-9AA8-81E58BB079F5}" destId="{7B3EE91C-55B6-D643-9A32-044FEF8EE28F}" srcOrd="2" destOrd="0" presId="urn:microsoft.com/office/officeart/2005/8/layout/vProcess5"/>
    <dgm:cxn modelId="{2AEE2B5A-9EC4-264A-98A1-9965AB146B1E}" type="presParOf" srcId="{F37A1A1D-D47B-9944-9AA8-81E58BB079F5}" destId="{12B34A9C-2770-1143-BD1E-D5356ECA5566}" srcOrd="3" destOrd="0" presId="urn:microsoft.com/office/officeart/2005/8/layout/vProcess5"/>
    <dgm:cxn modelId="{D1648A5D-874F-0A47-A967-1019D2B420B0}" type="presParOf" srcId="{F37A1A1D-D47B-9944-9AA8-81E58BB079F5}" destId="{945902A8-E051-4C45-BAD3-91CBCAEC4854}" srcOrd="4" destOrd="0" presId="urn:microsoft.com/office/officeart/2005/8/layout/vProcess5"/>
    <dgm:cxn modelId="{084276BE-34CB-7D41-AB27-8DB2EC179574}" type="presParOf" srcId="{F37A1A1D-D47B-9944-9AA8-81E58BB079F5}" destId="{25683DC3-BC6B-7347-B791-5935B8A074F0}" srcOrd="5" destOrd="0" presId="urn:microsoft.com/office/officeart/2005/8/layout/vProcess5"/>
    <dgm:cxn modelId="{5024A608-58B7-C344-BF98-57F1EF97C2C4}" type="presParOf" srcId="{F37A1A1D-D47B-9944-9AA8-81E58BB079F5}" destId="{339C7397-421F-D84F-8A5C-065C37E3AF01}" srcOrd="6" destOrd="0" presId="urn:microsoft.com/office/officeart/2005/8/layout/vProcess5"/>
    <dgm:cxn modelId="{4E584F58-5A4C-1F4D-8812-7BA602ED3F64}" type="presParOf" srcId="{F37A1A1D-D47B-9944-9AA8-81E58BB079F5}" destId="{936EA472-334F-2E44-9E58-4D99F93CC347}" srcOrd="7" destOrd="0" presId="urn:microsoft.com/office/officeart/2005/8/layout/vProcess5"/>
    <dgm:cxn modelId="{BE50DF72-545B-4F44-B2A4-07440BB305B4}" type="presParOf" srcId="{F37A1A1D-D47B-9944-9AA8-81E58BB079F5}" destId="{E2BFD414-E561-6B4E-BF94-4B3E4AF9F26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AD0A9-00B8-F34D-96A6-86C8CF8A02F5}">
      <dsp:nvSpPr>
        <dsp:cNvPr id="0" name=""/>
        <dsp:cNvSpPr/>
      </dsp:nvSpPr>
      <dsp:spPr>
        <a:xfrm>
          <a:off x="435790" y="2658"/>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OVERVIEW :</a:t>
          </a:r>
        </a:p>
      </dsp:txBody>
      <dsp:txXfrm>
        <a:off x="464758" y="31626"/>
        <a:ext cx="3626264" cy="931111"/>
      </dsp:txXfrm>
    </dsp:sp>
    <dsp:sp modelId="{76F92DC6-17D8-F345-A191-4248986D1A27}">
      <dsp:nvSpPr>
        <dsp:cNvPr id="0" name=""/>
        <dsp:cNvSpPr/>
      </dsp:nvSpPr>
      <dsp:spPr>
        <a:xfrm rot="5400000">
          <a:off x="2092444" y="1016431"/>
          <a:ext cx="370892" cy="4450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44369" y="1053520"/>
        <a:ext cx="267043" cy="259624"/>
      </dsp:txXfrm>
    </dsp:sp>
    <dsp:sp modelId="{1329C650-9126-A546-BFE9-FF2DA395DA5E}">
      <dsp:nvSpPr>
        <dsp:cNvPr id="0" name=""/>
        <dsp:cNvSpPr/>
      </dsp:nvSpPr>
      <dsp:spPr>
        <a:xfrm>
          <a:off x="435790" y="1486229"/>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Large scale online courses designed to deliver knowledge through a digital platform to advance skills and career of people. MOOC(Massive Open Online Courses) has the potential to transform education and provide access to knowledge and skills for learners around the world.</a:t>
          </a:r>
          <a:endParaRPr lang="en-US" sz="1200" kern="1200" dirty="0"/>
        </a:p>
      </dsp:txBody>
      <dsp:txXfrm>
        <a:off x="464758" y="1515197"/>
        <a:ext cx="3626264" cy="931111"/>
      </dsp:txXfrm>
    </dsp:sp>
    <dsp:sp modelId="{908C5EBD-8B2E-1943-9696-A38E1C9FA6FD}">
      <dsp:nvSpPr>
        <dsp:cNvPr id="0" name=""/>
        <dsp:cNvSpPr/>
      </dsp:nvSpPr>
      <dsp:spPr>
        <a:xfrm rot="5400000">
          <a:off x="2092444" y="2500002"/>
          <a:ext cx="370892" cy="445071"/>
        </a:xfrm>
        <a:prstGeom prst="rightArrow">
          <a:avLst>
            <a:gd name="adj1" fmla="val 60000"/>
            <a:gd name="adj2" fmla="val 50000"/>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44369" y="2537091"/>
        <a:ext cx="267043" cy="259624"/>
      </dsp:txXfrm>
    </dsp:sp>
    <dsp:sp modelId="{458B0247-5DD9-2B4F-8BE8-95610AFCBE8F}">
      <dsp:nvSpPr>
        <dsp:cNvPr id="0" name=""/>
        <dsp:cNvSpPr/>
      </dsp:nvSpPr>
      <dsp:spPr>
        <a:xfrm>
          <a:off x="435790" y="2969799"/>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SYNOPSIS :</a:t>
          </a:r>
          <a:endParaRPr lang="en-US" sz="1200" kern="1200"/>
        </a:p>
      </dsp:txBody>
      <dsp:txXfrm>
        <a:off x="464758" y="2998767"/>
        <a:ext cx="3626264" cy="931111"/>
      </dsp:txXfrm>
    </dsp:sp>
    <dsp:sp modelId="{D78FB284-D466-B941-A3EA-5EDB909364EA}">
      <dsp:nvSpPr>
        <dsp:cNvPr id="0" name=""/>
        <dsp:cNvSpPr/>
      </dsp:nvSpPr>
      <dsp:spPr>
        <a:xfrm rot="5400000">
          <a:off x="2092444" y="3983572"/>
          <a:ext cx="370892" cy="4450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44369" y="4020661"/>
        <a:ext cx="267043" cy="259624"/>
      </dsp:txXfrm>
    </dsp:sp>
    <dsp:sp modelId="{A8E25A24-0FBD-CF45-A3FC-21D6C1486F11}">
      <dsp:nvSpPr>
        <dsp:cNvPr id="0" name=""/>
        <dsp:cNvSpPr/>
      </dsp:nvSpPr>
      <dsp:spPr>
        <a:xfrm>
          <a:off x="435790" y="4453370"/>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This project aims to use data mining tools to </a:t>
          </a:r>
          <a:r>
            <a:rPr lang="en-IN" sz="1200" kern="1200" dirty="0" err="1"/>
            <a:t>analyze</a:t>
          </a:r>
          <a:r>
            <a:rPr lang="en-IN" sz="1200" kern="1200" dirty="0"/>
            <a:t> large datasets in order to identify patterns and outliers, test hypotheses, and segment the data for further analysis. #generalised overview</a:t>
          </a:r>
          <a:endParaRPr lang="en-US" sz="1200" kern="1200" dirty="0"/>
        </a:p>
      </dsp:txBody>
      <dsp:txXfrm>
        <a:off x="464758" y="4482338"/>
        <a:ext cx="3626264" cy="931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A915E-219B-4B3E-9735-C90D09A37D24}">
      <dsp:nvSpPr>
        <dsp:cNvPr id="0" name=""/>
        <dsp:cNvSpPr/>
      </dsp:nvSpPr>
      <dsp:spPr>
        <a:xfrm>
          <a:off x="0" y="4352"/>
          <a:ext cx="5788152" cy="927060"/>
        </a:xfrm>
        <a:prstGeom prst="roundRect">
          <a:avLst>
            <a:gd name="adj" fmla="val 10000"/>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A508FC11-C4D6-48B8-BBAB-EA0A8C1EF5B8}">
      <dsp:nvSpPr>
        <dsp:cNvPr id="0" name=""/>
        <dsp:cNvSpPr/>
      </dsp:nvSpPr>
      <dsp:spPr>
        <a:xfrm>
          <a:off x="280435" y="212940"/>
          <a:ext cx="509883" cy="509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D3A03-6C2C-4D73-BDEC-B5E9E73B5E95}">
      <dsp:nvSpPr>
        <dsp:cNvPr id="0" name=""/>
        <dsp:cNvSpPr/>
      </dsp:nvSpPr>
      <dsp:spPr>
        <a:xfrm>
          <a:off x="1070754" y="4352"/>
          <a:ext cx="4717397" cy="92706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dirty="0"/>
            <a:t>1. S- Specific : How activity of student effects the completion of course ?</a:t>
          </a:r>
          <a:endParaRPr lang="en-US" sz="1500" kern="1200" dirty="0"/>
        </a:p>
      </dsp:txBody>
      <dsp:txXfrm>
        <a:off x="1070754" y="4352"/>
        <a:ext cx="4717397" cy="927060"/>
      </dsp:txXfrm>
    </dsp:sp>
    <dsp:sp modelId="{DC250B5E-ACCD-43AC-84B8-D41B37A3F242}">
      <dsp:nvSpPr>
        <dsp:cNvPr id="0" name=""/>
        <dsp:cNvSpPr/>
      </dsp:nvSpPr>
      <dsp:spPr>
        <a:xfrm>
          <a:off x="0" y="1163177"/>
          <a:ext cx="5788152" cy="927060"/>
        </a:xfrm>
        <a:prstGeom prst="roundRect">
          <a:avLst>
            <a:gd name="adj" fmla="val 10000"/>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27838034-8B8E-4A99-80F6-664F243FB179}">
      <dsp:nvSpPr>
        <dsp:cNvPr id="0" name=""/>
        <dsp:cNvSpPr/>
      </dsp:nvSpPr>
      <dsp:spPr>
        <a:xfrm>
          <a:off x="280435" y="1371766"/>
          <a:ext cx="509883" cy="50988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42DC7-DBF4-4523-8695-7FDF6C8A26D1}">
      <dsp:nvSpPr>
        <dsp:cNvPr id="0" name=""/>
        <dsp:cNvSpPr/>
      </dsp:nvSpPr>
      <dsp:spPr>
        <a:xfrm>
          <a:off x="1070754" y="1163177"/>
          <a:ext cx="471739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a:t>2. M- Measurable : How number of videos watched describes the participation of the learner ?</a:t>
          </a:r>
          <a:endParaRPr lang="en-US" sz="1500" kern="1200"/>
        </a:p>
      </dsp:txBody>
      <dsp:txXfrm>
        <a:off x="1070754" y="1163177"/>
        <a:ext cx="4717397" cy="927060"/>
      </dsp:txXfrm>
    </dsp:sp>
    <dsp:sp modelId="{AB2C43DC-52CE-4059-B639-14C5B4CA5D8C}">
      <dsp:nvSpPr>
        <dsp:cNvPr id="0" name=""/>
        <dsp:cNvSpPr/>
      </dsp:nvSpPr>
      <dsp:spPr>
        <a:xfrm>
          <a:off x="0" y="2322002"/>
          <a:ext cx="5788152" cy="927060"/>
        </a:xfrm>
        <a:prstGeom prst="roundRect">
          <a:avLst>
            <a:gd name="adj" fmla="val 10000"/>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dsp:spPr>
      <dsp:style>
        <a:lnRef idx="0">
          <a:scrgbClr r="0" g="0" b="0"/>
        </a:lnRef>
        <a:fillRef idx="1">
          <a:scrgbClr r="0" g="0" b="0"/>
        </a:fillRef>
        <a:effectRef idx="0">
          <a:scrgbClr r="0" g="0" b="0"/>
        </a:effectRef>
        <a:fontRef idx="minor"/>
      </dsp:style>
    </dsp:sp>
    <dsp:sp modelId="{93B62AE8-138A-4C0E-9C48-45F4AC3F2391}">
      <dsp:nvSpPr>
        <dsp:cNvPr id="0" name=""/>
        <dsp:cNvSpPr/>
      </dsp:nvSpPr>
      <dsp:spPr>
        <a:xfrm>
          <a:off x="280435" y="2530591"/>
          <a:ext cx="509883" cy="509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260BF-16F2-416E-B441-5F4E21122EB4}">
      <dsp:nvSpPr>
        <dsp:cNvPr id="0" name=""/>
        <dsp:cNvSpPr/>
      </dsp:nvSpPr>
      <dsp:spPr>
        <a:xfrm>
          <a:off x="1070754" y="2322002"/>
          <a:ext cx="4717397" cy="92706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dirty="0"/>
            <a:t>3. A- Achievable : How many chapters completed by the learner ?</a:t>
          </a:r>
          <a:br>
            <a:rPr lang="en-IN" sz="1500" kern="1200" dirty="0"/>
          </a:br>
          <a:endParaRPr lang="en-US" sz="1500" kern="1200" dirty="0"/>
        </a:p>
      </dsp:txBody>
      <dsp:txXfrm>
        <a:off x="1070754" y="2322002"/>
        <a:ext cx="4717397" cy="927060"/>
      </dsp:txXfrm>
    </dsp:sp>
    <dsp:sp modelId="{F54A2B34-7710-4A69-9B49-32B7D0838914}">
      <dsp:nvSpPr>
        <dsp:cNvPr id="0" name=""/>
        <dsp:cNvSpPr/>
      </dsp:nvSpPr>
      <dsp:spPr>
        <a:xfrm>
          <a:off x="0" y="3480828"/>
          <a:ext cx="5788152" cy="927060"/>
        </a:xfrm>
        <a:prstGeom prst="roundRect">
          <a:avLst>
            <a:gd name="adj" fmla="val 10000"/>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dsp:spPr>
      <dsp:style>
        <a:lnRef idx="0">
          <a:scrgbClr r="0" g="0" b="0"/>
        </a:lnRef>
        <a:fillRef idx="1">
          <a:scrgbClr r="0" g="0" b="0"/>
        </a:fillRef>
        <a:effectRef idx="0">
          <a:scrgbClr r="0" g="0" b="0"/>
        </a:effectRef>
        <a:fontRef idx="minor"/>
      </dsp:style>
    </dsp:sp>
    <dsp:sp modelId="{038D681B-ECA6-468B-BB31-549283AA949C}">
      <dsp:nvSpPr>
        <dsp:cNvPr id="0" name=""/>
        <dsp:cNvSpPr/>
      </dsp:nvSpPr>
      <dsp:spPr>
        <a:xfrm>
          <a:off x="0" y="4774840"/>
          <a:ext cx="509883" cy="5098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B96C75-1E58-4FCA-B021-07E78C14AADF}">
      <dsp:nvSpPr>
        <dsp:cNvPr id="0" name=""/>
        <dsp:cNvSpPr/>
      </dsp:nvSpPr>
      <dsp:spPr>
        <a:xfrm>
          <a:off x="1070754" y="3480828"/>
          <a:ext cx="4717397" cy="92706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dirty="0"/>
            <a:t>4. R- Relevant :How frequently user has posted relevant to the course ?</a:t>
          </a:r>
          <a:br>
            <a:rPr lang="en-IN" sz="1500" kern="1200" dirty="0"/>
          </a:br>
          <a:endParaRPr lang="en-US" sz="1500" kern="1200" dirty="0"/>
        </a:p>
      </dsp:txBody>
      <dsp:txXfrm>
        <a:off x="1070754" y="3480828"/>
        <a:ext cx="4717397" cy="927060"/>
      </dsp:txXfrm>
    </dsp:sp>
    <dsp:sp modelId="{616ED268-32BD-440B-82D2-0CE2E3B13E4C}">
      <dsp:nvSpPr>
        <dsp:cNvPr id="0" name=""/>
        <dsp:cNvSpPr/>
      </dsp:nvSpPr>
      <dsp:spPr>
        <a:xfrm>
          <a:off x="0" y="4639653"/>
          <a:ext cx="5788152" cy="927060"/>
        </a:xfrm>
        <a:prstGeom prst="roundRect">
          <a:avLst>
            <a:gd name="adj" fmla="val 10000"/>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dsp:spPr>
      <dsp:style>
        <a:lnRef idx="0">
          <a:scrgbClr r="0" g="0" b="0"/>
        </a:lnRef>
        <a:fillRef idx="1">
          <a:scrgbClr r="0" g="0" b="0"/>
        </a:fillRef>
        <a:effectRef idx="0">
          <a:scrgbClr r="0" g="0" b="0"/>
        </a:effectRef>
        <a:fontRef idx="minor"/>
      </dsp:style>
    </dsp:sp>
    <dsp:sp modelId="{4CA54DA3-9676-4B42-82C4-57181B7F82D9}">
      <dsp:nvSpPr>
        <dsp:cNvPr id="0" name=""/>
        <dsp:cNvSpPr/>
      </dsp:nvSpPr>
      <dsp:spPr>
        <a:xfrm>
          <a:off x="280435" y="4848241"/>
          <a:ext cx="509883" cy="50988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BB5BF-C9C1-4126-9121-8902332916C8}">
      <dsp:nvSpPr>
        <dsp:cNvPr id="0" name=""/>
        <dsp:cNvSpPr/>
      </dsp:nvSpPr>
      <dsp:spPr>
        <a:xfrm>
          <a:off x="1070754" y="4639653"/>
          <a:ext cx="4717397" cy="92706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dirty="0"/>
            <a:t>5. T- Timely : How long user is  learning logging in to the account ?</a:t>
          </a:r>
          <a:br>
            <a:rPr lang="en-IN" sz="1500" kern="1200" dirty="0"/>
          </a:br>
          <a:endParaRPr lang="en-US" sz="1500" kern="1200" dirty="0"/>
        </a:p>
      </dsp:txBody>
      <dsp:txXfrm>
        <a:off x="1070754" y="4639653"/>
        <a:ext cx="4717397" cy="927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A8F80-6090-4991-9715-65C8EA1ED7A4}">
      <dsp:nvSpPr>
        <dsp:cNvPr id="0" name=""/>
        <dsp:cNvSpPr/>
      </dsp:nvSpPr>
      <dsp:spPr>
        <a:xfrm>
          <a:off x="0" y="224597"/>
          <a:ext cx="6559825" cy="21685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A3212-64FE-4D23-BCD1-C50B90EA861F}">
      <dsp:nvSpPr>
        <dsp:cNvPr id="0" name=""/>
        <dsp:cNvSpPr/>
      </dsp:nvSpPr>
      <dsp:spPr>
        <a:xfrm>
          <a:off x="331306" y="705539"/>
          <a:ext cx="954588" cy="1206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D940C1-AAD5-48D5-81DD-7D3E9BCA34A6}">
      <dsp:nvSpPr>
        <dsp:cNvPr id="0" name=""/>
        <dsp:cNvSpPr/>
      </dsp:nvSpPr>
      <dsp:spPr>
        <a:xfrm>
          <a:off x="1617202" y="608791"/>
          <a:ext cx="4942623" cy="1400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5" tIns="148185" rIns="148185" bIns="148185" numCol="1" spcCol="1270" anchor="ctr" anchorCtr="0">
          <a:noAutofit/>
        </a:bodyPr>
        <a:lstStyle/>
        <a:p>
          <a:pPr marL="0" lvl="0" indent="0" algn="l" defTabSz="622300">
            <a:lnSpc>
              <a:spcPct val="100000"/>
            </a:lnSpc>
            <a:spcBef>
              <a:spcPct val="0"/>
            </a:spcBef>
            <a:spcAft>
              <a:spcPct val="35000"/>
            </a:spcAft>
            <a:buNone/>
          </a:pPr>
          <a:r>
            <a:rPr lang="en-US" sz="1400" kern="1200"/>
            <a:t>This dataset is at the level of one row per-person, per-course. So, for example, if one individual enrolled in three MITx or HarvardX courses during the period covered by the dataset (for this release, Fall 2012, Spring 2013, and Summer 2013), that person would have three rows associated with their userID. </a:t>
          </a:r>
        </a:p>
      </dsp:txBody>
      <dsp:txXfrm>
        <a:off x="1617202" y="608791"/>
        <a:ext cx="4942623" cy="1400175"/>
      </dsp:txXfrm>
    </dsp:sp>
    <dsp:sp modelId="{A60FDFAE-1CBD-4F7C-B4F0-4929BA4B4904}">
      <dsp:nvSpPr>
        <dsp:cNvPr id="0" name=""/>
        <dsp:cNvSpPr/>
      </dsp:nvSpPr>
      <dsp:spPr>
        <a:xfrm>
          <a:off x="0" y="2892840"/>
          <a:ext cx="6559825" cy="14001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99949-8AFF-454F-B7F8-748522B30CDE}">
      <dsp:nvSpPr>
        <dsp:cNvPr id="0" name=""/>
        <dsp:cNvSpPr/>
      </dsp:nvSpPr>
      <dsp:spPr>
        <a:xfrm>
          <a:off x="238541" y="3090933"/>
          <a:ext cx="1140119" cy="10039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6458FA-9966-4DE9-A664-9BBE5CBC6CC0}">
      <dsp:nvSpPr>
        <dsp:cNvPr id="0" name=""/>
        <dsp:cNvSpPr/>
      </dsp:nvSpPr>
      <dsp:spPr>
        <a:xfrm>
          <a:off x="1617202" y="2743204"/>
          <a:ext cx="4942623" cy="1699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5" tIns="148185" rIns="148185" bIns="148185" numCol="1" spcCol="1270" anchor="ctr" anchorCtr="0">
          <a:noAutofit/>
        </a:bodyPr>
        <a:lstStyle/>
        <a:p>
          <a:pPr marL="0" lvl="0" indent="0" algn="l" defTabSz="622300">
            <a:lnSpc>
              <a:spcPct val="100000"/>
            </a:lnSpc>
            <a:spcBef>
              <a:spcPct val="0"/>
            </a:spcBef>
            <a:spcAft>
              <a:spcPct val="35000"/>
            </a:spcAft>
            <a:buNone/>
          </a:pPr>
          <a:r>
            <a:rPr lang="en-US" sz="1400" kern="1200" dirty="0"/>
            <a:t>The dataset includes both administrative variables and variables generated from user-provided data. </a:t>
          </a:r>
        </a:p>
      </dsp:txBody>
      <dsp:txXfrm>
        <a:off x="1617202" y="2743204"/>
        <a:ext cx="4942623" cy="16994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AACD7-D6A0-7240-948F-BE522FCC122D}">
      <dsp:nvSpPr>
        <dsp:cNvPr id="0" name=""/>
        <dsp:cNvSpPr/>
      </dsp:nvSpPr>
      <dsp:spPr>
        <a:xfrm>
          <a:off x="593537" y="38137"/>
          <a:ext cx="2779811" cy="1667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1" kern="1200" dirty="0" err="1"/>
            <a:t>course_id</a:t>
          </a:r>
          <a:r>
            <a:rPr lang="en-US" sz="2000" b="1" kern="1200" dirty="0"/>
            <a:t>: </a:t>
          </a:r>
          <a:br>
            <a:rPr lang="en-US" sz="1300" kern="1200" dirty="0"/>
          </a:br>
          <a:endParaRPr lang="en-US" sz="1300" kern="1200" dirty="0"/>
        </a:p>
        <a:p>
          <a:pPr marL="0" lvl="0" indent="0" algn="ctr" defTabSz="889000">
            <a:lnSpc>
              <a:spcPct val="90000"/>
            </a:lnSpc>
            <a:spcBef>
              <a:spcPct val="0"/>
            </a:spcBef>
            <a:spcAft>
              <a:spcPct val="35000"/>
            </a:spcAft>
            <a:buNone/>
          </a:pPr>
          <a:r>
            <a:rPr lang="en-US" sz="1300" kern="1200" dirty="0"/>
            <a:t>Identifies course name, and semester, e.g. “CB22x” </a:t>
          </a:r>
        </a:p>
      </dsp:txBody>
      <dsp:txXfrm>
        <a:off x="593537" y="38137"/>
        <a:ext cx="2779811" cy="1667887"/>
      </dsp:txXfrm>
    </dsp:sp>
    <dsp:sp modelId="{9E099C38-D88D-D941-B46E-759D89D851A6}">
      <dsp:nvSpPr>
        <dsp:cNvPr id="0" name=""/>
        <dsp:cNvSpPr/>
      </dsp:nvSpPr>
      <dsp:spPr>
        <a:xfrm>
          <a:off x="3639294" y="2044"/>
          <a:ext cx="2779811" cy="1667887"/>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err="1"/>
            <a:t>userid_DI</a:t>
          </a:r>
          <a:r>
            <a:rPr lang="en-US" sz="1600" b="1" kern="1200" dirty="0"/>
            <a:t>:</a:t>
          </a:r>
          <a:br>
            <a:rPr lang="en-US" sz="1300" kern="1200" dirty="0"/>
          </a:br>
          <a:br>
            <a:rPr lang="en-US" sz="1300" kern="1200" dirty="0"/>
          </a:br>
          <a:r>
            <a:rPr lang="en-US" sz="1300" kern="1200" dirty="0"/>
            <a:t>identifies dataset (MHxPC13 corresponds to </a:t>
          </a:r>
          <a:r>
            <a:rPr lang="en-US" sz="1300" kern="1200" dirty="0" err="1"/>
            <a:t>MITx</a:t>
          </a:r>
          <a:r>
            <a:rPr lang="en-US" sz="1300" kern="1200" dirty="0"/>
            <a:t> </a:t>
          </a:r>
          <a:r>
            <a:rPr lang="en-US" sz="1300" kern="1200" dirty="0" err="1"/>
            <a:t>HarvardX</a:t>
          </a:r>
          <a:r>
            <a:rPr lang="en-US" sz="1300" kern="1200" dirty="0"/>
            <a:t> Person-Course AY13), second portion is a random ID number. Example ID: “MHxPC130442623”. </a:t>
          </a:r>
        </a:p>
      </dsp:txBody>
      <dsp:txXfrm>
        <a:off x="3639294" y="2044"/>
        <a:ext cx="2779811" cy="1667887"/>
      </dsp:txXfrm>
    </dsp:sp>
    <dsp:sp modelId="{E27F77B2-593A-2F4A-AFCD-4740DF7CF613}">
      <dsp:nvSpPr>
        <dsp:cNvPr id="0" name=""/>
        <dsp:cNvSpPr/>
      </dsp:nvSpPr>
      <dsp:spPr>
        <a:xfrm>
          <a:off x="6697087" y="2044"/>
          <a:ext cx="2779811" cy="166788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i="1" kern="1200" dirty="0"/>
            <a:t>registered</a:t>
          </a:r>
          <a:r>
            <a:rPr lang="en-US" sz="1800" kern="1200" dirty="0"/>
            <a:t>:</a:t>
          </a:r>
          <a:br>
            <a:rPr lang="en-US" sz="1800" kern="1200" dirty="0"/>
          </a:br>
          <a:br>
            <a:rPr lang="en-US" sz="1300" kern="1200" dirty="0"/>
          </a:br>
          <a:br>
            <a:rPr lang="en-US" sz="1300" kern="1200" dirty="0"/>
          </a:br>
          <a:r>
            <a:rPr lang="en-US" sz="1300" kern="1200" dirty="0"/>
            <a:t>administrative, 0/1; registered for course, =1 for all records in person- course </a:t>
          </a:r>
        </a:p>
      </dsp:txBody>
      <dsp:txXfrm>
        <a:off x="6697087" y="2044"/>
        <a:ext cx="2779811" cy="1667887"/>
      </dsp:txXfrm>
    </dsp:sp>
    <dsp:sp modelId="{3E999988-2DDB-554A-A755-A07788CC076C}">
      <dsp:nvSpPr>
        <dsp:cNvPr id="0" name=""/>
        <dsp:cNvSpPr/>
      </dsp:nvSpPr>
      <dsp:spPr>
        <a:xfrm>
          <a:off x="581501" y="1947913"/>
          <a:ext cx="2779811" cy="166788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a:t>viewed</a:t>
          </a:r>
          <a:r>
            <a:rPr lang="en-US" sz="1300" kern="1200"/>
            <a:t>: administrative, 0/1; anyone who accessed the ‘Courseware’ tab (the home of the videos, problem sets, and exams) within the edX platform for the course. Note that there exist course materials outside of the ‘Courseware’ tab, such as the Syllabus or the Discussion forums. </a:t>
          </a:r>
        </a:p>
      </dsp:txBody>
      <dsp:txXfrm>
        <a:off x="581501" y="1947913"/>
        <a:ext cx="2779811" cy="1667887"/>
      </dsp:txXfrm>
    </dsp:sp>
    <dsp:sp modelId="{2E8331EE-D2CF-1741-8F72-D57EB67E07DF}">
      <dsp:nvSpPr>
        <dsp:cNvPr id="0" name=""/>
        <dsp:cNvSpPr/>
      </dsp:nvSpPr>
      <dsp:spPr>
        <a:xfrm>
          <a:off x="3639294" y="1947913"/>
          <a:ext cx="2779811" cy="166788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a:t>explored</a:t>
          </a:r>
          <a:r>
            <a:rPr lang="en-US" sz="1300" kern="1200"/>
            <a:t>: administrative, 0/1; anyone who accessed at least half of the chapters in the courseware (chapters are the highest level on the “courseware” menu housing course content). </a:t>
          </a:r>
        </a:p>
      </dsp:txBody>
      <dsp:txXfrm>
        <a:off x="3639294" y="1947913"/>
        <a:ext cx="2779811" cy="1667887"/>
      </dsp:txXfrm>
    </dsp:sp>
    <dsp:sp modelId="{55FB9E80-44CC-614A-9DE5-FDE1E6B11402}">
      <dsp:nvSpPr>
        <dsp:cNvPr id="0" name=""/>
        <dsp:cNvSpPr/>
      </dsp:nvSpPr>
      <dsp:spPr>
        <a:xfrm>
          <a:off x="6697087" y="1947913"/>
          <a:ext cx="2779811" cy="166788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dirty="0"/>
            <a:t>certified</a:t>
          </a:r>
          <a:r>
            <a:rPr lang="en-US" sz="1300" kern="1200" dirty="0"/>
            <a:t>: administrative, 0/1; anyone who earned a certificate. Certificates are based on course grades, and depending on the course, the cutoff for a certificate varies from 50% - 80%. </a:t>
          </a:r>
        </a:p>
      </dsp:txBody>
      <dsp:txXfrm>
        <a:off x="6697087" y="1947913"/>
        <a:ext cx="2779811" cy="1667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5CD36-D88F-FD42-B70A-495FD8FBB626}">
      <dsp:nvSpPr>
        <dsp:cNvPr id="0" name=""/>
        <dsp:cNvSpPr/>
      </dsp:nvSpPr>
      <dsp:spPr>
        <a:xfrm>
          <a:off x="0" y="6589"/>
          <a:ext cx="10823575" cy="4309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i="1" kern="1200" dirty="0" err="1"/>
            <a:t>final_cc_cname_DI</a:t>
          </a:r>
          <a:r>
            <a:rPr lang="en-US" sz="1050" kern="1200" dirty="0"/>
            <a:t>: mix of administrative (computed from IP address) and user- provided (filled in from student address if available when IP was indeterminate); during de-identification, some country names were replaced with the corresponding continent/region name. Examples: “Other South Asia” or “Russian Federation”. </a:t>
          </a:r>
        </a:p>
      </dsp:txBody>
      <dsp:txXfrm>
        <a:off x="21036" y="27625"/>
        <a:ext cx="10781503" cy="388844"/>
      </dsp:txXfrm>
    </dsp:sp>
    <dsp:sp modelId="{11767789-9977-4B40-B8E1-31A5AB90E9C9}">
      <dsp:nvSpPr>
        <dsp:cNvPr id="0" name=""/>
        <dsp:cNvSpPr/>
      </dsp:nvSpPr>
      <dsp:spPr>
        <a:xfrm>
          <a:off x="0" y="447213"/>
          <a:ext cx="10823575" cy="430916"/>
        </a:xfrm>
        <a:prstGeom prst="roundRect">
          <a:avLst/>
        </a:prstGeom>
        <a:solidFill>
          <a:schemeClr val="accent2">
            <a:hueOff val="-103955"/>
            <a:satOff val="-5995"/>
            <a:lumOff val="6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dirty="0" err="1"/>
            <a:t>LoE</a:t>
          </a:r>
          <a:r>
            <a:rPr lang="en-US" sz="1400" kern="1200" dirty="0"/>
            <a:t>: user-provided, highest level of education completed. Possible values: “Less than Secondary,” “Secondary,” “Bachelor’s,” “Master’s,” and “Doctorate.” </a:t>
          </a:r>
        </a:p>
      </dsp:txBody>
      <dsp:txXfrm>
        <a:off x="21036" y="468249"/>
        <a:ext cx="10781503" cy="388844"/>
      </dsp:txXfrm>
    </dsp:sp>
    <dsp:sp modelId="{E3A0FC7A-6698-AB40-9F3E-ED339A00EFF6}">
      <dsp:nvSpPr>
        <dsp:cNvPr id="0" name=""/>
        <dsp:cNvSpPr/>
      </dsp:nvSpPr>
      <dsp:spPr>
        <a:xfrm>
          <a:off x="0" y="887837"/>
          <a:ext cx="10823575" cy="430916"/>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1" kern="1200" dirty="0" err="1"/>
            <a:t>YoB</a:t>
          </a:r>
          <a:r>
            <a:rPr lang="en-US" sz="2000" kern="1200" dirty="0"/>
            <a:t>: user-provided, year of birth. Example: “1980”. </a:t>
          </a:r>
        </a:p>
      </dsp:txBody>
      <dsp:txXfrm>
        <a:off x="21036" y="908873"/>
        <a:ext cx="10781503" cy="388844"/>
      </dsp:txXfrm>
    </dsp:sp>
    <dsp:sp modelId="{220C1689-6F5C-784A-8F40-034DA99469EA}">
      <dsp:nvSpPr>
        <dsp:cNvPr id="0" name=""/>
        <dsp:cNvSpPr/>
      </dsp:nvSpPr>
      <dsp:spPr>
        <a:xfrm>
          <a:off x="0" y="1328462"/>
          <a:ext cx="10823575" cy="430916"/>
        </a:xfrm>
        <a:prstGeom prst="roundRect">
          <a:avLst/>
        </a:prstGeom>
        <a:solidFill>
          <a:schemeClr val="accent2">
            <a:hueOff val="-311864"/>
            <a:satOff val="-17985"/>
            <a:lumOff val="18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t>gender</a:t>
          </a:r>
          <a:r>
            <a:rPr lang="en-US" sz="1800" kern="1200" dirty="0"/>
            <a:t>: user-provided. Possible values: m (male), f (female) and o (other). </a:t>
          </a:r>
        </a:p>
      </dsp:txBody>
      <dsp:txXfrm>
        <a:off x="21036" y="1349498"/>
        <a:ext cx="10781503" cy="388844"/>
      </dsp:txXfrm>
    </dsp:sp>
    <dsp:sp modelId="{3BF20703-9E5D-7641-8F3C-F185EF5592A3}">
      <dsp:nvSpPr>
        <dsp:cNvPr id="0" name=""/>
        <dsp:cNvSpPr/>
      </dsp:nvSpPr>
      <dsp:spPr>
        <a:xfrm>
          <a:off x="0" y="1769086"/>
          <a:ext cx="10823575" cy="430916"/>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t>grade</a:t>
          </a:r>
          <a:r>
            <a:rPr lang="en-US" sz="1800" kern="1200" dirty="0"/>
            <a:t>: administrative, final grade in the course, ranges from 0 to 1. Example: “0.87”. </a:t>
          </a:r>
        </a:p>
      </dsp:txBody>
      <dsp:txXfrm>
        <a:off x="21036" y="1790122"/>
        <a:ext cx="10781503" cy="388844"/>
      </dsp:txXfrm>
    </dsp:sp>
    <dsp:sp modelId="{3EBC3FF9-4352-C943-8B38-08F105D6130D}">
      <dsp:nvSpPr>
        <dsp:cNvPr id="0" name=""/>
        <dsp:cNvSpPr/>
      </dsp:nvSpPr>
      <dsp:spPr>
        <a:xfrm>
          <a:off x="0" y="2209710"/>
          <a:ext cx="10823575" cy="430916"/>
        </a:xfrm>
        <a:prstGeom prst="roundRect">
          <a:avLst/>
        </a:prstGeom>
        <a:solidFill>
          <a:schemeClr val="accent2">
            <a:hueOff val="-519773"/>
            <a:satOff val="-29974"/>
            <a:lumOff val="3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err="1"/>
            <a:t>start_time_DI</a:t>
          </a:r>
          <a:r>
            <a:rPr lang="en-US" sz="1800" kern="1200" dirty="0"/>
            <a:t>: administrative, date of course registration. Example: “12/19/12”. </a:t>
          </a:r>
        </a:p>
      </dsp:txBody>
      <dsp:txXfrm>
        <a:off x="21036" y="2230746"/>
        <a:ext cx="10781503" cy="388844"/>
      </dsp:txXfrm>
    </dsp:sp>
    <dsp:sp modelId="{ED726A6F-4DBF-7E47-AC68-DC43A22B2D9D}">
      <dsp:nvSpPr>
        <dsp:cNvPr id="0" name=""/>
        <dsp:cNvSpPr/>
      </dsp:nvSpPr>
      <dsp:spPr>
        <a:xfrm>
          <a:off x="0" y="2650334"/>
          <a:ext cx="10823575" cy="430916"/>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last_event_DI</a:t>
          </a:r>
          <a:r>
            <a:rPr lang="en-US" sz="1600" kern="1200" dirty="0"/>
            <a:t>: administrative, date of last interaction with course, blank if no interactions beyond registration. Example “ </a:t>
          </a:r>
        </a:p>
      </dsp:txBody>
      <dsp:txXfrm>
        <a:off x="21036" y="2671370"/>
        <a:ext cx="10781503" cy="388844"/>
      </dsp:txXfrm>
    </dsp:sp>
    <dsp:sp modelId="{FE044D63-0A0C-6847-BA36-F0D98E58FB66}">
      <dsp:nvSpPr>
        <dsp:cNvPr id="0" name=""/>
        <dsp:cNvSpPr/>
      </dsp:nvSpPr>
      <dsp:spPr>
        <a:xfrm>
          <a:off x="0" y="3090959"/>
          <a:ext cx="10823575" cy="43091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last_event_DI</a:t>
          </a:r>
          <a:r>
            <a:rPr lang="en-US" sz="1600" kern="1200" dirty="0"/>
            <a:t>: administrative, date of last interaction with course, blank if no interactions beyond registration. Example “11/17/13”. </a:t>
          </a:r>
        </a:p>
      </dsp:txBody>
      <dsp:txXfrm>
        <a:off x="21036" y="3111995"/>
        <a:ext cx="10781503" cy="388844"/>
      </dsp:txXfrm>
    </dsp:sp>
    <dsp:sp modelId="{076EC1C1-23D3-8249-ACC9-48EAB51B9F3C}">
      <dsp:nvSpPr>
        <dsp:cNvPr id="0" name=""/>
        <dsp:cNvSpPr/>
      </dsp:nvSpPr>
      <dsp:spPr>
        <a:xfrm>
          <a:off x="0" y="3531583"/>
          <a:ext cx="10823575" cy="430916"/>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dirty="0" err="1"/>
            <a:t>nevents</a:t>
          </a:r>
          <a:r>
            <a:rPr lang="en-US" sz="1400" kern="1200" dirty="0"/>
            <a:t>: administrative, number of interactions with the course, recorded in the tracking logs; blank if no interactions beyond registration. Example: “502”. </a:t>
          </a:r>
        </a:p>
      </dsp:txBody>
      <dsp:txXfrm>
        <a:off x="21036" y="3552619"/>
        <a:ext cx="10781503" cy="388844"/>
      </dsp:txXfrm>
    </dsp:sp>
    <dsp:sp modelId="{E24C891A-7F17-9A48-8575-2FEB738E2414}">
      <dsp:nvSpPr>
        <dsp:cNvPr id="0" name=""/>
        <dsp:cNvSpPr/>
      </dsp:nvSpPr>
      <dsp:spPr>
        <a:xfrm>
          <a:off x="0" y="3972207"/>
          <a:ext cx="10823575" cy="430916"/>
        </a:xfrm>
        <a:prstGeom prst="roundRect">
          <a:avLst/>
        </a:prstGeom>
        <a:solidFill>
          <a:schemeClr val="accent2">
            <a:hueOff val="-935590"/>
            <a:satOff val="-53954"/>
            <a:lumOff val="55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ndays_act</a:t>
          </a:r>
          <a:r>
            <a:rPr lang="en-US" sz="1600" kern="1200" dirty="0"/>
            <a:t>: administrative, number of unique days student interacted with course. Example: “16”. </a:t>
          </a:r>
        </a:p>
      </dsp:txBody>
      <dsp:txXfrm>
        <a:off x="21036" y="3993243"/>
        <a:ext cx="10781503" cy="388844"/>
      </dsp:txXfrm>
    </dsp:sp>
    <dsp:sp modelId="{93C181FB-3D82-2041-BFBC-E4BED92A5E9B}">
      <dsp:nvSpPr>
        <dsp:cNvPr id="0" name=""/>
        <dsp:cNvSpPr/>
      </dsp:nvSpPr>
      <dsp:spPr>
        <a:xfrm>
          <a:off x="0" y="4412832"/>
          <a:ext cx="10823575" cy="430916"/>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nplay_video</a:t>
          </a:r>
          <a:r>
            <a:rPr lang="en-US" sz="1600" kern="1200" dirty="0"/>
            <a:t>: administrative, number of play video events within the course. Example: “52”. </a:t>
          </a:r>
        </a:p>
      </dsp:txBody>
      <dsp:txXfrm>
        <a:off x="21036" y="4433868"/>
        <a:ext cx="10781503" cy="388844"/>
      </dsp:txXfrm>
    </dsp:sp>
    <dsp:sp modelId="{96B90869-12C9-F34F-BB95-2677ADA68783}">
      <dsp:nvSpPr>
        <dsp:cNvPr id="0" name=""/>
        <dsp:cNvSpPr/>
      </dsp:nvSpPr>
      <dsp:spPr>
        <a:xfrm>
          <a:off x="0" y="4853456"/>
          <a:ext cx="10823575" cy="430916"/>
        </a:xfrm>
        <a:prstGeom prst="roundRect">
          <a:avLst/>
        </a:prstGeom>
        <a:solidFill>
          <a:schemeClr val="accent2">
            <a:hueOff val="-1143499"/>
            <a:satOff val="-65943"/>
            <a:lumOff val="67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nchapters</a:t>
          </a:r>
          <a:r>
            <a:rPr lang="en-US" sz="1600" kern="1200" dirty="0"/>
            <a:t>: administrative, number of chapters (within the Courseware) with which the student interacted. Example: “12”. </a:t>
          </a:r>
        </a:p>
      </dsp:txBody>
      <dsp:txXfrm>
        <a:off x="21036" y="4874492"/>
        <a:ext cx="10781503" cy="388844"/>
      </dsp:txXfrm>
    </dsp:sp>
    <dsp:sp modelId="{7736EF16-D951-E641-9457-C67DFE654661}">
      <dsp:nvSpPr>
        <dsp:cNvPr id="0" name=""/>
        <dsp:cNvSpPr/>
      </dsp:nvSpPr>
      <dsp:spPr>
        <a:xfrm>
          <a:off x="0" y="5294080"/>
          <a:ext cx="10823575" cy="430916"/>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nforum_posts</a:t>
          </a:r>
          <a:r>
            <a:rPr lang="en-US" sz="1600" kern="1200" dirty="0"/>
            <a:t>: administrative, number of posts to the Discussion Forum. Example: “8”. </a:t>
          </a:r>
        </a:p>
      </dsp:txBody>
      <dsp:txXfrm>
        <a:off x="21036" y="5315116"/>
        <a:ext cx="10781503" cy="388844"/>
      </dsp:txXfrm>
    </dsp:sp>
    <dsp:sp modelId="{59891C28-7BDC-ED4A-AD31-684CFCD31696}">
      <dsp:nvSpPr>
        <dsp:cNvPr id="0" name=""/>
        <dsp:cNvSpPr/>
      </dsp:nvSpPr>
      <dsp:spPr>
        <a:xfrm>
          <a:off x="0" y="5734704"/>
          <a:ext cx="10823575" cy="430916"/>
        </a:xfrm>
        <a:prstGeom prst="roundRect">
          <a:avLst/>
        </a:prstGeom>
        <a:solidFill>
          <a:schemeClr val="accent2">
            <a:hueOff val="-1351408"/>
            <a:satOff val="-77933"/>
            <a:lumOff val="80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a:t>roles</a:t>
          </a:r>
          <a:r>
            <a:rPr lang="en-US" sz="1600" kern="1200" dirty="0"/>
            <a:t>: administrative, identifies staff and instructors, but blank as staff and instructors were removed from this release. </a:t>
          </a:r>
        </a:p>
      </dsp:txBody>
      <dsp:txXfrm>
        <a:off x="21036" y="5755740"/>
        <a:ext cx="10781503" cy="388844"/>
      </dsp:txXfrm>
    </dsp:sp>
    <dsp:sp modelId="{CC537699-D2B8-BA4F-87F9-99145F0D2DCD}">
      <dsp:nvSpPr>
        <dsp:cNvPr id="0" name=""/>
        <dsp:cNvSpPr/>
      </dsp:nvSpPr>
      <dsp:spPr>
        <a:xfrm>
          <a:off x="0" y="6175329"/>
          <a:ext cx="10823575" cy="43091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i="1" kern="1200" dirty="0" err="1"/>
            <a:t>inconsistent_flag</a:t>
          </a:r>
          <a:r>
            <a:rPr lang="en-US" sz="500" kern="1200" dirty="0"/>
            <a:t>: administrative, identifies records that are internally inconsistent. Due to a variety of data issues, including missing tracking logs and one course (CS50x) which has virtually no logs because most of the course content is hosted outside of the edX platform, a portion of the records have null values for </a:t>
          </a:r>
          <a:r>
            <a:rPr lang="en-US" sz="500" i="1" kern="1200" dirty="0" err="1"/>
            <a:t>nevents</a:t>
          </a:r>
          <a:r>
            <a:rPr lang="en-US" sz="500" i="1" kern="1200" dirty="0"/>
            <a:t> </a:t>
          </a:r>
          <a:r>
            <a:rPr lang="en-US" sz="500" kern="1200" dirty="0"/>
            <a:t>but have non-null values for </a:t>
          </a:r>
          <a:r>
            <a:rPr lang="en-US" sz="500" i="1" kern="1200" dirty="0" err="1"/>
            <a:t>ndays_act</a:t>
          </a:r>
          <a:r>
            <a:rPr lang="en-US" sz="500" kern="1200" dirty="0"/>
            <a:t>, </a:t>
          </a:r>
          <a:r>
            <a:rPr lang="en-US" sz="500" i="1" kern="1200" dirty="0" err="1"/>
            <a:t>nforum_posts</a:t>
          </a:r>
          <a:r>
            <a:rPr lang="en-US" sz="500" kern="1200" dirty="0"/>
            <a:t>, or </a:t>
          </a:r>
          <a:r>
            <a:rPr lang="en-US" sz="500" i="1" kern="1200" dirty="0" err="1"/>
            <a:t>nchapters</a:t>
          </a:r>
          <a:r>
            <a:rPr lang="en-US" sz="500" kern="1200" dirty="0"/>
            <a:t>. The source for </a:t>
          </a:r>
          <a:r>
            <a:rPr lang="en-US" sz="500" i="1" kern="1200" dirty="0" err="1"/>
            <a:t>nevents</a:t>
          </a:r>
          <a:r>
            <a:rPr lang="en-US" sz="500" i="1" kern="1200" dirty="0"/>
            <a:t> </a:t>
          </a:r>
          <a:r>
            <a:rPr lang="en-US" sz="500" kern="1200" dirty="0"/>
            <a:t>and for </a:t>
          </a:r>
          <a:r>
            <a:rPr lang="en-US" sz="500" i="1" kern="1200" dirty="0" err="1"/>
            <a:t>last_event_DI</a:t>
          </a:r>
          <a:r>
            <a:rPr lang="en-US" sz="500" i="1" kern="1200" dirty="0"/>
            <a:t> </a:t>
          </a:r>
          <a:r>
            <a:rPr lang="en-US" sz="500" kern="1200" dirty="0"/>
            <a:t>is the tracking logs, whereas </a:t>
          </a:r>
          <a:r>
            <a:rPr lang="en-US" sz="500" i="1" kern="1200" dirty="0" err="1"/>
            <a:t>ndays_act</a:t>
          </a:r>
          <a:r>
            <a:rPr lang="en-US" sz="500" i="1" kern="1200" dirty="0"/>
            <a:t>, </a:t>
          </a:r>
          <a:r>
            <a:rPr lang="en-US" sz="500" i="1" kern="1200" dirty="0" err="1"/>
            <a:t>nforum_posts</a:t>
          </a:r>
          <a:r>
            <a:rPr lang="en-US" sz="500" i="1" kern="1200" dirty="0"/>
            <a:t>, </a:t>
          </a:r>
          <a:r>
            <a:rPr lang="en-US" sz="500" kern="1200" dirty="0"/>
            <a:t>and </a:t>
          </a:r>
          <a:r>
            <a:rPr lang="en-US" sz="500" i="1" kern="1200" dirty="0" err="1"/>
            <a:t>nchapters</a:t>
          </a:r>
          <a:r>
            <a:rPr lang="en-US" sz="500" i="1" kern="1200" dirty="0"/>
            <a:t> </a:t>
          </a:r>
          <a:r>
            <a:rPr lang="en-US" sz="500" kern="1200" dirty="0"/>
            <a:t>come from a data source known as the “Courseware Student Module”1. Due to the two different sources, if something is wrong with the Tracking Logs2 for a class or a student, then records in Person Course can be internally inconsistent and have a value of ‘1’ in this column. </a:t>
          </a:r>
        </a:p>
      </dsp:txBody>
      <dsp:txXfrm>
        <a:off x="21036" y="6196365"/>
        <a:ext cx="10781503" cy="388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3EBBE-D782-4C53-865D-5E30AC3FEA5A}">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EA19D-6607-4AEC-A4AA-947CE76C86BD}">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82AB1-2788-4421-AC74-3269CEDE567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Q: Method- classification</a:t>
          </a:r>
        </a:p>
      </dsp:txBody>
      <dsp:txXfrm>
        <a:off x="1057183" y="1805"/>
        <a:ext cx="9458416" cy="915310"/>
      </dsp:txXfrm>
    </dsp:sp>
    <dsp:sp modelId="{D9F7E7A8-A9D2-458D-A1A8-346CF0F1632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32E65-100B-428F-840D-499F1D51BBB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8F8FE-F1ED-4CEA-BD9B-32BB1D150F1B}">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1)Logistic regression</a:t>
          </a:r>
        </a:p>
      </dsp:txBody>
      <dsp:txXfrm>
        <a:off x="1057183" y="1145944"/>
        <a:ext cx="9458416" cy="915310"/>
      </dsp:txXfrm>
    </dsp:sp>
    <dsp:sp modelId="{D9F9FDFD-CFC6-40D7-B53C-24816E502FCF}">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6337C-FEAD-405D-A2AF-86052610D3A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2E4B7-179D-4888-8744-041D77BF2D0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2)Decision Trees</a:t>
          </a:r>
        </a:p>
      </dsp:txBody>
      <dsp:txXfrm>
        <a:off x="1057183" y="2290082"/>
        <a:ext cx="9458416" cy="915310"/>
      </dsp:txXfrm>
    </dsp:sp>
    <dsp:sp modelId="{EEB80392-F0F9-4D3D-BAB5-083878ED2E1C}">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4653C-FC1A-4612-8453-B908FB825DA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A59380-11E4-4115-85FF-82CA82651C7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3)Gradient Boosting Machine</a:t>
          </a:r>
        </a:p>
      </dsp:txBody>
      <dsp:txXfrm>
        <a:off x="1057183" y="3434221"/>
        <a:ext cx="9458416" cy="915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F096D-6433-674C-81DF-391575891F51}">
      <dsp:nvSpPr>
        <dsp:cNvPr id="0" name=""/>
        <dsp:cNvSpPr/>
      </dsp:nvSpPr>
      <dsp:spPr>
        <a:xfrm>
          <a:off x="0" y="0"/>
          <a:ext cx="4891661" cy="95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i="0" kern="1200"/>
            <a:t>-In this table, we can see that all three regression models have relatively high R-squared values, indicating that they are good at predicting "ndaysact". However, rmse_train and rmse_test</a:t>
          </a:r>
          <a:r>
            <a:rPr lang="en-US" sz="800" kern="1200"/>
            <a:t> </a:t>
          </a:r>
          <a:r>
            <a:rPr lang="en-US" sz="800" b="0" i="0" kern="1200"/>
            <a:t>vary slightly between the models. Based on these results, we can could conclude that the multiple linear regression model is the best model for predicting "ndaysact" in this dataset.</a:t>
          </a:r>
          <a:endParaRPr lang="en-US" sz="800" kern="1200"/>
        </a:p>
      </dsp:txBody>
      <dsp:txXfrm>
        <a:off x="28095" y="28095"/>
        <a:ext cx="3856567" cy="903049"/>
      </dsp:txXfrm>
    </dsp:sp>
    <dsp:sp modelId="{7B3EE91C-55B6-D643-9A32-044FEF8EE28F}">
      <dsp:nvSpPr>
        <dsp:cNvPr id="0" name=""/>
        <dsp:cNvSpPr/>
      </dsp:nvSpPr>
      <dsp:spPr>
        <a:xfrm>
          <a:off x="431617" y="1119112"/>
          <a:ext cx="4891661" cy="95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a:t>How will this analysis help the website</a:t>
          </a:r>
        </a:p>
      </dsp:txBody>
      <dsp:txXfrm>
        <a:off x="459712" y="1147207"/>
        <a:ext cx="3780348" cy="903049"/>
      </dsp:txXfrm>
    </dsp:sp>
    <dsp:sp modelId="{12B34A9C-2770-1143-BD1E-D5356ECA5566}">
      <dsp:nvSpPr>
        <dsp:cNvPr id="0" name=""/>
        <dsp:cNvSpPr/>
      </dsp:nvSpPr>
      <dsp:spPr>
        <a:xfrm>
          <a:off x="863234" y="2238224"/>
          <a:ext cx="4891661" cy="95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a:t>-</a:t>
          </a:r>
          <a:r>
            <a:rPr lang="en-US" sz="800" b="0" i="0" kern="1200"/>
            <a:t>This analysis is being done to understand the relationship between the amount of time a user spends on the MOOC platform and their level of engagement with the course content, as measured by the number of days they are active on the platform. By examining this relationship, the goal is to identify factors that contribute to student engagement and inform strategies for improving MOOC design and delivery. The use of regression models allows for a quantitative analysis of these factors and helps to identify which variables are most strongly associated with student engagement.</a:t>
          </a:r>
          <a:endParaRPr lang="en-US" sz="800" kern="1200"/>
        </a:p>
      </dsp:txBody>
      <dsp:txXfrm>
        <a:off x="891329" y="2266319"/>
        <a:ext cx="3780348" cy="903049"/>
      </dsp:txXfrm>
    </dsp:sp>
    <dsp:sp modelId="{945902A8-E051-4C45-BAD3-91CBCAEC4854}">
      <dsp:nvSpPr>
        <dsp:cNvPr id="0" name=""/>
        <dsp:cNvSpPr/>
      </dsp:nvSpPr>
      <dsp:spPr>
        <a:xfrm>
          <a:off x="4268156" y="727423"/>
          <a:ext cx="623505" cy="62350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408445" y="727423"/>
        <a:ext cx="342927" cy="469188"/>
      </dsp:txXfrm>
    </dsp:sp>
    <dsp:sp modelId="{25683DC3-BC6B-7347-B791-5935B8A074F0}">
      <dsp:nvSpPr>
        <dsp:cNvPr id="0" name=""/>
        <dsp:cNvSpPr/>
      </dsp:nvSpPr>
      <dsp:spPr>
        <a:xfrm>
          <a:off x="4699773" y="1840140"/>
          <a:ext cx="623505" cy="62350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840062" y="1840140"/>
        <a:ext cx="342927" cy="4691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1683-53AE-649A-7E0F-E6E8D6B24E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E774A-5123-6828-685D-7BFE29528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0C466D-7C3B-236F-6C8D-5E421F713D6F}"/>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CDD72E0A-B4E0-A76B-626E-023F24447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CFD2F-1490-D59E-F006-63B7675685A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2045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85C9-1352-F561-23E6-2996697CD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85122-2755-A538-ED64-41FBD1E0B6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FD1F6-F3E6-0C5E-293E-9B321356BD1F}"/>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6F86E2E3-C564-BBF1-D059-928B4F45A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4CF4C-591C-4080-5081-4E2B715F162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8090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149AAF-3780-CAEF-DB01-D9EF938698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DCFF7A-68BC-E9DF-5676-0A44611823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A0DE5-27E3-C515-6ED9-122FE334D6E9}"/>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621D2038-CBDD-42BE-5FE7-66EAACF49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22808-7552-B5F4-BF45-CE769480AF0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7376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93CA-646D-A690-F8F0-2A17DBF69B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52F07D-C20A-1780-FB2C-5D16BDBA8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ED41A-27C1-F52D-1FC3-A2A7F1484C44}"/>
              </a:ext>
            </a:extLst>
          </p:cNvPr>
          <p:cNvSpPr>
            <a:spLocks noGrp="1"/>
          </p:cNvSpPr>
          <p:nvPr>
            <p:ph type="dt" sz="half" idx="10"/>
          </p:nvPr>
        </p:nvSpPr>
        <p:spPr/>
        <p:txBody>
          <a:bodyPr/>
          <a:lstStyle/>
          <a:p>
            <a:fld id="{11EAACC7-3B3F-47D1-959A-EF58926E955E}" type="datetimeFigureOut">
              <a:rPr lang="en-US" smtClean="0"/>
              <a:t>5/1/23</a:t>
            </a:fld>
            <a:endParaRPr lang="en-US" dirty="0"/>
          </a:p>
        </p:txBody>
      </p:sp>
      <p:sp>
        <p:nvSpPr>
          <p:cNvPr id="5" name="Footer Placeholder 4">
            <a:extLst>
              <a:ext uri="{FF2B5EF4-FFF2-40B4-BE49-F238E27FC236}">
                <a16:creationId xmlns:a16="http://schemas.microsoft.com/office/drawing/2014/main" id="{38E6A1E4-4FBF-AFDF-A5E6-BED3EAE6C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C043B-DA7B-976C-0227-88B4188042A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9258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717D-EDA1-7CFD-A5C6-8A3ED9012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4E1166-F1AC-225B-5778-3827424F6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1D44D6-9B86-6E99-0C40-2D2E489E56E3}"/>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1C69D336-2783-3DE7-296A-086ACA8FB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E41CC-1D3E-DFBA-A017-0F0165F4606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12998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B295-8DFE-D023-81DF-F42FD12B4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AE739-0F1D-9B65-7735-31E89CE89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9FE9F9-90BE-5A2D-D821-087C78D406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F47423-B925-79EA-0E23-EAFB0CC518B3}"/>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FC617D70-0105-E7C6-81D2-54984770B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A9471-C539-6B79-4A17-856A03CA5BC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37249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90F8-E966-1EE9-94BA-AD0176069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70896C-7833-491A-8CC1-CFBF76BCC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4D408-855E-A4BE-9321-7900ED233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AB0FF-D32E-1C4C-1B8C-4571083FE7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7597C-F832-D253-3A97-4A20225DF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612C4B-0ECA-67B9-76A7-DE1468C90838}"/>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8" name="Footer Placeholder 7">
            <a:extLst>
              <a:ext uri="{FF2B5EF4-FFF2-40B4-BE49-F238E27FC236}">
                <a16:creationId xmlns:a16="http://schemas.microsoft.com/office/drawing/2014/main" id="{BC09CEEE-C449-475F-646C-9E4E78493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F71A36-E548-FF02-9F00-DCD9ACDC293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4845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05F-E0D2-A389-E2B9-290691D3B6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CD4654-4E52-0B91-50B9-4F0CBE7F39B0}"/>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4" name="Footer Placeholder 3">
            <a:extLst>
              <a:ext uri="{FF2B5EF4-FFF2-40B4-BE49-F238E27FC236}">
                <a16:creationId xmlns:a16="http://schemas.microsoft.com/office/drawing/2014/main" id="{236475FC-F4F5-1226-0ACB-D3A6F6B17C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D40487-DD56-0A36-17B7-C0CB0C87C1F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8579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6EC6AA-D47E-790F-7A96-5618DB4FEDD4}"/>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3" name="Footer Placeholder 2">
            <a:extLst>
              <a:ext uri="{FF2B5EF4-FFF2-40B4-BE49-F238E27FC236}">
                <a16:creationId xmlns:a16="http://schemas.microsoft.com/office/drawing/2014/main" id="{C882F047-43F7-C4D4-F477-BDF1615B1E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31DA1B-6BBC-F29F-345C-CB15BE0538B7}"/>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4482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7DBF-523A-AD55-06CC-49C725B2F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24786-675C-6E68-B1B6-ACF11A661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389ABA-DC26-82B1-ECB8-1E5DAF35F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AFB19-98C5-112D-076F-8DCE5FC39909}"/>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39FBFAEC-F5C3-F477-253D-41329C1DA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FADBD-5F94-AB64-AFB1-DF72F13FDD3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3894579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46B5-290F-B188-FF62-94FB536CA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C959E9-4B49-3F93-A42F-576755EEF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3C65DE-0630-8703-FE96-D5EC0E73D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9C1F6-45E4-6CF4-F60B-80A6D6AFA795}"/>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71DA4076-D5C8-F688-5DC4-A1E5557243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F23DD6-1FCE-5E38-E9DD-F6803757AFD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9179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684C28-F757-3560-8A02-A752A8907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4EC38F-DD4C-CE08-7633-ECC35151C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172DF-F9BA-433B-FE67-D024CACE2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17B4A16A-F3F1-BB65-2F10-FA916E172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BB20087-81E4-14E6-178A-A35B136DC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827015801"/>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microsoft.com/office/2007/relationships/hdphoto" Target="../media/hdphoto3.wdp"/><Relationship Id="rId4" Type="http://schemas.openxmlformats.org/officeDocument/2006/relationships/diagramData" Target="../diagrams/data3.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F78096-CD6C-8AF3-0544-FFE601BCB0F2}"/>
              </a:ext>
            </a:extLst>
          </p:cNvPr>
          <p:cNvSpPr>
            <a:spLocks noGrp="1"/>
          </p:cNvSpPr>
          <p:nvPr>
            <p:ph type="subTitle" idx="1"/>
          </p:nvPr>
        </p:nvSpPr>
        <p:spPr>
          <a:xfrm>
            <a:off x="6556100" y="4687316"/>
            <a:ext cx="4972512" cy="1517088"/>
          </a:xfrm>
        </p:spPr>
        <p:txBody>
          <a:bodyPr>
            <a:normAutofit/>
          </a:bodyPr>
          <a:lstStyle/>
          <a:p>
            <a:r>
              <a:rPr lang="en-IN">
                <a:effectLst/>
                <a:latin typeface="Baloo Bhaijaan" panose="03080902040302020200" pitchFamily="66" charset="-78"/>
                <a:ea typeface="Calibri" panose="020F0502020204030204" pitchFamily="34" charset="0"/>
                <a:cs typeface="Baloo Bhaijaan" panose="03080902040302020200" pitchFamily="66" charset="-78"/>
              </a:rPr>
              <a:t>Knowledge Enhancement &amp; Career Advancement With MOOC</a:t>
            </a:r>
            <a:br>
              <a:rPr lang="en-IN">
                <a:effectLst/>
                <a:latin typeface="Algerian" pitchFamily="82" charset="77"/>
                <a:ea typeface="Calibri" panose="020F0502020204030204" pitchFamily="34" charset="0"/>
                <a:cs typeface="Times New Roman" panose="02020603050405020304" pitchFamily="18" charset="0"/>
              </a:rPr>
            </a:br>
            <a:br>
              <a:rPr lang="en-IN">
                <a:effectLst/>
                <a:latin typeface="Algerian" pitchFamily="82" charset="77"/>
                <a:ea typeface="Calibri" panose="020F0502020204030204" pitchFamily="34" charset="0"/>
                <a:cs typeface="Times New Roman" panose="02020603050405020304" pitchFamily="18" charset="0"/>
              </a:rPr>
            </a:br>
            <a:endParaRPr lang="en-US">
              <a:latin typeface="Algerian" pitchFamily="82" charset="77"/>
            </a:endParaRPr>
          </a:p>
        </p:txBody>
      </p:sp>
      <p:pic>
        <p:nvPicPr>
          <p:cNvPr id="6" name="Picture 5" descr="Shape, icon&#10;&#10;Description automatically generated">
            <a:extLst>
              <a:ext uri="{FF2B5EF4-FFF2-40B4-BE49-F238E27FC236}">
                <a16:creationId xmlns:a16="http://schemas.microsoft.com/office/drawing/2014/main" id="{FC046093-9198-EEA2-DE77-38330E91575B}"/>
              </a:ext>
            </a:extLst>
          </p:cNvPr>
          <p:cNvPicPr>
            <a:picLocks noChangeAspect="1"/>
          </p:cNvPicPr>
          <p:nvPr/>
        </p:nvPicPr>
        <p:blipFill rotWithShape="1">
          <a:blip r:embed="rId2"/>
          <a:srcRect t="5820" r="1" b="14828"/>
          <a:stretch/>
        </p:blipFill>
        <p:spPr>
          <a:xfrm>
            <a:off x="74384" y="2292131"/>
            <a:ext cx="5060966" cy="2846797"/>
          </a:xfrm>
          <a:prstGeom prst="rect">
            <a:avLst/>
          </a:prstGeom>
        </p:spPr>
      </p:pic>
    </p:spTree>
    <p:extLst>
      <p:ext uri="{BB962C8B-B14F-4D97-AF65-F5344CB8AC3E}">
        <p14:creationId xmlns:p14="http://schemas.microsoft.com/office/powerpoint/2010/main" val="32669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E3DD-1145-9253-6BA7-ABA5BF3EE347}"/>
              </a:ext>
            </a:extLst>
          </p:cNvPr>
          <p:cNvSpPr>
            <a:spLocks noGrp="1"/>
          </p:cNvSpPr>
          <p:nvPr>
            <p:ph type="title"/>
          </p:nvPr>
        </p:nvSpPr>
        <p:spPr/>
        <p:txBody>
          <a:bodyPr/>
          <a:lstStyle/>
          <a:p>
            <a:r>
              <a:rPr lang="en-US" dirty="0"/>
              <a:t>Factoring Categorical Variables</a:t>
            </a:r>
          </a:p>
        </p:txBody>
      </p:sp>
      <p:sp>
        <p:nvSpPr>
          <p:cNvPr id="3" name="Content Placeholder 2">
            <a:extLst>
              <a:ext uri="{FF2B5EF4-FFF2-40B4-BE49-F238E27FC236}">
                <a16:creationId xmlns:a16="http://schemas.microsoft.com/office/drawing/2014/main" id="{04E2229D-4761-5A43-F983-CE78FD35BA9A}"/>
              </a:ext>
            </a:extLst>
          </p:cNvPr>
          <p:cNvSpPr>
            <a:spLocks noGrp="1"/>
          </p:cNvSpPr>
          <p:nvPr>
            <p:ph idx="1"/>
          </p:nvPr>
        </p:nvSpPr>
        <p:spPr/>
        <p:txBody>
          <a:bodyPr/>
          <a:lstStyle/>
          <a:p>
            <a:r>
              <a:rPr lang="en-US" dirty="0" err="1"/>
              <a:t>course_id</a:t>
            </a:r>
            <a:r>
              <a:rPr lang="en-US" dirty="0"/>
              <a:t>, institute, semester, </a:t>
            </a:r>
            <a:r>
              <a:rPr lang="en-US" dirty="0" err="1"/>
              <a:t>loe_di</a:t>
            </a:r>
            <a:r>
              <a:rPr lang="en-US" dirty="0"/>
              <a:t>, </a:t>
            </a:r>
            <a:r>
              <a:rPr lang="en-US" dirty="0" err="1"/>
              <a:t>final_cc_cname_di</a:t>
            </a:r>
            <a:r>
              <a:rPr lang="en-US" dirty="0"/>
              <a:t> are factored into </a:t>
            </a:r>
            <a:r>
              <a:rPr lang="en-US" dirty="0" err="1"/>
              <a:t>numberical</a:t>
            </a:r>
            <a:r>
              <a:rPr lang="en-US" dirty="0"/>
              <a:t> values setting the levels as shown below :</a:t>
            </a:r>
            <a:br>
              <a:rPr lang="en-US" dirty="0"/>
            </a:br>
            <a:r>
              <a:rPr lang="en-US" dirty="0"/>
              <a:t>"Less than </a:t>
            </a:r>
            <a:r>
              <a:rPr lang="en-US" dirty="0" err="1"/>
              <a:t>Secondary","Secondary</a:t>
            </a:r>
            <a:r>
              <a:rPr lang="en-US" dirty="0"/>
              <a:t>" ,"</a:t>
            </a:r>
            <a:r>
              <a:rPr lang="en-US" dirty="0" err="1"/>
              <a:t>Bachelor's","Master's","Doctorate</a:t>
            </a:r>
            <a:r>
              <a:rPr lang="en-US" dirty="0"/>
              <a:t>"</a:t>
            </a:r>
          </a:p>
          <a:p>
            <a:r>
              <a:rPr lang="en-US" dirty="0"/>
              <a:t># "Fall"   "Spring" "Summer"</a:t>
            </a:r>
          </a:p>
          <a:p>
            <a:r>
              <a:rPr lang="en-US"/>
              <a:t># </a:t>
            </a:r>
            <a:r>
              <a:rPr lang="en-US" dirty="0"/>
              <a:t>[1] "14.73x" "2.01x"  "3.091x" "6.002x" "6.00x"  "7.00x"  "8.02x"  "8.MReV" "CB22x" </a:t>
            </a:r>
          </a:p>
          <a:p>
            <a:r>
              <a:rPr lang="en-US" dirty="0"/>
              <a:t>#[10] "CS50x"  "ER22x"  "PH207x" "PH278x"</a:t>
            </a:r>
          </a:p>
          <a:p>
            <a:r>
              <a:rPr lang="en-US" dirty="0"/>
              <a:t>[12:42 AM, 5/1/2023] Nitesh </a:t>
            </a:r>
            <a:r>
              <a:rPr lang="en-US" dirty="0" err="1"/>
              <a:t>Padidam</a:t>
            </a:r>
            <a:r>
              <a:rPr lang="en-US" dirty="0"/>
              <a:t>: #"</a:t>
            </a:r>
            <a:r>
              <a:rPr lang="en-US" dirty="0" err="1"/>
              <a:t>HarvardX</a:t>
            </a:r>
            <a:r>
              <a:rPr lang="en-US" dirty="0"/>
              <a:t>" "</a:t>
            </a:r>
            <a:r>
              <a:rPr lang="en-US" dirty="0" err="1"/>
              <a:t>MITx</a:t>
            </a:r>
            <a:r>
              <a:rPr lang="en-US" dirty="0"/>
              <a:t>"</a:t>
            </a:r>
          </a:p>
        </p:txBody>
      </p:sp>
    </p:spTree>
    <p:extLst>
      <p:ext uri="{BB962C8B-B14F-4D97-AF65-F5344CB8AC3E}">
        <p14:creationId xmlns:p14="http://schemas.microsoft.com/office/powerpoint/2010/main" val="337730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US" sz="2800"/>
              <a:t> Timely :</a:t>
            </a:r>
            <a:br>
              <a:rPr lang="en-US" sz="2800"/>
            </a:br>
            <a:r>
              <a:rPr lang="en-US" sz="2800"/>
              <a:t>How long user is  learning logging in to the account ?</a:t>
            </a:r>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3"/>
            <a:ext cx="5458838" cy="4192520"/>
          </a:xfrm>
        </p:spPr>
        <p:txBody>
          <a:bodyPr>
            <a:normAutofit/>
          </a:bodyPr>
          <a:lstStyle/>
          <a:p>
            <a:r>
              <a:rPr lang="en-US" sz="1300"/>
              <a:t>How long user is  learning logging in to the account ?</a:t>
            </a:r>
          </a:p>
          <a:p>
            <a:r>
              <a:rPr lang="en-US" sz="1300"/>
              <a:t>Introduction: "Time Spent on Platform" is an important variable for understanding student engagement in MOOCs. The three regression models that were performed on the data are:</a:t>
            </a:r>
          </a:p>
          <a:p>
            <a:r>
              <a:rPr lang="en-US" sz="1300"/>
              <a:t>1.Multiple Linear Regression-This model uses a linear equation to predict the target variable based on multiple independent variables. </a:t>
            </a:r>
          </a:p>
          <a:p>
            <a:r>
              <a:rPr lang="en-US" sz="1300"/>
              <a:t>-Specifically, the columns grade, </a:t>
            </a:r>
            <a:r>
              <a:rPr lang="en-US" sz="1300" err="1"/>
              <a:t>nevents</a:t>
            </a:r>
            <a:r>
              <a:rPr lang="en-US" sz="1300"/>
              <a:t>, </a:t>
            </a:r>
            <a:r>
              <a:rPr lang="en-US" sz="1300" err="1"/>
              <a:t>n_days</a:t>
            </a:r>
            <a:r>
              <a:rPr lang="en-US" sz="1300"/>
              <a:t>, viewed, and explored were included, along with the target variable, to create the feature set used in the models based on correlation.</a:t>
            </a:r>
          </a:p>
          <a:p>
            <a:r>
              <a:rPr lang="en-US" sz="1300"/>
              <a:t>2.Ridge Regression-This model is similar to multiple linear regression, but it adds a penalty term to the equation to prevent overfitting. </a:t>
            </a:r>
          </a:p>
          <a:p>
            <a:r>
              <a:rPr lang="en-US" sz="1300"/>
              <a:t>3.Lasso Regression-This model is also similar to multiple linear regression, but it uses a different penalty term that encourages sparsity in the coefficients.</a:t>
            </a:r>
          </a:p>
          <a:p>
            <a:r>
              <a:rPr lang="en-US" sz="1300"/>
              <a:t>The variable which has greatest impact for this is our target variable : </a:t>
            </a:r>
            <a:r>
              <a:rPr lang="en-US" sz="1300" err="1"/>
              <a:t>ndays_act</a:t>
            </a:r>
            <a:r>
              <a:rPr lang="en-US" sz="1300"/>
              <a:t> (number of days active on platform)</a:t>
            </a:r>
          </a:p>
          <a:p>
            <a:endParaRPr lang="en-US" sz="1300"/>
          </a:p>
          <a:p>
            <a:endParaRPr lang="en-US" sz="1300"/>
          </a:p>
          <a:p>
            <a:endParaRPr lang="en-US" sz="1300"/>
          </a:p>
          <a:p>
            <a:endParaRPr lang="en-US" sz="1300"/>
          </a:p>
        </p:txBody>
      </p:sp>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354896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US" sz="2800"/>
              <a:t> Timely :</a:t>
            </a:r>
            <a:br>
              <a:rPr lang="en-US" sz="2800"/>
            </a:br>
            <a:r>
              <a:rPr lang="en-US" sz="2800"/>
              <a:t>How long user is  learning logging in to the account ?</a:t>
            </a:r>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3"/>
            <a:ext cx="5458838" cy="4192520"/>
          </a:xfrm>
        </p:spPr>
        <p:txBody>
          <a:bodyPr>
            <a:normAutofit/>
          </a:bodyPr>
          <a:lstStyle/>
          <a:p>
            <a:r>
              <a:rPr lang="en-US" sz="1300"/>
              <a:t>How long user is  learning logging in to the account ?</a:t>
            </a:r>
          </a:p>
          <a:p>
            <a:r>
              <a:rPr lang="en-US" sz="1300"/>
              <a:t>Introduction: "Time Spent on Platform" is an important variable for understanding student engagement in MOOCs. The three regression models that were performed on the data are:</a:t>
            </a:r>
          </a:p>
          <a:p>
            <a:r>
              <a:rPr lang="en-US" sz="1300"/>
              <a:t>1.Multiple Linear Regression-This model uses a linear equation to predict the target variable based on multiple independent variables. </a:t>
            </a:r>
          </a:p>
          <a:p>
            <a:r>
              <a:rPr lang="en-US" sz="1300"/>
              <a:t>-Specifically, the columns grade, </a:t>
            </a:r>
            <a:r>
              <a:rPr lang="en-US" sz="1300" err="1"/>
              <a:t>nevents</a:t>
            </a:r>
            <a:r>
              <a:rPr lang="en-US" sz="1300"/>
              <a:t>, </a:t>
            </a:r>
            <a:r>
              <a:rPr lang="en-US" sz="1300" err="1"/>
              <a:t>n_days</a:t>
            </a:r>
            <a:r>
              <a:rPr lang="en-US" sz="1300"/>
              <a:t>, viewed, and explored were included, along with the target variable, to create the feature set used in the models based on correlation.</a:t>
            </a:r>
          </a:p>
          <a:p>
            <a:r>
              <a:rPr lang="en-US" sz="1300"/>
              <a:t>2.Ridge Regression-This model is similar to multiple linear regression, but it adds a penalty term to the equation to prevent overfitting. </a:t>
            </a:r>
          </a:p>
          <a:p>
            <a:r>
              <a:rPr lang="en-US" sz="1300"/>
              <a:t>3.Lasso Regression-This model is also similar to multiple linear regression, but it uses a different penalty term that encourages sparsity in the coefficients.</a:t>
            </a:r>
          </a:p>
          <a:p>
            <a:r>
              <a:rPr lang="en-US" sz="1300"/>
              <a:t>The variable which has greatest impact for this is our target variable : </a:t>
            </a:r>
            <a:r>
              <a:rPr lang="en-US" sz="1300" err="1"/>
              <a:t>ndays_act</a:t>
            </a:r>
            <a:r>
              <a:rPr lang="en-US" sz="1300"/>
              <a:t> (number of days active on platform)</a:t>
            </a:r>
          </a:p>
          <a:p>
            <a:endParaRPr lang="en-US" sz="1300"/>
          </a:p>
          <a:p>
            <a:endParaRPr lang="en-US" sz="1300"/>
          </a:p>
          <a:p>
            <a:endParaRPr lang="en-US" sz="1300"/>
          </a:p>
          <a:p>
            <a:endParaRPr lang="en-US" sz="1300"/>
          </a:p>
        </p:txBody>
      </p:sp>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151935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US" sz="2800"/>
              <a:t> Timely :</a:t>
            </a:r>
            <a:br>
              <a:rPr lang="en-US" sz="2800"/>
            </a:br>
            <a:r>
              <a:rPr lang="en-US" sz="2800"/>
              <a:t>How long user is  learning logging in to the account ?</a:t>
            </a:r>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3"/>
            <a:ext cx="5458838" cy="4192520"/>
          </a:xfrm>
        </p:spPr>
        <p:txBody>
          <a:bodyPr>
            <a:normAutofit/>
          </a:bodyPr>
          <a:lstStyle/>
          <a:p>
            <a:r>
              <a:rPr lang="en-US" sz="1300"/>
              <a:t>How long user is  learning logging in to the account ?</a:t>
            </a:r>
          </a:p>
          <a:p>
            <a:r>
              <a:rPr lang="en-US" sz="1300"/>
              <a:t>Introduction: "Time Spent on Platform" is an important variable for understanding student engagement in MOOCs. The three regression models that were performed on the data are:</a:t>
            </a:r>
          </a:p>
          <a:p>
            <a:r>
              <a:rPr lang="en-US" sz="1300"/>
              <a:t>1.Multiple Linear Regression-This model uses a linear equation to predict the target variable based on multiple independent variables. </a:t>
            </a:r>
          </a:p>
          <a:p>
            <a:r>
              <a:rPr lang="en-US" sz="1300"/>
              <a:t>-Specifically, the columns grade, </a:t>
            </a:r>
            <a:r>
              <a:rPr lang="en-US" sz="1300" err="1"/>
              <a:t>nevents</a:t>
            </a:r>
            <a:r>
              <a:rPr lang="en-US" sz="1300"/>
              <a:t>, </a:t>
            </a:r>
            <a:r>
              <a:rPr lang="en-US" sz="1300" err="1"/>
              <a:t>n_days</a:t>
            </a:r>
            <a:r>
              <a:rPr lang="en-US" sz="1300"/>
              <a:t>, viewed, and explored were included, along with the target variable, to create the feature set used in the models based on correlation.</a:t>
            </a:r>
          </a:p>
          <a:p>
            <a:r>
              <a:rPr lang="en-US" sz="1300"/>
              <a:t>2.Ridge Regression-This model is similar to multiple linear regression, but it adds a penalty term to the equation to prevent overfitting. </a:t>
            </a:r>
          </a:p>
          <a:p>
            <a:r>
              <a:rPr lang="en-US" sz="1300"/>
              <a:t>3.Lasso Regression-This model is also similar to multiple linear regression, but it uses a different penalty term that encourages sparsity in the coefficients.</a:t>
            </a:r>
          </a:p>
          <a:p>
            <a:r>
              <a:rPr lang="en-US" sz="1300"/>
              <a:t>The variable which has greatest impact for this is our target variable : </a:t>
            </a:r>
            <a:r>
              <a:rPr lang="en-US" sz="1300" err="1"/>
              <a:t>ndays_act</a:t>
            </a:r>
            <a:r>
              <a:rPr lang="en-US" sz="1300"/>
              <a:t> (number of days active on platform)</a:t>
            </a:r>
          </a:p>
          <a:p>
            <a:endParaRPr lang="en-US" sz="1300"/>
          </a:p>
          <a:p>
            <a:endParaRPr lang="en-US" sz="1300"/>
          </a:p>
          <a:p>
            <a:endParaRPr lang="en-US" sz="1300"/>
          </a:p>
          <a:p>
            <a:endParaRPr lang="en-US" sz="1300"/>
          </a:p>
        </p:txBody>
      </p:sp>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1069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US" sz="2800"/>
              <a:t> Timely :</a:t>
            </a:r>
            <a:br>
              <a:rPr lang="en-US" sz="2800"/>
            </a:br>
            <a:r>
              <a:rPr lang="en-US" sz="2800"/>
              <a:t>How long user is  learning logging in to the account ?</a:t>
            </a:r>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3"/>
            <a:ext cx="5458838" cy="4192520"/>
          </a:xfrm>
        </p:spPr>
        <p:txBody>
          <a:bodyPr>
            <a:normAutofit/>
          </a:bodyPr>
          <a:lstStyle/>
          <a:p>
            <a:r>
              <a:rPr lang="en-US" sz="1300"/>
              <a:t>How long user is  learning logging in to the account ?</a:t>
            </a:r>
          </a:p>
          <a:p>
            <a:r>
              <a:rPr lang="en-US" sz="1300"/>
              <a:t>Introduction: "Time Spent on Platform" is an important variable for understanding student engagement in MOOCs. The three regression models that were performed on the data are:</a:t>
            </a:r>
          </a:p>
          <a:p>
            <a:r>
              <a:rPr lang="en-US" sz="1300"/>
              <a:t>1.Multiple Linear Regression-This model uses a linear equation to predict the target variable based on multiple independent variables. </a:t>
            </a:r>
          </a:p>
          <a:p>
            <a:r>
              <a:rPr lang="en-US" sz="1300"/>
              <a:t>-Specifically, the columns grade, </a:t>
            </a:r>
            <a:r>
              <a:rPr lang="en-US" sz="1300" err="1"/>
              <a:t>nevents</a:t>
            </a:r>
            <a:r>
              <a:rPr lang="en-US" sz="1300"/>
              <a:t>, </a:t>
            </a:r>
            <a:r>
              <a:rPr lang="en-US" sz="1300" err="1"/>
              <a:t>n_days</a:t>
            </a:r>
            <a:r>
              <a:rPr lang="en-US" sz="1300"/>
              <a:t>, viewed, and explored were included, along with the target variable, to create the feature set used in the models based on correlation.</a:t>
            </a:r>
          </a:p>
          <a:p>
            <a:r>
              <a:rPr lang="en-US" sz="1300"/>
              <a:t>2.Ridge Regression-This model is similar to multiple linear regression, but it adds a penalty term to the equation to prevent overfitting. </a:t>
            </a:r>
          </a:p>
          <a:p>
            <a:r>
              <a:rPr lang="en-US" sz="1300"/>
              <a:t>3.Lasso Regression-This model is also similar to multiple linear regression, but it uses a different penalty term that encourages sparsity in the coefficients.</a:t>
            </a:r>
          </a:p>
          <a:p>
            <a:r>
              <a:rPr lang="en-US" sz="1300"/>
              <a:t>The variable which has greatest impact for this is our target variable : </a:t>
            </a:r>
            <a:r>
              <a:rPr lang="en-US" sz="1300" err="1"/>
              <a:t>ndays_act</a:t>
            </a:r>
            <a:r>
              <a:rPr lang="en-US" sz="1300"/>
              <a:t> (number of days active on platform)</a:t>
            </a:r>
          </a:p>
          <a:p>
            <a:endParaRPr lang="en-US" sz="1300"/>
          </a:p>
          <a:p>
            <a:endParaRPr lang="en-US" sz="1300"/>
          </a:p>
          <a:p>
            <a:endParaRPr lang="en-US" sz="1300"/>
          </a:p>
          <a:p>
            <a:endParaRPr lang="en-US" sz="1300"/>
          </a:p>
        </p:txBody>
      </p:sp>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12633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US" sz="2800"/>
              <a:t> Timely :</a:t>
            </a:r>
            <a:br>
              <a:rPr lang="en-US" sz="2800"/>
            </a:br>
            <a:r>
              <a:rPr lang="en-US" sz="2800"/>
              <a:t>How long user is  learning logging in to the account ?</a:t>
            </a:r>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3"/>
            <a:ext cx="5458838" cy="4192520"/>
          </a:xfrm>
        </p:spPr>
        <p:txBody>
          <a:bodyPr>
            <a:normAutofit/>
          </a:bodyPr>
          <a:lstStyle/>
          <a:p>
            <a:r>
              <a:rPr lang="en-US" sz="1300"/>
              <a:t>How long user is  learning logging in to the account ?</a:t>
            </a:r>
          </a:p>
          <a:p>
            <a:r>
              <a:rPr lang="en-US" sz="1300"/>
              <a:t>Introduction: "Time Spent on Platform" is an important variable for understanding student engagement in MOOCs. The three regression models that were performed on the data are:</a:t>
            </a:r>
          </a:p>
          <a:p>
            <a:r>
              <a:rPr lang="en-US" sz="1300"/>
              <a:t>1.Multiple Linear Regression-This model uses a linear equation to predict the target variable based on multiple independent variables. </a:t>
            </a:r>
          </a:p>
          <a:p>
            <a:r>
              <a:rPr lang="en-US" sz="1300"/>
              <a:t>-Specifically, the columns grade, </a:t>
            </a:r>
            <a:r>
              <a:rPr lang="en-US" sz="1300" err="1"/>
              <a:t>nevents</a:t>
            </a:r>
            <a:r>
              <a:rPr lang="en-US" sz="1300"/>
              <a:t>, </a:t>
            </a:r>
            <a:r>
              <a:rPr lang="en-US" sz="1300" err="1"/>
              <a:t>n_days</a:t>
            </a:r>
            <a:r>
              <a:rPr lang="en-US" sz="1300"/>
              <a:t>, viewed, and explored were included, along with the target variable, to create the feature set used in the models based on correlation.</a:t>
            </a:r>
          </a:p>
          <a:p>
            <a:r>
              <a:rPr lang="en-US" sz="1300"/>
              <a:t>2.Ridge Regression-This model is similar to multiple linear regression, but it adds a penalty term to the equation to prevent overfitting. </a:t>
            </a:r>
          </a:p>
          <a:p>
            <a:r>
              <a:rPr lang="en-US" sz="1300"/>
              <a:t>3.Lasso Regression-This model is also similar to multiple linear regression, but it uses a different penalty term that encourages sparsity in the coefficients.</a:t>
            </a:r>
          </a:p>
          <a:p>
            <a:r>
              <a:rPr lang="en-US" sz="1300"/>
              <a:t>The variable which has greatest impact for this is our target variable : </a:t>
            </a:r>
            <a:r>
              <a:rPr lang="en-US" sz="1300" err="1"/>
              <a:t>ndays_act</a:t>
            </a:r>
            <a:r>
              <a:rPr lang="en-US" sz="1300"/>
              <a:t> (number of days active on platform)</a:t>
            </a:r>
          </a:p>
          <a:p>
            <a:endParaRPr lang="en-US" sz="1300"/>
          </a:p>
          <a:p>
            <a:endParaRPr lang="en-US" sz="1300"/>
          </a:p>
          <a:p>
            <a:endParaRPr lang="en-US" sz="1300"/>
          </a:p>
          <a:p>
            <a:endParaRPr lang="en-US" sz="1300"/>
          </a:p>
        </p:txBody>
      </p:sp>
      <p:pic>
        <p:nvPicPr>
          <p:cNvPr id="11" name="Picture 10" descr="Shape&#10;&#10;Description automatically generated">
            <a:extLst>
              <a:ext uri="{FF2B5EF4-FFF2-40B4-BE49-F238E27FC236}">
                <a16:creationId xmlns:a16="http://schemas.microsoft.com/office/drawing/2014/main" id="{3A22F3C0-03FF-C946-F9FC-74CDC8E4C2EA}"/>
              </a:ext>
            </a:extLst>
          </p:cNvPr>
          <p:cNvPicPr>
            <a:picLocks noChangeAspect="1"/>
          </p:cNvPicPr>
          <p:nvPr/>
        </p:nvPicPr>
        <p:blipFill rotWithShape="1">
          <a:blip r:embed="rId2"/>
          <a:srcRect l="29575" r="26048"/>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157717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BFD5-6865-7155-5DD1-05BDEC36218B}"/>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000" kern="1200">
                <a:solidFill>
                  <a:schemeClr val="tx1"/>
                </a:solidFill>
                <a:latin typeface="+mj-lt"/>
                <a:ea typeface="+mj-ea"/>
                <a:cs typeface="+mj-cs"/>
              </a:rPr>
              <a:t>K</a:t>
            </a:r>
            <a:r>
              <a:rPr lang="en-US" sz="4000" b="0" i="0" kern="1200">
                <a:solidFill>
                  <a:schemeClr val="tx1"/>
                </a:solidFill>
                <a:effectLst/>
                <a:latin typeface="+mj-lt"/>
                <a:ea typeface="+mj-ea"/>
                <a:cs typeface="+mj-cs"/>
              </a:rPr>
              <a:t>ey findings of each regression model</a:t>
            </a:r>
            <a:endParaRPr lang="en-US" sz="4000" kern="1200">
              <a:solidFill>
                <a:schemeClr val="tx1"/>
              </a:solidFill>
              <a:latin typeface="+mj-lt"/>
              <a:ea typeface="+mj-ea"/>
              <a:cs typeface="+mj-cs"/>
            </a:endParaRPr>
          </a:p>
        </p:txBody>
      </p:sp>
      <p:graphicFrame>
        <p:nvGraphicFramePr>
          <p:cNvPr id="11" name="Chart 10">
            <a:extLst>
              <a:ext uri="{FF2B5EF4-FFF2-40B4-BE49-F238E27FC236}">
                <a16:creationId xmlns:a16="http://schemas.microsoft.com/office/drawing/2014/main" id="{69E408AB-C8F3-D2E4-B7A9-579D41E66BCD}"/>
              </a:ext>
            </a:extLst>
          </p:cNvPr>
          <p:cNvGraphicFramePr/>
          <p:nvPr>
            <p:extLst>
              <p:ext uri="{D42A27DB-BD31-4B8C-83A1-F6EECF244321}">
                <p14:modId xmlns:p14="http://schemas.microsoft.com/office/powerpoint/2010/main" val="39802105"/>
              </p:ext>
            </p:extLst>
          </p:nvPr>
        </p:nvGraphicFramePr>
        <p:xfrm>
          <a:off x="1068130" y="918640"/>
          <a:ext cx="3876165" cy="4589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1" name="TextBox 9">
            <a:extLst>
              <a:ext uri="{FF2B5EF4-FFF2-40B4-BE49-F238E27FC236}">
                <a16:creationId xmlns:a16="http://schemas.microsoft.com/office/drawing/2014/main" id="{3D5B3CEF-132C-3A1F-2C69-427EC568166D}"/>
              </a:ext>
            </a:extLst>
          </p:cNvPr>
          <p:cNvGraphicFramePr/>
          <p:nvPr/>
        </p:nvGraphicFramePr>
        <p:xfrm>
          <a:off x="5596502" y="2405894"/>
          <a:ext cx="5754896" cy="3197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676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FEF9-AC15-1483-E9AA-4EDBF75E8CB1}"/>
              </a:ext>
            </a:extLst>
          </p:cNvPr>
          <p:cNvSpPr>
            <a:spLocks noGrp="1"/>
          </p:cNvSpPr>
          <p:nvPr>
            <p:ph type="title"/>
          </p:nvPr>
        </p:nvSpPr>
        <p:spPr>
          <a:xfrm>
            <a:off x="1137033" y="670559"/>
            <a:ext cx="4683321" cy="2148841"/>
          </a:xfrm>
        </p:spPr>
        <p:txBody>
          <a:bodyPr anchor="t">
            <a:normAutofit/>
          </a:bodyPr>
          <a:lstStyle/>
          <a:p>
            <a:r>
              <a:rPr lang="en-US" b="1">
                <a:latin typeface="Arial" panose="020B0604020202020204" pitchFamily="34" charset="0"/>
                <a:cs typeface="Arial" panose="020B0604020202020204" pitchFamily="34" charset="0"/>
              </a:rPr>
              <a:t>Project description</a:t>
            </a:r>
            <a:endParaRPr lang="en-US"/>
          </a:p>
        </p:txBody>
      </p:sp>
      <p:graphicFrame>
        <p:nvGraphicFramePr>
          <p:cNvPr id="80" name="Content Placeholder 2">
            <a:extLst>
              <a:ext uri="{FF2B5EF4-FFF2-40B4-BE49-F238E27FC236}">
                <a16:creationId xmlns:a16="http://schemas.microsoft.com/office/drawing/2014/main" id="{F7C161C9-4770-495E-602A-DC5C12B9FF3A}"/>
              </a:ext>
            </a:extLst>
          </p:cNvPr>
          <p:cNvGraphicFramePr>
            <a:graphicFrameLocks noGrp="1"/>
          </p:cNvGraphicFramePr>
          <p:nvPr>
            <p:ph idx="1"/>
            <p:extLst>
              <p:ext uri="{D42A27DB-BD31-4B8C-83A1-F6EECF244321}">
                <p14:modId xmlns:p14="http://schemas.microsoft.com/office/powerpoint/2010/main" val="3273849119"/>
              </p:ext>
            </p:extLst>
          </p:nvPr>
        </p:nvGraphicFramePr>
        <p:xfrm>
          <a:off x="6797004" y="670559"/>
          <a:ext cx="4555782" cy="5445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ext&#10;&#10;Description automatically generated">
            <a:extLst>
              <a:ext uri="{FF2B5EF4-FFF2-40B4-BE49-F238E27FC236}">
                <a16:creationId xmlns:a16="http://schemas.microsoft.com/office/drawing/2014/main" id="{8511CB47-AAC5-63CB-386C-5B8153E40F29}"/>
              </a:ext>
            </a:extLst>
          </p:cNvPr>
          <p:cNvPicPr>
            <a:picLocks noChangeAspect="1"/>
          </p:cNvPicPr>
          <p:nvPr/>
        </p:nvPicPr>
        <p:blipFill rotWithShape="1">
          <a:blip r:embed="rId7">
            <a:extLst>
              <a:ext uri="{BEBA8EAE-BF5A-486C-A8C5-ECC9F3942E4B}">
                <a14:imgProps xmlns:a14="http://schemas.microsoft.com/office/drawing/2010/main">
                  <a14:imgLayer r:embed="rId8">
                    <a14:imgEffect>
                      <a14:brightnessContrast bright="25000"/>
                    </a14:imgEffect>
                  </a14:imgLayer>
                </a14:imgProps>
              </a:ext>
            </a:extLst>
          </a:blip>
          <a:srcRect b="19449"/>
          <a:stretch/>
        </p:blipFill>
        <p:spPr>
          <a:xfrm>
            <a:off x="-1" y="2563365"/>
            <a:ext cx="6665843" cy="4294633"/>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Tree>
    <p:extLst>
      <p:ext uri="{BB962C8B-B14F-4D97-AF65-F5344CB8AC3E}">
        <p14:creationId xmlns:p14="http://schemas.microsoft.com/office/powerpoint/2010/main" val="277444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86C4C-1AC6-28C0-59F8-11575FB9F2C0}"/>
              </a:ext>
            </a:extLst>
          </p:cNvPr>
          <p:cNvSpPr>
            <a:spLocks noGrp="1"/>
          </p:cNvSpPr>
          <p:nvPr>
            <p:ph type="title"/>
          </p:nvPr>
        </p:nvSpPr>
        <p:spPr>
          <a:xfrm>
            <a:off x="15620" y="3709537"/>
            <a:ext cx="2453308" cy="923330"/>
          </a:xfrm>
        </p:spPr>
        <p:txBody>
          <a:bodyPr vert="horz" wrap="square" lIns="91440" tIns="45720" rIns="91440" bIns="45720" rtlCol="0" anchor="ctr">
            <a:spAutoFit/>
          </a:bodyPr>
          <a:lstStyle/>
          <a:p>
            <a:pPr algn="ctr"/>
            <a:endParaRPr lang="en-US" sz="6000" b="1" kern="12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ea typeface="+mj-ea"/>
              <a:cs typeface="+mj-cs"/>
            </a:endParaRPr>
          </a:p>
        </p:txBody>
      </p:sp>
      <p:graphicFrame>
        <p:nvGraphicFramePr>
          <p:cNvPr id="8" name="Text Placeholder 5">
            <a:extLst>
              <a:ext uri="{FF2B5EF4-FFF2-40B4-BE49-F238E27FC236}">
                <a16:creationId xmlns:a16="http://schemas.microsoft.com/office/drawing/2014/main" id="{FA7A3FAF-D857-0355-E799-A25421BC4665}"/>
              </a:ext>
            </a:extLst>
          </p:cNvPr>
          <p:cNvGraphicFramePr/>
          <p:nvPr>
            <p:extLst>
              <p:ext uri="{D42A27DB-BD31-4B8C-83A1-F6EECF244321}">
                <p14:modId xmlns:p14="http://schemas.microsoft.com/office/powerpoint/2010/main" val="3667865619"/>
              </p:ext>
            </p:extLst>
          </p:nvPr>
        </p:nvGraphicFramePr>
        <p:xfrm>
          <a:off x="5568696" y="643467"/>
          <a:ext cx="5788152"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Graphic 14" descr="Presentation with bar chart with solid fill">
            <a:extLst>
              <a:ext uri="{FF2B5EF4-FFF2-40B4-BE49-F238E27FC236}">
                <a16:creationId xmlns:a16="http://schemas.microsoft.com/office/drawing/2014/main" id="{CEE31D5F-9D3E-1ACE-CD06-10F98A2594E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75960" y="4224528"/>
            <a:ext cx="640080" cy="640080"/>
          </a:xfrm>
          <a:prstGeom prst="rect">
            <a:avLst/>
          </a:prstGeom>
        </p:spPr>
      </p:pic>
      <p:pic>
        <p:nvPicPr>
          <p:cNvPr id="10" name="Picture 9">
            <a:extLst>
              <a:ext uri="{FF2B5EF4-FFF2-40B4-BE49-F238E27FC236}">
                <a16:creationId xmlns:a16="http://schemas.microsoft.com/office/drawing/2014/main" id="{0E439C2A-830A-FE5E-423A-F2FC210877CA}"/>
              </a:ext>
            </a:extLst>
          </p:cNvPr>
          <p:cNvPicPr>
            <a:picLocks noChangeAspect="1"/>
          </p:cNvPicPr>
          <p:nvPr/>
        </p:nvPicPr>
        <p:blipFill>
          <a:blip r:embed="rId9"/>
          <a:stretch>
            <a:fillRect/>
          </a:stretch>
        </p:blipFill>
        <p:spPr>
          <a:xfrm>
            <a:off x="-1" y="133075"/>
            <a:ext cx="4937857" cy="6880789"/>
          </a:xfrm>
          <a:prstGeom prst="rect">
            <a:avLst/>
          </a:prstGeom>
        </p:spPr>
      </p:pic>
      <p:sp>
        <p:nvSpPr>
          <p:cNvPr id="11" name="TextBox 10">
            <a:extLst>
              <a:ext uri="{FF2B5EF4-FFF2-40B4-BE49-F238E27FC236}">
                <a16:creationId xmlns:a16="http://schemas.microsoft.com/office/drawing/2014/main" id="{F06847E6-27E4-06AF-5312-4408EE63C11E}"/>
              </a:ext>
            </a:extLst>
          </p:cNvPr>
          <p:cNvSpPr txBox="1"/>
          <p:nvPr/>
        </p:nvSpPr>
        <p:spPr>
          <a:xfrm>
            <a:off x="291546" y="643467"/>
            <a:ext cx="1736035" cy="517064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6600" dirty="0">
                <a:ln w="0"/>
                <a:gradFill>
                  <a:gsLst>
                    <a:gs pos="21000">
                      <a:srgbClr val="53575C"/>
                    </a:gs>
                    <a:gs pos="88000">
                      <a:srgbClr val="C5C7CA"/>
                    </a:gs>
                  </a:gsLst>
                  <a:lin ang="5400000"/>
                </a:gradFill>
                <a:latin typeface="Algerian" pitchFamily="82" charset="77"/>
              </a:rPr>
              <a:t>S</a:t>
            </a:r>
            <a:br>
              <a:rPr lang="en-US" sz="6600" dirty="0">
                <a:ln w="0"/>
                <a:gradFill>
                  <a:gsLst>
                    <a:gs pos="21000">
                      <a:srgbClr val="53575C"/>
                    </a:gs>
                    <a:gs pos="88000">
                      <a:srgbClr val="C5C7CA"/>
                    </a:gs>
                  </a:gsLst>
                  <a:lin ang="5400000"/>
                </a:gradFill>
                <a:latin typeface="Algerian" pitchFamily="82" charset="77"/>
              </a:rPr>
            </a:br>
            <a:r>
              <a:rPr lang="en-US" sz="6600" dirty="0">
                <a:ln w="0"/>
                <a:gradFill>
                  <a:gsLst>
                    <a:gs pos="21000">
                      <a:srgbClr val="53575C"/>
                    </a:gs>
                    <a:gs pos="88000">
                      <a:srgbClr val="C5C7CA"/>
                    </a:gs>
                  </a:gsLst>
                  <a:lin ang="5400000"/>
                </a:gradFill>
                <a:latin typeface="Algerian" pitchFamily="82" charset="77"/>
              </a:rPr>
              <a:t>M</a:t>
            </a:r>
            <a:br>
              <a:rPr lang="en-US" sz="6600" dirty="0">
                <a:ln w="0"/>
                <a:gradFill>
                  <a:gsLst>
                    <a:gs pos="21000">
                      <a:srgbClr val="53575C"/>
                    </a:gs>
                    <a:gs pos="88000">
                      <a:srgbClr val="C5C7CA"/>
                    </a:gs>
                  </a:gsLst>
                  <a:lin ang="5400000"/>
                </a:gradFill>
                <a:latin typeface="Algerian" pitchFamily="82" charset="77"/>
              </a:rPr>
            </a:br>
            <a:r>
              <a:rPr lang="en-US" sz="6600" dirty="0">
                <a:ln w="0"/>
                <a:gradFill>
                  <a:gsLst>
                    <a:gs pos="21000">
                      <a:srgbClr val="53575C"/>
                    </a:gs>
                    <a:gs pos="88000">
                      <a:srgbClr val="C5C7CA"/>
                    </a:gs>
                  </a:gsLst>
                  <a:lin ang="5400000"/>
                </a:gradFill>
                <a:latin typeface="Algerian" pitchFamily="82" charset="77"/>
              </a:rPr>
              <a:t>A</a:t>
            </a:r>
            <a:br>
              <a:rPr lang="en-US" sz="6600" dirty="0">
                <a:ln w="0"/>
                <a:gradFill>
                  <a:gsLst>
                    <a:gs pos="21000">
                      <a:srgbClr val="53575C"/>
                    </a:gs>
                    <a:gs pos="88000">
                      <a:srgbClr val="C5C7CA"/>
                    </a:gs>
                  </a:gsLst>
                  <a:lin ang="5400000"/>
                </a:gradFill>
                <a:latin typeface="Algerian" pitchFamily="82" charset="77"/>
              </a:rPr>
            </a:br>
            <a:r>
              <a:rPr lang="en-US" sz="6600" dirty="0">
                <a:ln w="0"/>
                <a:gradFill>
                  <a:gsLst>
                    <a:gs pos="21000">
                      <a:srgbClr val="53575C"/>
                    </a:gs>
                    <a:gs pos="88000">
                      <a:srgbClr val="C5C7CA"/>
                    </a:gs>
                  </a:gsLst>
                  <a:lin ang="5400000"/>
                </a:gradFill>
                <a:latin typeface="Algerian" pitchFamily="82" charset="77"/>
              </a:rPr>
              <a:t>R</a:t>
            </a:r>
            <a:br>
              <a:rPr lang="en-US" sz="6600" dirty="0">
                <a:ln w="0"/>
                <a:gradFill>
                  <a:gsLst>
                    <a:gs pos="21000">
                      <a:srgbClr val="53575C"/>
                    </a:gs>
                    <a:gs pos="88000">
                      <a:srgbClr val="C5C7CA"/>
                    </a:gs>
                  </a:gsLst>
                  <a:lin ang="5400000"/>
                </a:gradFill>
                <a:latin typeface="Algerian" pitchFamily="82" charset="77"/>
              </a:rPr>
            </a:br>
            <a:r>
              <a:rPr lang="en-US" sz="6600" dirty="0">
                <a:ln w="0"/>
                <a:gradFill>
                  <a:gsLst>
                    <a:gs pos="21000">
                      <a:srgbClr val="53575C"/>
                    </a:gs>
                    <a:gs pos="88000">
                      <a:srgbClr val="C5C7CA"/>
                    </a:gs>
                  </a:gsLst>
                  <a:lin ang="5400000"/>
                </a:gradFill>
                <a:latin typeface="Algerian" pitchFamily="82" charset="77"/>
              </a:rPr>
              <a:t>T</a:t>
            </a:r>
            <a:r>
              <a:rPr lang="en-US" b="1" dirty="0">
                <a:ln/>
                <a:solidFill>
                  <a:schemeClr val="accent3"/>
                </a:solidFill>
              </a:rPr>
              <a:t>	</a:t>
            </a:r>
          </a:p>
        </p:txBody>
      </p:sp>
    </p:spTree>
    <p:extLst>
      <p:ext uri="{BB962C8B-B14F-4D97-AF65-F5344CB8AC3E}">
        <p14:creationId xmlns:p14="http://schemas.microsoft.com/office/powerpoint/2010/main" val="225651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person, blue&#10;&#10;Description automatically generated">
            <a:extLst>
              <a:ext uri="{FF2B5EF4-FFF2-40B4-BE49-F238E27FC236}">
                <a16:creationId xmlns:a16="http://schemas.microsoft.com/office/drawing/2014/main" id="{1982DA4D-EEEB-24F9-8059-774C847F83F0}"/>
              </a:ext>
            </a:extLst>
          </p:cNvPr>
          <p:cNvPicPr>
            <a:picLocks noChangeAspect="1"/>
          </p:cNvPicPr>
          <p:nvPr/>
        </p:nvPicPr>
        <p:blipFill rotWithShape="1">
          <a:blip r:embed="rId2">
            <a:duotone>
              <a:schemeClr val="bg2">
                <a:shade val="45000"/>
                <a:satMod val="135000"/>
              </a:schemeClr>
              <a:prstClr val="white"/>
            </a:duotone>
            <a:alphaModFix amt="16000"/>
            <a:extLst>
              <a:ext uri="{BEBA8EAE-BF5A-486C-A8C5-ECC9F3942E4B}">
                <a14:imgProps xmlns:a14="http://schemas.microsoft.com/office/drawing/2010/main">
                  <a14:imgLayer r:embed="rId3">
                    <a14:imgEffect>
                      <a14:colorTemperature colorTemp="10381"/>
                    </a14:imgEffect>
                  </a14:imgLayer>
                </a14:imgProps>
              </a:ext>
            </a:extLst>
          </a:blip>
          <a:srcRect t="4661"/>
          <a:stretch/>
        </p:blipFill>
        <p:spPr>
          <a:xfrm>
            <a:off x="20" y="10"/>
            <a:ext cx="12191980" cy="6857990"/>
          </a:xfrm>
          <a:prstGeom prst="rect">
            <a:avLst/>
          </a:prstGeom>
          <a:solidFill>
            <a:schemeClr val="bg1">
              <a:alpha val="0"/>
            </a:schemeClr>
          </a:solidFill>
        </p:spPr>
      </p:pic>
      <p:sp>
        <p:nvSpPr>
          <p:cNvPr id="2" name="Title 1">
            <a:extLst>
              <a:ext uri="{FF2B5EF4-FFF2-40B4-BE49-F238E27FC236}">
                <a16:creationId xmlns:a16="http://schemas.microsoft.com/office/drawing/2014/main" id="{B434CD76-098D-93EC-2C65-ABD7D5EAE100}"/>
              </a:ext>
            </a:extLst>
          </p:cNvPr>
          <p:cNvSpPr>
            <a:spLocks noGrp="1"/>
          </p:cNvSpPr>
          <p:nvPr>
            <p:ph type="title"/>
          </p:nvPr>
        </p:nvSpPr>
        <p:spPr>
          <a:xfrm>
            <a:off x="5274365" y="134937"/>
            <a:ext cx="10515600" cy="132556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DATA DESCRIPTION</a:t>
            </a:r>
          </a:p>
        </p:txBody>
      </p:sp>
      <p:graphicFrame>
        <p:nvGraphicFramePr>
          <p:cNvPr id="120" name="Content Placeholder 2">
            <a:extLst>
              <a:ext uri="{FF2B5EF4-FFF2-40B4-BE49-F238E27FC236}">
                <a16:creationId xmlns:a16="http://schemas.microsoft.com/office/drawing/2014/main" id="{11AF766B-1DFB-56DC-29FF-203596826989}"/>
              </a:ext>
            </a:extLst>
          </p:cNvPr>
          <p:cNvGraphicFramePr>
            <a:graphicFrameLocks noGrp="1"/>
          </p:cNvGraphicFramePr>
          <p:nvPr>
            <p:ph idx="1"/>
            <p:extLst>
              <p:ext uri="{D42A27DB-BD31-4B8C-83A1-F6EECF244321}">
                <p14:modId xmlns:p14="http://schemas.microsoft.com/office/powerpoint/2010/main" val="765174879"/>
              </p:ext>
            </p:extLst>
          </p:nvPr>
        </p:nvGraphicFramePr>
        <p:xfrm>
          <a:off x="5274365" y="1825625"/>
          <a:ext cx="6559826" cy="46672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descr="A picture containing person, blue&#10;&#10;Description automatically generated">
            <a:extLst>
              <a:ext uri="{FF2B5EF4-FFF2-40B4-BE49-F238E27FC236}">
                <a16:creationId xmlns:a16="http://schemas.microsoft.com/office/drawing/2014/main" id="{AE592C57-34E6-C869-732A-5C6E430CF86D}"/>
              </a:ext>
            </a:extLst>
          </p:cNvPr>
          <p:cNvPicPr>
            <a:picLocks noChangeAspect="1"/>
          </p:cNvPicPr>
          <p:nvPr/>
        </p:nvPicPr>
        <p:blipFill>
          <a:blip r:embed="rId9">
            <a:extLst>
              <a:ext uri="{BEBA8EAE-BF5A-486C-A8C5-ECC9F3942E4B}">
                <a14:imgProps xmlns:a14="http://schemas.microsoft.com/office/drawing/2010/main">
                  <a14:imgLayer r:embed="rId10">
                    <a14:imgEffect>
                      <a14:saturation sat="236000"/>
                    </a14:imgEffect>
                  </a14:imgLayer>
                </a14:imgProps>
              </a:ext>
            </a:extLst>
          </a:blip>
          <a:stretch>
            <a:fillRect/>
          </a:stretch>
        </p:blipFill>
        <p:spPr>
          <a:xfrm>
            <a:off x="0" y="10"/>
            <a:ext cx="5041322" cy="6857990"/>
          </a:xfrm>
          <a:prstGeom prst="rect">
            <a:avLst/>
          </a:prstGeom>
        </p:spPr>
      </p:pic>
    </p:spTree>
    <p:extLst>
      <p:ext uri="{BB962C8B-B14F-4D97-AF65-F5344CB8AC3E}">
        <p14:creationId xmlns:p14="http://schemas.microsoft.com/office/powerpoint/2010/main" val="261750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1173-5184-60BD-E7D2-D65FCCBEBD06}"/>
              </a:ext>
            </a:extLst>
          </p:cNvPr>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A</a:t>
            </a:r>
            <a:r>
              <a:rPr lang="en-US" sz="3400" dirty="0">
                <a:effectLst/>
                <a:latin typeface="Arial" panose="020B0604020202020204" pitchFamily="34" charset="0"/>
                <a:cs typeface="Arial" panose="020B0604020202020204" pitchFamily="34" charset="0"/>
              </a:rPr>
              <a:t> detailed description of the variables included in the de-identified dataset </a:t>
            </a:r>
            <a:endParaRPr lang="en-US" sz="3400" dirty="0">
              <a:latin typeface="Arial" panose="020B0604020202020204" pitchFamily="34" charset="0"/>
              <a:cs typeface="Arial" panose="020B0604020202020204" pitchFamily="34" charset="0"/>
            </a:endParaRPr>
          </a:p>
        </p:txBody>
      </p:sp>
      <p:graphicFrame>
        <p:nvGraphicFramePr>
          <p:cNvPr id="20" name="Content Placeholder 2">
            <a:extLst>
              <a:ext uri="{FF2B5EF4-FFF2-40B4-BE49-F238E27FC236}">
                <a16:creationId xmlns:a16="http://schemas.microsoft.com/office/drawing/2014/main" id="{7A918611-9078-4177-EA28-7BE59D56008B}"/>
              </a:ext>
            </a:extLst>
          </p:cNvPr>
          <p:cNvGraphicFramePr>
            <a:graphicFrameLocks noGrp="1"/>
          </p:cNvGraphicFramePr>
          <p:nvPr>
            <p:ph idx="1"/>
            <p:extLst>
              <p:ext uri="{D42A27DB-BD31-4B8C-83A1-F6EECF244321}">
                <p14:modId xmlns:p14="http://schemas.microsoft.com/office/powerpoint/2010/main" val="1696164252"/>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92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8" name="Content Placeholder 2">
            <a:extLst>
              <a:ext uri="{FF2B5EF4-FFF2-40B4-BE49-F238E27FC236}">
                <a16:creationId xmlns:a16="http://schemas.microsoft.com/office/drawing/2014/main" id="{5AF83E88-EFD3-3392-4429-818B5CF48687}"/>
              </a:ext>
            </a:extLst>
          </p:cNvPr>
          <p:cNvGraphicFramePr>
            <a:graphicFrameLocks noGrp="1"/>
          </p:cNvGraphicFramePr>
          <p:nvPr>
            <p:ph idx="1"/>
            <p:extLst>
              <p:ext uri="{D42A27DB-BD31-4B8C-83A1-F6EECF244321}">
                <p14:modId xmlns:p14="http://schemas.microsoft.com/office/powerpoint/2010/main" val="65009759"/>
              </p:ext>
            </p:extLst>
          </p:nvPr>
        </p:nvGraphicFramePr>
        <p:xfrm>
          <a:off x="304800" y="106017"/>
          <a:ext cx="10823575" cy="6612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071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1D6E-A308-DF5C-45E0-A8C256AF515E}"/>
              </a:ext>
            </a:extLst>
          </p:cNvPr>
          <p:cNvSpPr>
            <a:spLocks noGrp="1"/>
          </p:cNvSpPr>
          <p:nvPr>
            <p:ph type="title"/>
          </p:nvPr>
        </p:nvSpPr>
        <p:spPr/>
        <p:txBody>
          <a:bodyPr/>
          <a:lstStyle/>
          <a:p>
            <a:r>
              <a:rPr lang="en-US" dirty="0"/>
              <a:t>ASSUMPTIONS :</a:t>
            </a:r>
          </a:p>
        </p:txBody>
      </p:sp>
      <p:sp>
        <p:nvSpPr>
          <p:cNvPr id="3" name="Content Placeholder 2">
            <a:extLst>
              <a:ext uri="{FF2B5EF4-FFF2-40B4-BE49-F238E27FC236}">
                <a16:creationId xmlns:a16="http://schemas.microsoft.com/office/drawing/2014/main" id="{3BA891EF-BBBF-B98F-3495-8785B050C81D}"/>
              </a:ext>
            </a:extLst>
          </p:cNvPr>
          <p:cNvSpPr>
            <a:spLocks noGrp="1"/>
          </p:cNvSpPr>
          <p:nvPr>
            <p:ph idx="1"/>
          </p:nvPr>
        </p:nvSpPr>
        <p:spPr/>
        <p:txBody>
          <a:bodyPr>
            <a:normAutofit/>
          </a:bodyPr>
          <a:lstStyle/>
          <a:p>
            <a:r>
              <a:rPr lang="en-US" sz="3200" dirty="0">
                <a:solidFill>
                  <a:srgbClr val="6E7781"/>
                </a:solidFill>
                <a:latin typeface="Arial" panose="020B0604020202020204" pitchFamily="34" charset="0"/>
                <a:cs typeface="Arial" panose="020B0604020202020204" pitchFamily="34" charset="0"/>
              </a:rPr>
              <a:t> </a:t>
            </a:r>
            <a:r>
              <a:rPr lang="en-US" sz="3200" dirty="0" err="1">
                <a:solidFill>
                  <a:srgbClr val="6E7781"/>
                </a:solidFill>
                <a:latin typeface="Arial" panose="020B0604020202020204" pitchFamily="34" charset="0"/>
                <a:cs typeface="Arial" panose="020B0604020202020204" pitchFamily="34" charset="0"/>
              </a:rPr>
              <a:t>A</a:t>
            </a:r>
            <a:r>
              <a:rPr lang="en-US" sz="3200" b="0" i="0" u="none" strike="noStrike" dirty="0" err="1">
                <a:solidFill>
                  <a:srgbClr val="6E7781"/>
                </a:solidFill>
                <a:effectLst/>
                <a:latin typeface="Arial" panose="020B0604020202020204" pitchFamily="34" charset="0"/>
                <a:cs typeface="Arial" panose="020B0604020202020204" pitchFamily="34" charset="0"/>
              </a:rPr>
              <a:t>tleast</a:t>
            </a:r>
            <a:r>
              <a:rPr lang="en-US" sz="3200" b="0" i="0" u="none" strike="noStrike" dirty="0">
                <a:solidFill>
                  <a:srgbClr val="6E7781"/>
                </a:solidFill>
                <a:effectLst/>
                <a:latin typeface="Arial" panose="020B0604020202020204" pitchFamily="34" charset="0"/>
                <a:cs typeface="Arial" panose="020B0604020202020204" pitchFamily="34" charset="0"/>
              </a:rPr>
              <a:t> one of students accessed all chapters in coursework.</a:t>
            </a:r>
          </a:p>
          <a:p>
            <a:r>
              <a:rPr lang="en-US" sz="3200" dirty="0">
                <a:latin typeface="Arial" panose="020B0604020202020204" pitchFamily="34" charset="0"/>
                <a:cs typeface="Arial" panose="020B0604020202020204" pitchFamily="34" charset="0"/>
              </a:rPr>
              <a:t> </a:t>
            </a:r>
            <a:r>
              <a:rPr lang="en-US" sz="3200" dirty="0">
                <a:solidFill>
                  <a:srgbClr val="6E7781"/>
                </a:solidFill>
                <a:latin typeface="Arial" panose="020B0604020202020204" pitchFamily="34" charset="0"/>
                <a:cs typeface="Arial" panose="020B0604020202020204" pitchFamily="34" charset="0"/>
              </a:rPr>
              <a:t>M</a:t>
            </a:r>
            <a:r>
              <a:rPr lang="en-US" sz="3200" b="0" i="0" u="none" strike="noStrike" dirty="0">
                <a:solidFill>
                  <a:srgbClr val="6E7781"/>
                </a:solidFill>
                <a:effectLst/>
                <a:latin typeface="Arial" panose="020B0604020202020204" pitchFamily="34" charset="0"/>
                <a:cs typeface="Arial" panose="020B0604020202020204" pitchFamily="34" charset="0"/>
              </a:rPr>
              <a:t>ore the participation , more the learning , more the grade.</a:t>
            </a:r>
            <a:r>
              <a:rPr lang="en-US" sz="3200" dirty="0">
                <a:solidFill>
                  <a:srgbClr val="6E7781"/>
                </a:solidFill>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Gender is not being used as feature for analysis</a:t>
            </a:r>
          </a:p>
        </p:txBody>
      </p:sp>
    </p:spTree>
    <p:extLst>
      <p:ext uri="{BB962C8B-B14F-4D97-AF65-F5344CB8AC3E}">
        <p14:creationId xmlns:p14="http://schemas.microsoft.com/office/powerpoint/2010/main" val="297961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1FE7-32D4-9B15-4E42-D1E9A08D54E6}"/>
              </a:ext>
            </a:extLst>
          </p:cNvPr>
          <p:cNvSpPr>
            <a:spLocks noGrp="1"/>
          </p:cNvSpPr>
          <p:nvPr>
            <p:ph type="title"/>
          </p:nvPr>
        </p:nvSpPr>
        <p:spPr/>
        <p:txBody>
          <a:bodyPr/>
          <a:lstStyle/>
          <a:p>
            <a:r>
              <a:rPr lang="en-US" dirty="0"/>
              <a:t>METHODOLOGIES : FLOW OF EVENTS</a:t>
            </a:r>
          </a:p>
        </p:txBody>
      </p:sp>
      <p:graphicFrame>
        <p:nvGraphicFramePr>
          <p:cNvPr id="5" name="Content Placeholder 2">
            <a:extLst>
              <a:ext uri="{FF2B5EF4-FFF2-40B4-BE49-F238E27FC236}">
                <a16:creationId xmlns:a16="http://schemas.microsoft.com/office/drawing/2014/main" id="{10A1A559-9A5E-65F9-00B3-E81C2DE8028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0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E49B-E29C-5405-1493-11A6A0606093}"/>
              </a:ext>
            </a:extLst>
          </p:cNvPr>
          <p:cNvSpPr>
            <a:spLocks noGrp="1"/>
          </p:cNvSpPr>
          <p:nvPr>
            <p:ph type="title"/>
          </p:nvPr>
        </p:nvSpPr>
        <p:spPr/>
        <p:txBody>
          <a:bodyPr>
            <a:normAutofit/>
          </a:bodyPr>
          <a:lstStyle/>
          <a:p>
            <a:r>
              <a:rPr lang="en-US" sz="4000" b="0" i="0" u="none" strike="noStrike" dirty="0">
                <a:solidFill>
                  <a:srgbClr val="1F2328"/>
                </a:solidFill>
                <a:effectLst/>
                <a:latin typeface="Arial" panose="020B0604020202020204" pitchFamily="34" charset="0"/>
                <a:cs typeface="Arial" panose="020B0604020202020204" pitchFamily="34" charset="0"/>
              </a:rPr>
              <a:t>Outlier identification and Treatment </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B171F47-4243-95AB-4EEB-042E13B66178}"/>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Incomplete flag = 1 are outliers as they are inconsistent data</a:t>
            </a:r>
          </a:p>
          <a:p>
            <a:r>
              <a:rPr lang="en-US" sz="2000" dirty="0">
                <a:latin typeface="Arial" panose="020B0604020202020204" pitchFamily="34" charset="0"/>
                <a:cs typeface="Arial" panose="020B0604020202020204" pitchFamily="34" charset="0"/>
              </a:rPr>
              <a:t>As per the data declaration, the users with explored field value as 1 cannot have viewed as 0. Hence, set of data with viewed=1 and explored=0 are outliers.</a:t>
            </a:r>
          </a:p>
          <a:p>
            <a:r>
              <a:rPr lang="en-US" sz="2000" dirty="0">
                <a:latin typeface="Arial" panose="020B0604020202020204" pitchFamily="34" charset="0"/>
                <a:cs typeface="Arial" panose="020B0604020202020204" pitchFamily="34" charset="0"/>
              </a:rPr>
              <a:t>Set of data with explored as 1 and </a:t>
            </a:r>
            <a:r>
              <a:rPr lang="en-US" sz="2000" dirty="0" err="1">
                <a:latin typeface="Arial" panose="020B0604020202020204" pitchFamily="34" charset="0"/>
                <a:cs typeface="Arial" panose="020B0604020202020204" pitchFamily="34" charset="0"/>
              </a:rPr>
              <a:t>nchapters</a:t>
            </a:r>
            <a:r>
              <a:rPr lang="en-US" sz="2000" dirty="0">
                <a:latin typeface="Arial" panose="020B0604020202020204" pitchFamily="34" charset="0"/>
                <a:cs typeface="Arial" panose="020B0604020202020204" pitchFamily="34" charset="0"/>
              </a:rPr>
              <a:t> less than half of the maximum and explored as 0 and </a:t>
            </a:r>
            <a:r>
              <a:rPr lang="en-US" sz="2000" dirty="0" err="1">
                <a:latin typeface="Arial" panose="020B0604020202020204" pitchFamily="34" charset="0"/>
                <a:cs typeface="Arial" panose="020B0604020202020204" pitchFamily="34" charset="0"/>
              </a:rPr>
              <a:t>nchapters</a:t>
            </a:r>
            <a:r>
              <a:rPr lang="en-US" sz="2000" dirty="0">
                <a:latin typeface="Arial" panose="020B0604020202020204" pitchFamily="34" charset="0"/>
                <a:cs typeface="Arial" panose="020B0604020202020204" pitchFamily="34" charset="0"/>
              </a:rPr>
              <a:t> greater than half of maximum.</a:t>
            </a:r>
          </a:p>
          <a:p>
            <a:r>
              <a:rPr lang="en-US" sz="2000" dirty="0">
                <a:latin typeface="Arial" panose="020B0604020202020204" pitchFamily="34" charset="0"/>
                <a:cs typeface="Arial" panose="020B0604020202020204" pitchFamily="34" charset="0"/>
              </a:rPr>
              <a:t>Set of data with </a:t>
            </a:r>
            <a:r>
              <a:rPr lang="en-US" sz="2000" dirty="0" err="1">
                <a:latin typeface="Arial" panose="020B0604020202020204" pitchFamily="34" charset="0"/>
                <a:cs typeface="Arial" panose="020B0604020202020204" pitchFamily="34" charset="0"/>
              </a:rPr>
              <a:t>last_event_di</a:t>
            </a:r>
            <a:r>
              <a:rPr lang="en-US" sz="2000" dirty="0">
                <a:latin typeface="Arial" panose="020B0604020202020204" pitchFamily="34" charset="0"/>
                <a:cs typeface="Arial" panose="020B0604020202020204" pitchFamily="34" charset="0"/>
              </a:rPr>
              <a:t> less than </a:t>
            </a:r>
            <a:r>
              <a:rPr lang="en-US" sz="2000" dirty="0" err="1">
                <a:latin typeface="Arial" panose="020B0604020202020204" pitchFamily="34" charset="0"/>
                <a:cs typeface="Arial" panose="020B0604020202020204" pitchFamily="34" charset="0"/>
              </a:rPr>
              <a:t>start_event</a:t>
            </a:r>
            <a:r>
              <a:rPr lang="en-US" sz="2000" dirty="0">
                <a:latin typeface="Arial" panose="020B0604020202020204" pitchFamily="34" charset="0"/>
                <a:cs typeface="Arial" panose="020B0604020202020204" pitchFamily="34" charset="0"/>
              </a:rPr>
              <a:t> _di are outliers.</a:t>
            </a:r>
          </a:p>
          <a:p>
            <a:r>
              <a:rPr lang="en-US" sz="2000" dirty="0">
                <a:latin typeface="Arial" panose="020B0604020202020204" pitchFamily="34" charset="0"/>
                <a:cs typeface="Arial" panose="020B0604020202020204" pitchFamily="34" charset="0"/>
              </a:rPr>
              <a:t>Set of data with certified 1 and grade not meeting the threshold.</a:t>
            </a:r>
          </a:p>
          <a:p>
            <a:r>
              <a:rPr lang="en-US" sz="2000" dirty="0">
                <a:latin typeface="Arial" panose="020B0604020202020204" pitchFamily="34" charset="0"/>
                <a:cs typeface="Arial" panose="020B0604020202020204" pitchFamily="34" charset="0"/>
              </a:rPr>
              <a:t>Age &lt; 9 are considered as outliers based on level of degree values like </a:t>
            </a:r>
            <a:r>
              <a:rPr lang="en-US" sz="2000" b="0" i="0" u="none" strike="noStrike" dirty="0">
                <a:effectLst/>
                <a:latin typeface="ui-monospace"/>
              </a:rPr>
              <a:t>Less than Secondary</a:t>
            </a:r>
            <a:r>
              <a:rPr lang="en-US" sz="2000" b="0" i="0" u="none" strike="noStrike" dirty="0">
                <a:solidFill>
                  <a:srgbClr val="1F2328"/>
                </a:solidFill>
                <a:effectLst/>
                <a:latin typeface="ui-monospace"/>
              </a:rPr>
              <a:t>, </a:t>
            </a:r>
            <a:r>
              <a:rPr lang="en-US" sz="2000" b="0" i="0" u="none" strike="noStrike" dirty="0">
                <a:effectLst/>
                <a:latin typeface="ui-monospace"/>
              </a:rPr>
              <a:t>Secondary</a:t>
            </a:r>
            <a:r>
              <a:rPr lang="en-US" sz="2000" b="0" i="0" u="none" strike="noStrike" dirty="0">
                <a:solidFill>
                  <a:srgbClr val="1F2328"/>
                </a:solidFill>
                <a:effectLst/>
                <a:latin typeface="ui-monospace"/>
              </a:rPr>
              <a:t> , </a:t>
            </a:r>
            <a:r>
              <a:rPr lang="en-US" sz="2000" b="0" i="0" u="none" strike="noStrike" dirty="0">
                <a:effectLst/>
                <a:latin typeface="ui-monospace"/>
              </a:rPr>
              <a:t>Bachelor’s</a:t>
            </a:r>
            <a:r>
              <a:rPr lang="en-US" sz="2000" b="0" i="0" u="none" strike="noStrike" dirty="0">
                <a:solidFill>
                  <a:srgbClr val="1F2328"/>
                </a:solidFill>
                <a:effectLst/>
                <a:latin typeface="ui-monospace"/>
              </a:rPr>
              <a:t>, </a:t>
            </a:r>
            <a:r>
              <a:rPr lang="en-US" sz="2000" b="0" i="0" u="none" strike="noStrike" dirty="0">
                <a:effectLst/>
                <a:latin typeface="ui-monospace"/>
              </a:rPr>
              <a:t>Master’s</a:t>
            </a:r>
            <a:r>
              <a:rPr lang="en-US" sz="2000" b="0" i="0" u="none" strike="noStrike" dirty="0">
                <a:solidFill>
                  <a:srgbClr val="1F2328"/>
                </a:solidFill>
                <a:effectLst/>
                <a:latin typeface="ui-monospace"/>
              </a:rPr>
              <a:t>, </a:t>
            </a:r>
            <a:r>
              <a:rPr lang="en-US" sz="2000" b="0" i="0" u="none" strike="noStrike" dirty="0">
                <a:effectLst/>
                <a:latin typeface="ui-monospace"/>
              </a:rPr>
              <a:t>Doctorate.</a:t>
            </a:r>
          </a:p>
          <a:p>
            <a:r>
              <a:rPr lang="en-US" sz="2000" b="0" i="0" u="none" strike="noStrike" dirty="0" err="1">
                <a:effectLst/>
                <a:latin typeface="ui-monospace"/>
              </a:rPr>
              <a:t>ndays_act</a:t>
            </a:r>
            <a:r>
              <a:rPr lang="en-US" sz="2000" dirty="0">
                <a:latin typeface="ui-monospace"/>
              </a:rPr>
              <a:t> greater than day difference between </a:t>
            </a:r>
            <a:r>
              <a:rPr lang="en-US" sz="2000" dirty="0" err="1">
                <a:latin typeface="Arial" panose="020B0604020202020204" pitchFamily="34" charset="0"/>
                <a:cs typeface="Arial" panose="020B0604020202020204" pitchFamily="34" charset="0"/>
              </a:rPr>
              <a:t>last_event_di</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start_event</a:t>
            </a:r>
            <a:r>
              <a:rPr lang="en-US" sz="2000" dirty="0">
                <a:latin typeface="Arial" panose="020B0604020202020204" pitchFamily="34" charset="0"/>
                <a:cs typeface="Arial" panose="020B0604020202020204" pitchFamily="34" charset="0"/>
              </a:rPr>
              <a:t> _di are considered as outliers.</a:t>
            </a:r>
            <a:endParaRPr lang="en-US" sz="2000" b="0" i="0" u="none" strike="noStrike" dirty="0">
              <a:effectLst/>
              <a:latin typeface="ui-monospace"/>
            </a:endParaRPr>
          </a:p>
          <a:p>
            <a:pPr marL="0" indent="0">
              <a:buNone/>
            </a:pPr>
            <a:endParaRPr lang="en-US" sz="2000" b="0" i="0" u="none" strike="noStrike" dirty="0">
              <a:effectLst/>
              <a:latin typeface="ui-monospace"/>
            </a:endParaRPr>
          </a:p>
          <a:p>
            <a:pPr marL="0" indent="0">
              <a:buNone/>
            </a:pPr>
            <a:endParaRPr lang="en-US" sz="2000" dirty="0">
              <a:solidFill>
                <a:srgbClr val="1F2328"/>
              </a:solidFill>
              <a:latin typeface="ui-monospace"/>
            </a:endParaRPr>
          </a:p>
        </p:txBody>
      </p:sp>
    </p:spTree>
    <p:extLst>
      <p:ext uri="{BB962C8B-B14F-4D97-AF65-F5344CB8AC3E}">
        <p14:creationId xmlns:p14="http://schemas.microsoft.com/office/powerpoint/2010/main" val="1100812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TotalTime>
  <Words>2468</Words>
  <Application>Microsoft Macintosh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Baloo Bhaijaan</vt:lpstr>
      <vt:lpstr>Calibri</vt:lpstr>
      <vt:lpstr>Calibri Light</vt:lpstr>
      <vt:lpstr>ui-monospace</vt:lpstr>
      <vt:lpstr>Office Theme</vt:lpstr>
      <vt:lpstr>PowerPoint Presentation</vt:lpstr>
      <vt:lpstr>Project description</vt:lpstr>
      <vt:lpstr>PowerPoint Presentation</vt:lpstr>
      <vt:lpstr>DATA DESCRIPTION</vt:lpstr>
      <vt:lpstr>A detailed description of the variables included in the de-identified dataset </vt:lpstr>
      <vt:lpstr>PowerPoint Presentation</vt:lpstr>
      <vt:lpstr>ASSUMPTIONS :</vt:lpstr>
      <vt:lpstr>METHODOLOGIES : FLOW OF EVENTS</vt:lpstr>
      <vt:lpstr>Outlier identification and Treatment </vt:lpstr>
      <vt:lpstr>Factoring Categorical Variables</vt:lpstr>
      <vt:lpstr> Timely : How long user is  learning logging in to the account ?</vt:lpstr>
      <vt:lpstr> Timely : How long user is  learning logging in to the account ?</vt:lpstr>
      <vt:lpstr> Timely : How long user is  learning logging in to the account ?</vt:lpstr>
      <vt:lpstr> Timely : How long user is  learning logging in to the account ?</vt:lpstr>
      <vt:lpstr> Timely : How long user is  learning logging in to the account ?</vt:lpstr>
      <vt:lpstr>Key findings of each regression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Manali Bansidhar Ramchandani</dc:creator>
  <cp:lastModifiedBy>Manali Bansidhar Ramchandani</cp:lastModifiedBy>
  <cp:revision>4</cp:revision>
  <dcterms:created xsi:type="dcterms:W3CDTF">2023-04-30T23:13:55Z</dcterms:created>
  <dcterms:modified xsi:type="dcterms:W3CDTF">2023-05-01T23:35:09Z</dcterms:modified>
</cp:coreProperties>
</file>