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9" r:id="rId1"/>
  </p:sldMasterIdLst>
  <p:sldIdLst>
    <p:sldId id="256" r:id="rId2"/>
    <p:sldId id="257" r:id="rId3"/>
    <p:sldId id="265" r:id="rId4"/>
    <p:sldId id="267" r:id="rId5"/>
    <p:sldId id="259" r:id="rId6"/>
    <p:sldId id="268" r:id="rId7"/>
    <p:sldId id="260" r:id="rId8"/>
    <p:sldId id="261" r:id="rId9"/>
    <p:sldId id="262" r:id="rId10"/>
    <p:sldId id="263" r:id="rId11"/>
    <p:sldId id="26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2EB0D-4E19-D747-98CD-2639772C1186}" v="596" dt="2023-05-01T04:19:3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p:restoredTop sz="96327"/>
  </p:normalViewPr>
  <p:slideViewPr>
    <p:cSldViewPr snapToGrid="0">
      <p:cViewPr>
        <p:scale>
          <a:sx n="160" d="100"/>
          <a:sy n="160"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Bansidhar Ramchandani" userId="86d9d371-9951-461e-b704-c9446d8133f0" providerId="ADAL" clId="{6382EB0D-4E19-D747-98CD-2639772C1186}"/>
    <pc:docChg chg="undo custSel addSld delSld modSld">
      <pc:chgData name="Manali Bansidhar Ramchandani" userId="86d9d371-9951-461e-b704-c9446d8133f0" providerId="ADAL" clId="{6382EB0D-4E19-D747-98CD-2639772C1186}" dt="2023-05-01T04:44:12.968" v="2310" actId="20577"/>
      <pc:docMkLst>
        <pc:docMk/>
      </pc:docMkLst>
      <pc:sldChg chg="modSp mod">
        <pc:chgData name="Manali Bansidhar Ramchandani" userId="86d9d371-9951-461e-b704-c9446d8133f0" providerId="ADAL" clId="{6382EB0D-4E19-D747-98CD-2639772C1186}" dt="2023-05-01T02:53:47.104" v="72" actId="27636"/>
        <pc:sldMkLst>
          <pc:docMk/>
          <pc:sldMk cId="3266922050" sldId="256"/>
        </pc:sldMkLst>
        <pc:spChg chg="mod">
          <ac:chgData name="Manali Bansidhar Ramchandani" userId="86d9d371-9951-461e-b704-c9446d8133f0" providerId="ADAL" clId="{6382EB0D-4E19-D747-98CD-2639772C1186}" dt="2023-05-01T02:53:47.104" v="72" actId="27636"/>
          <ac:spMkLst>
            <pc:docMk/>
            <pc:sldMk cId="3266922050" sldId="256"/>
            <ac:spMk id="3" creationId="{4FF78096-CD6C-8AF3-0544-FFE601BCB0F2}"/>
          </ac:spMkLst>
        </pc:spChg>
      </pc:sldChg>
      <pc:sldChg chg="delSp delDesignElem">
        <pc:chgData name="Manali Bansidhar Ramchandani" userId="86d9d371-9951-461e-b704-c9446d8133f0" providerId="ADAL" clId="{6382EB0D-4E19-D747-98CD-2639772C1186}" dt="2023-05-01T02:50:02.652" v="1"/>
        <pc:sldMkLst>
          <pc:docMk/>
          <pc:sldMk cId="2591159150" sldId="257"/>
        </pc:sldMkLst>
        <pc:spChg chg="del">
          <ac:chgData name="Manali Bansidhar Ramchandani" userId="86d9d371-9951-461e-b704-c9446d8133f0" providerId="ADAL" clId="{6382EB0D-4E19-D747-98CD-2639772C1186}" dt="2023-05-01T02:50:02.652" v="1"/>
          <ac:spMkLst>
            <pc:docMk/>
            <pc:sldMk cId="2591159150" sldId="257"/>
            <ac:spMk id="10" creationId="{BCFFB95F-D901-4937-8084-8A7BAA84FAFB}"/>
          </ac:spMkLst>
        </pc:spChg>
        <pc:grpChg chg="del">
          <ac:chgData name="Manali Bansidhar Ramchandani" userId="86d9d371-9951-461e-b704-c9446d8133f0" providerId="ADAL" clId="{6382EB0D-4E19-D747-98CD-2639772C1186}" dt="2023-05-01T02:50:02.652" v="1"/>
          <ac:grpSpMkLst>
            <pc:docMk/>
            <pc:sldMk cId="2591159150" sldId="257"/>
            <ac:grpSpMk id="18" creationId="{60F473BD-3FD3-4548-A8F5-11D3C9CB88BC}"/>
          </ac:grpSpMkLst>
        </pc:grpChg>
      </pc:sldChg>
      <pc:sldChg chg="addSp delSp modSp del mod">
        <pc:chgData name="Manali Bansidhar Ramchandani" userId="86d9d371-9951-461e-b704-c9446d8133f0" providerId="ADAL" clId="{6382EB0D-4E19-D747-98CD-2639772C1186}" dt="2023-05-01T03:28:13.801" v="453" actId="2696"/>
        <pc:sldMkLst>
          <pc:docMk/>
          <pc:sldMk cId="376752209" sldId="258"/>
        </pc:sldMkLst>
        <pc:spChg chg="mod">
          <ac:chgData name="Manali Bansidhar Ramchandani" userId="86d9d371-9951-461e-b704-c9446d8133f0" providerId="ADAL" clId="{6382EB0D-4E19-D747-98CD-2639772C1186}" dt="2023-05-01T03:27:49.851" v="443" actId="1076"/>
          <ac:spMkLst>
            <pc:docMk/>
            <pc:sldMk cId="376752209" sldId="258"/>
            <ac:spMk id="2" creationId="{7045B7C5-7610-B493-9275-354F2C225E64}"/>
          </ac:spMkLst>
        </pc:spChg>
        <pc:spChg chg="add del mod">
          <ac:chgData name="Manali Bansidhar Ramchandani" userId="86d9d371-9951-461e-b704-c9446d8133f0" providerId="ADAL" clId="{6382EB0D-4E19-D747-98CD-2639772C1186}" dt="2023-05-01T03:09:00.969" v="365" actId="26606"/>
          <ac:spMkLst>
            <pc:docMk/>
            <pc:sldMk cId="376752209" sldId="258"/>
            <ac:spMk id="3" creationId="{F5679C01-7EA5-409D-DAE5-EB34F9F63DB6}"/>
          </ac:spMkLst>
        </pc:spChg>
        <pc:spChg chg="add mod">
          <ac:chgData name="Manali Bansidhar Ramchandani" userId="86d9d371-9951-461e-b704-c9446d8133f0" providerId="ADAL" clId="{6382EB0D-4E19-D747-98CD-2639772C1186}" dt="2023-05-01T03:27:50.700" v="447" actId="1076"/>
          <ac:spMkLst>
            <pc:docMk/>
            <pc:sldMk cId="376752209" sldId="258"/>
            <ac:spMk id="4" creationId="{4EA7CAB6-832C-7754-0C3B-E13F157DAF1C}"/>
          </ac:spMkLst>
        </pc:spChg>
        <pc:spChg chg="add del mod">
          <ac:chgData name="Manali Bansidhar Ramchandani" userId="86d9d371-9951-461e-b704-c9446d8133f0" providerId="ADAL" clId="{6382EB0D-4E19-D747-98CD-2639772C1186}" dt="2023-05-01T03:28:07.190" v="451" actId="478"/>
          <ac:spMkLst>
            <pc:docMk/>
            <pc:sldMk cId="376752209" sldId="258"/>
            <ac:spMk id="7" creationId="{BD161AE1-BBEA-EDAB-264F-97EA8C96ACA3}"/>
          </ac:spMkLst>
        </pc:spChg>
        <pc:spChg chg="add del">
          <ac:chgData name="Manali Bansidhar Ramchandani" userId="86d9d371-9951-461e-b704-c9446d8133f0" providerId="ADAL" clId="{6382EB0D-4E19-D747-98CD-2639772C1186}" dt="2023-05-01T03:06:03.867" v="330" actId="26606"/>
          <ac:spMkLst>
            <pc:docMk/>
            <pc:sldMk cId="376752209" sldId="258"/>
            <ac:spMk id="8" creationId="{907EF6B7-1338-4443-8C46-6A318D952DFD}"/>
          </ac:spMkLst>
        </pc:spChg>
        <pc:spChg chg="add del">
          <ac:chgData name="Manali Bansidhar Ramchandani" userId="86d9d371-9951-461e-b704-c9446d8133f0" providerId="ADAL" clId="{6382EB0D-4E19-D747-98CD-2639772C1186}" dt="2023-05-01T03:06:11.990" v="332" actId="26606"/>
          <ac:spMkLst>
            <pc:docMk/>
            <pc:sldMk cId="376752209" sldId="258"/>
            <ac:spMk id="9" creationId="{04812C46-200A-4DEB-A05E-3ED6C68C2387}"/>
          </ac:spMkLst>
        </pc:spChg>
        <pc:spChg chg="add del">
          <ac:chgData name="Manali Bansidhar Ramchandani" userId="86d9d371-9951-461e-b704-c9446d8133f0" providerId="ADAL" clId="{6382EB0D-4E19-D747-98CD-2639772C1186}" dt="2023-05-01T03:06:03.867" v="330" actId="26606"/>
          <ac:spMkLst>
            <pc:docMk/>
            <pc:sldMk cId="376752209" sldId="258"/>
            <ac:spMk id="10" creationId="{DAAE4CDD-124C-4DCF-9584-B6033B545DD5}"/>
          </ac:spMkLst>
        </pc:spChg>
        <pc:spChg chg="add del">
          <ac:chgData name="Manali Bansidhar Ramchandani" userId="86d9d371-9951-461e-b704-c9446d8133f0" providerId="ADAL" clId="{6382EB0D-4E19-D747-98CD-2639772C1186}" dt="2023-05-01T03:06:11.990" v="332" actId="26606"/>
          <ac:spMkLst>
            <pc:docMk/>
            <pc:sldMk cId="376752209" sldId="258"/>
            <ac:spMk id="11" creationId="{D1EA859B-E555-4109-94F3-6700E046E008}"/>
          </ac:spMkLst>
        </pc:spChg>
        <pc:spChg chg="add del">
          <ac:chgData name="Manali Bansidhar Ramchandani" userId="86d9d371-9951-461e-b704-c9446d8133f0" providerId="ADAL" clId="{6382EB0D-4E19-D747-98CD-2639772C1186}" dt="2023-05-01T03:06:03.867" v="330" actId="26606"/>
          <ac:spMkLst>
            <pc:docMk/>
            <pc:sldMk cId="376752209" sldId="258"/>
            <ac:spMk id="12" creationId="{081E4A58-353D-44AE-B2FC-2A74E2E400F7}"/>
          </ac:spMkLst>
        </pc:spChg>
        <pc:spChg chg="add del">
          <ac:chgData name="Manali Bansidhar Ramchandani" userId="86d9d371-9951-461e-b704-c9446d8133f0" providerId="ADAL" clId="{6382EB0D-4E19-D747-98CD-2639772C1186}" dt="2023-05-01T03:08:47.278" v="354" actId="26606"/>
          <ac:spMkLst>
            <pc:docMk/>
            <pc:sldMk cId="376752209" sldId="258"/>
            <ac:spMk id="13" creationId="{58BDB0EE-D238-415B-9ED8-62AA6AB2AAD1}"/>
          </ac:spMkLst>
        </pc:spChg>
        <pc:spChg chg="add del">
          <ac:chgData name="Manali Bansidhar Ramchandani" userId="86d9d371-9951-461e-b704-c9446d8133f0" providerId="ADAL" clId="{6382EB0D-4E19-D747-98CD-2639772C1186}" dt="2023-05-01T03:08:47.278" v="354" actId="26606"/>
          <ac:spMkLst>
            <pc:docMk/>
            <pc:sldMk cId="376752209" sldId="258"/>
            <ac:spMk id="15" creationId="{C5B55FC3-961D-4325-82F1-DE92B0D04E03}"/>
          </ac:spMkLst>
        </pc:spChg>
        <pc:spChg chg="add del">
          <ac:chgData name="Manali Bansidhar Ramchandani" userId="86d9d371-9951-461e-b704-c9446d8133f0" providerId="ADAL" clId="{6382EB0D-4E19-D747-98CD-2639772C1186}" dt="2023-05-01T03:06:15.257" v="334" actId="26606"/>
          <ac:spMkLst>
            <pc:docMk/>
            <pc:sldMk cId="376752209" sldId="258"/>
            <ac:spMk id="16" creationId="{777A147A-9ED8-46B4-8660-1B3C2AA880B5}"/>
          </ac:spMkLst>
        </pc:spChg>
        <pc:spChg chg="add del">
          <ac:chgData name="Manali Bansidhar Ramchandani" userId="86d9d371-9951-461e-b704-c9446d8133f0" providerId="ADAL" clId="{6382EB0D-4E19-D747-98CD-2639772C1186}" dt="2023-05-01T03:06:15.257" v="334" actId="26606"/>
          <ac:spMkLst>
            <pc:docMk/>
            <pc:sldMk cId="376752209" sldId="258"/>
            <ac:spMk id="17" creationId="{5D6C15A0-C087-4593-8414-2B4EC1CDC3DE}"/>
          </ac:spMkLst>
        </pc:spChg>
        <pc:spChg chg="add mod">
          <ac:chgData name="Manali Bansidhar Ramchandani" userId="86d9d371-9951-461e-b704-c9446d8133f0" providerId="ADAL" clId="{6382EB0D-4E19-D747-98CD-2639772C1186}" dt="2023-05-01T03:13:47.257" v="412" actId="1076"/>
          <ac:spMkLst>
            <pc:docMk/>
            <pc:sldMk cId="376752209" sldId="258"/>
            <ac:spMk id="18" creationId="{7E306E70-E029-55A4-8A55-8478A3D73B4F}"/>
          </ac:spMkLst>
        </pc:spChg>
        <pc:spChg chg="add del">
          <ac:chgData name="Manali Bansidhar Ramchandani" userId="86d9d371-9951-461e-b704-c9446d8133f0" providerId="ADAL" clId="{6382EB0D-4E19-D747-98CD-2639772C1186}" dt="2023-05-01T03:06:30.962" v="336" actId="26606"/>
          <ac:spMkLst>
            <pc:docMk/>
            <pc:sldMk cId="376752209" sldId="258"/>
            <ac:spMk id="19" creationId="{04812C46-200A-4DEB-A05E-3ED6C68C2387}"/>
          </ac:spMkLst>
        </pc:spChg>
        <pc:spChg chg="add del">
          <ac:chgData name="Manali Bansidhar Ramchandani" userId="86d9d371-9951-461e-b704-c9446d8133f0" providerId="ADAL" clId="{6382EB0D-4E19-D747-98CD-2639772C1186}" dt="2023-05-01T03:06:30.962" v="336" actId="26606"/>
          <ac:spMkLst>
            <pc:docMk/>
            <pc:sldMk cId="376752209" sldId="258"/>
            <ac:spMk id="21" creationId="{D1EA859B-E555-4109-94F3-6700E046E008}"/>
          </ac:spMkLst>
        </pc:spChg>
        <pc:spChg chg="add del mod">
          <ac:chgData name="Manali Bansidhar Ramchandani" userId="86d9d371-9951-461e-b704-c9446d8133f0" providerId="ADAL" clId="{6382EB0D-4E19-D747-98CD-2639772C1186}" dt="2023-05-01T03:27:50.490" v="446" actId="767"/>
          <ac:spMkLst>
            <pc:docMk/>
            <pc:sldMk cId="376752209" sldId="258"/>
            <ac:spMk id="22" creationId="{1FC6AD1E-B248-FB93-2E4B-5F06BBE410A9}"/>
          </ac:spMkLst>
        </pc:spChg>
        <pc:spChg chg="add del">
          <ac:chgData name="Manali Bansidhar Ramchandani" userId="86d9d371-9951-461e-b704-c9446d8133f0" providerId="ADAL" clId="{6382EB0D-4E19-D747-98CD-2639772C1186}" dt="2023-05-01T03:07:14.644" v="338" actId="26606"/>
          <ac:spMkLst>
            <pc:docMk/>
            <pc:sldMk cId="376752209" sldId="258"/>
            <ac:spMk id="23" creationId="{777A147A-9ED8-46B4-8660-1B3C2AA880B5}"/>
          </ac:spMkLst>
        </pc:spChg>
        <pc:spChg chg="add del">
          <ac:chgData name="Manali Bansidhar Ramchandani" userId="86d9d371-9951-461e-b704-c9446d8133f0" providerId="ADAL" clId="{6382EB0D-4E19-D747-98CD-2639772C1186}" dt="2023-05-01T03:07:14.644" v="338" actId="26606"/>
          <ac:spMkLst>
            <pc:docMk/>
            <pc:sldMk cId="376752209" sldId="258"/>
            <ac:spMk id="24" creationId="{5D6C15A0-C087-4593-8414-2B4EC1CDC3DE}"/>
          </ac:spMkLst>
        </pc:spChg>
        <pc:spChg chg="add del mod">
          <ac:chgData name="Manali Bansidhar Ramchandani" userId="86d9d371-9951-461e-b704-c9446d8133f0" providerId="ADAL" clId="{6382EB0D-4E19-D747-98CD-2639772C1186}" dt="2023-05-01T03:27:50.045" v="444" actId="767"/>
          <ac:spMkLst>
            <pc:docMk/>
            <pc:sldMk cId="376752209" sldId="258"/>
            <ac:spMk id="25" creationId="{58D2D587-242B-EE5C-4FCC-D4F3C237D586}"/>
          </ac:spMkLst>
        </pc:spChg>
        <pc:spChg chg="add del">
          <ac:chgData name="Manali Bansidhar Ramchandani" userId="86d9d371-9951-461e-b704-c9446d8133f0" providerId="ADAL" clId="{6382EB0D-4E19-D747-98CD-2639772C1186}" dt="2023-05-01T03:07:36.887" v="340" actId="26606"/>
          <ac:spMkLst>
            <pc:docMk/>
            <pc:sldMk cId="376752209" sldId="258"/>
            <ac:spMk id="26" creationId="{7C32DF3D-3F59-481D-A237-77C31AD492C1}"/>
          </ac:spMkLst>
        </pc:spChg>
        <pc:spChg chg="add del">
          <ac:chgData name="Manali Bansidhar Ramchandani" userId="86d9d371-9951-461e-b704-c9446d8133f0" providerId="ADAL" clId="{6382EB0D-4E19-D747-98CD-2639772C1186}" dt="2023-05-01T03:07:36.887" v="340" actId="26606"/>
          <ac:spMkLst>
            <pc:docMk/>
            <pc:sldMk cId="376752209" sldId="258"/>
            <ac:spMk id="27" creationId="{32F02326-30C4-4095-988F-932A425AE2DA}"/>
          </ac:spMkLst>
        </pc:spChg>
        <pc:spChg chg="add del mod">
          <ac:chgData name="Manali Bansidhar Ramchandani" userId="86d9d371-9951-461e-b704-c9446d8133f0" providerId="ADAL" clId="{6382EB0D-4E19-D747-98CD-2639772C1186}" dt="2023-05-01T03:27:48.601" v="439" actId="767"/>
          <ac:spMkLst>
            <pc:docMk/>
            <pc:sldMk cId="376752209" sldId="258"/>
            <ac:spMk id="28" creationId="{1FC23BFE-B002-7D87-0B44-637BF9E4A549}"/>
          </ac:spMkLst>
        </pc:spChg>
        <pc:spChg chg="add del">
          <ac:chgData name="Manali Bansidhar Ramchandani" userId="86d9d371-9951-461e-b704-c9446d8133f0" providerId="ADAL" clId="{6382EB0D-4E19-D747-98CD-2639772C1186}" dt="2023-05-01T03:08:33.743" v="342" actId="26606"/>
          <ac:spMkLst>
            <pc:docMk/>
            <pc:sldMk cId="376752209" sldId="258"/>
            <ac:spMk id="29" creationId="{17718681-A12E-49D6-9925-DD7C68176D61}"/>
          </ac:spMkLst>
        </pc:spChg>
        <pc:spChg chg="add del">
          <ac:chgData name="Manali Bansidhar Ramchandani" userId="86d9d371-9951-461e-b704-c9446d8133f0" providerId="ADAL" clId="{6382EB0D-4E19-D747-98CD-2639772C1186}" dt="2023-05-01T03:08:33.743" v="342" actId="26606"/>
          <ac:spMkLst>
            <pc:docMk/>
            <pc:sldMk cId="376752209" sldId="258"/>
            <ac:spMk id="30" creationId="{FBD77573-9EF2-4C35-8285-A1CF6FBB0EA5}"/>
          </ac:spMkLst>
        </pc:spChg>
        <pc:spChg chg="add del">
          <ac:chgData name="Manali Bansidhar Ramchandani" userId="86d9d371-9951-461e-b704-c9446d8133f0" providerId="ADAL" clId="{6382EB0D-4E19-D747-98CD-2639772C1186}" dt="2023-05-01T03:08:36.618" v="344" actId="26606"/>
          <ac:spMkLst>
            <pc:docMk/>
            <pc:sldMk cId="376752209" sldId="258"/>
            <ac:spMk id="32" creationId="{6CC7D015-0DD8-420F-A568-AC4FEDC41251}"/>
          </ac:spMkLst>
        </pc:spChg>
        <pc:spChg chg="add del">
          <ac:chgData name="Manali Bansidhar Ramchandani" userId="86d9d371-9951-461e-b704-c9446d8133f0" providerId="ADAL" clId="{6382EB0D-4E19-D747-98CD-2639772C1186}" dt="2023-05-01T03:08:36.618" v="344" actId="26606"/>
          <ac:spMkLst>
            <pc:docMk/>
            <pc:sldMk cId="376752209" sldId="258"/>
            <ac:spMk id="33" creationId="{DC595556-C814-4F1F-B0E5-71812F38A8CD}"/>
          </ac:spMkLst>
        </pc:spChg>
        <pc:spChg chg="add del">
          <ac:chgData name="Manali Bansidhar Ramchandani" userId="86d9d371-9951-461e-b704-c9446d8133f0" providerId="ADAL" clId="{6382EB0D-4E19-D747-98CD-2639772C1186}" dt="2023-05-01T03:08:39.363" v="346" actId="26606"/>
          <ac:spMkLst>
            <pc:docMk/>
            <pc:sldMk cId="376752209" sldId="258"/>
            <ac:spMk id="36" creationId="{7AADB56C-BA56-4D1E-A42A-A07A474446EC}"/>
          </ac:spMkLst>
        </pc:spChg>
        <pc:spChg chg="add del">
          <ac:chgData name="Manali Bansidhar Ramchandani" userId="86d9d371-9951-461e-b704-c9446d8133f0" providerId="ADAL" clId="{6382EB0D-4E19-D747-98CD-2639772C1186}" dt="2023-05-01T03:08:41.415" v="348" actId="26606"/>
          <ac:spMkLst>
            <pc:docMk/>
            <pc:sldMk cId="376752209" sldId="258"/>
            <ac:spMk id="39" creationId="{04812C46-200A-4DEB-A05E-3ED6C68C2387}"/>
          </ac:spMkLst>
        </pc:spChg>
        <pc:spChg chg="add del">
          <ac:chgData name="Manali Bansidhar Ramchandani" userId="86d9d371-9951-461e-b704-c9446d8133f0" providerId="ADAL" clId="{6382EB0D-4E19-D747-98CD-2639772C1186}" dt="2023-05-01T03:08:41.415" v="348" actId="26606"/>
          <ac:spMkLst>
            <pc:docMk/>
            <pc:sldMk cId="376752209" sldId="258"/>
            <ac:spMk id="41" creationId="{F5679C01-7EA5-409D-DAE5-EB34F9F63DB6}"/>
          </ac:spMkLst>
        </pc:spChg>
        <pc:spChg chg="add del">
          <ac:chgData name="Manali Bansidhar Ramchandani" userId="86d9d371-9951-461e-b704-c9446d8133f0" providerId="ADAL" clId="{6382EB0D-4E19-D747-98CD-2639772C1186}" dt="2023-05-01T03:08:44.035" v="350" actId="26606"/>
          <ac:spMkLst>
            <pc:docMk/>
            <pc:sldMk cId="376752209" sldId="258"/>
            <ac:spMk id="43" creationId="{AC17DE74-01C9-4859-B65A-85CF999E8580}"/>
          </ac:spMkLst>
        </pc:spChg>
        <pc:spChg chg="add del">
          <ac:chgData name="Manali Bansidhar Ramchandani" userId="86d9d371-9951-461e-b704-c9446d8133f0" providerId="ADAL" clId="{6382EB0D-4E19-D747-98CD-2639772C1186}" dt="2023-05-01T03:08:44.035" v="350" actId="26606"/>
          <ac:spMkLst>
            <pc:docMk/>
            <pc:sldMk cId="376752209" sldId="258"/>
            <ac:spMk id="44" creationId="{068C0432-0E90-4CC1-8CD3-D44A90DF07EF}"/>
          </ac:spMkLst>
        </pc:spChg>
        <pc:spChg chg="add del">
          <ac:chgData name="Manali Bansidhar Ramchandani" userId="86d9d371-9951-461e-b704-c9446d8133f0" providerId="ADAL" clId="{6382EB0D-4E19-D747-98CD-2639772C1186}" dt="2023-05-01T03:08:44.035" v="350" actId="26606"/>
          <ac:spMkLst>
            <pc:docMk/>
            <pc:sldMk cId="376752209" sldId="258"/>
            <ac:spMk id="45" creationId="{F5679C01-7EA5-409D-DAE5-EB34F9F63DB6}"/>
          </ac:spMkLst>
        </pc:spChg>
        <pc:spChg chg="add del">
          <ac:chgData name="Manali Bansidhar Ramchandani" userId="86d9d371-9951-461e-b704-c9446d8133f0" providerId="ADAL" clId="{6382EB0D-4E19-D747-98CD-2639772C1186}" dt="2023-05-01T03:08:45.673" v="352" actId="26606"/>
          <ac:spMkLst>
            <pc:docMk/>
            <pc:sldMk cId="376752209" sldId="258"/>
            <ac:spMk id="47" creationId="{7C32DF3D-3F59-481D-A237-77C31AD492C1}"/>
          </ac:spMkLst>
        </pc:spChg>
        <pc:spChg chg="add del">
          <ac:chgData name="Manali Bansidhar Ramchandani" userId="86d9d371-9951-461e-b704-c9446d8133f0" providerId="ADAL" clId="{6382EB0D-4E19-D747-98CD-2639772C1186}" dt="2023-05-01T03:08:45.673" v="352" actId="26606"/>
          <ac:spMkLst>
            <pc:docMk/>
            <pc:sldMk cId="376752209" sldId="258"/>
            <ac:spMk id="48" creationId="{32F02326-30C4-4095-988F-932A425AE2DA}"/>
          </ac:spMkLst>
        </pc:spChg>
        <pc:spChg chg="add del">
          <ac:chgData name="Manali Bansidhar Ramchandani" userId="86d9d371-9951-461e-b704-c9446d8133f0" providerId="ADAL" clId="{6382EB0D-4E19-D747-98CD-2639772C1186}" dt="2023-05-01T03:08:45.673" v="352" actId="26606"/>
          <ac:spMkLst>
            <pc:docMk/>
            <pc:sldMk cId="376752209" sldId="258"/>
            <ac:spMk id="49" creationId="{F5679C01-7EA5-409D-DAE5-EB34F9F63DB6}"/>
          </ac:spMkLst>
        </pc:spChg>
        <pc:spChg chg="add del">
          <ac:chgData name="Manali Bansidhar Ramchandani" userId="86d9d371-9951-461e-b704-c9446d8133f0" providerId="ADAL" clId="{6382EB0D-4E19-D747-98CD-2639772C1186}" dt="2023-05-01T03:08:47.278" v="354" actId="26606"/>
          <ac:spMkLst>
            <pc:docMk/>
            <pc:sldMk cId="376752209" sldId="258"/>
            <ac:spMk id="51" creationId="{2659FDB4-FCBE-4A89-B46D-43D4FA54464D}"/>
          </ac:spMkLst>
        </pc:spChg>
        <pc:spChg chg="add del">
          <ac:chgData name="Manali Bansidhar Ramchandani" userId="86d9d371-9951-461e-b704-c9446d8133f0" providerId="ADAL" clId="{6382EB0D-4E19-D747-98CD-2639772C1186}" dt="2023-05-01T03:08:47.278" v="354" actId="26606"/>
          <ac:spMkLst>
            <pc:docMk/>
            <pc:sldMk cId="376752209" sldId="258"/>
            <ac:spMk id="53" creationId="{4C8AB332-D09E-4F28-943C-DABDD4716A3C}"/>
          </ac:spMkLst>
        </pc:spChg>
        <pc:spChg chg="add del">
          <ac:chgData name="Manali Bansidhar Ramchandani" userId="86d9d371-9951-461e-b704-c9446d8133f0" providerId="ADAL" clId="{6382EB0D-4E19-D747-98CD-2639772C1186}" dt="2023-05-01T03:08:49.139" v="356" actId="26606"/>
          <ac:spMkLst>
            <pc:docMk/>
            <pc:sldMk cId="376752209" sldId="258"/>
            <ac:spMk id="56" creationId="{D009D6D5-DAC2-4A8B-A17A-E206B9012D09}"/>
          </ac:spMkLst>
        </pc:spChg>
        <pc:spChg chg="add del">
          <ac:chgData name="Manali Bansidhar Ramchandani" userId="86d9d371-9951-461e-b704-c9446d8133f0" providerId="ADAL" clId="{6382EB0D-4E19-D747-98CD-2639772C1186}" dt="2023-05-01T03:08:49.139" v="356" actId="26606"/>
          <ac:spMkLst>
            <pc:docMk/>
            <pc:sldMk cId="376752209" sldId="258"/>
            <ac:spMk id="57" creationId="{F5679C01-7EA5-409D-DAE5-EB34F9F63DB6}"/>
          </ac:spMkLst>
        </pc:spChg>
        <pc:spChg chg="add del">
          <ac:chgData name="Manali Bansidhar Ramchandani" userId="86d9d371-9951-461e-b704-c9446d8133f0" providerId="ADAL" clId="{6382EB0D-4E19-D747-98CD-2639772C1186}" dt="2023-05-01T03:08:50.661" v="358" actId="26606"/>
          <ac:spMkLst>
            <pc:docMk/>
            <pc:sldMk cId="376752209" sldId="258"/>
            <ac:spMk id="60" creationId="{56688E73-49B9-4052-A836-D248C825D70D}"/>
          </ac:spMkLst>
        </pc:spChg>
        <pc:spChg chg="add del">
          <ac:chgData name="Manali Bansidhar Ramchandani" userId="86d9d371-9951-461e-b704-c9446d8133f0" providerId="ADAL" clId="{6382EB0D-4E19-D747-98CD-2639772C1186}" dt="2023-05-01T03:08:50.661" v="358" actId="26606"/>
          <ac:spMkLst>
            <pc:docMk/>
            <pc:sldMk cId="376752209" sldId="258"/>
            <ac:spMk id="61" creationId="{F5679C01-7EA5-409D-DAE5-EB34F9F63DB6}"/>
          </ac:spMkLst>
        </pc:spChg>
        <pc:spChg chg="add del">
          <ac:chgData name="Manali Bansidhar Ramchandani" userId="86d9d371-9951-461e-b704-c9446d8133f0" providerId="ADAL" clId="{6382EB0D-4E19-D747-98CD-2639772C1186}" dt="2023-05-01T03:08:53.025" v="360" actId="26606"/>
          <ac:spMkLst>
            <pc:docMk/>
            <pc:sldMk cId="376752209" sldId="258"/>
            <ac:spMk id="63" creationId="{35DB3719-6FDC-4E5D-891D-FF40B7300F64}"/>
          </ac:spMkLst>
        </pc:spChg>
        <pc:spChg chg="add del">
          <ac:chgData name="Manali Bansidhar Ramchandani" userId="86d9d371-9951-461e-b704-c9446d8133f0" providerId="ADAL" clId="{6382EB0D-4E19-D747-98CD-2639772C1186}" dt="2023-05-01T03:08:53.025" v="360" actId="26606"/>
          <ac:spMkLst>
            <pc:docMk/>
            <pc:sldMk cId="376752209" sldId="258"/>
            <ac:spMk id="64" creationId="{E0CBAC23-2E3F-4A90-BA59-F8299F6A5439}"/>
          </ac:spMkLst>
        </pc:spChg>
        <pc:spChg chg="add del">
          <ac:chgData name="Manali Bansidhar Ramchandani" userId="86d9d371-9951-461e-b704-c9446d8133f0" providerId="ADAL" clId="{6382EB0D-4E19-D747-98CD-2639772C1186}" dt="2023-05-01T03:08:54.659" v="362" actId="26606"/>
          <ac:spMkLst>
            <pc:docMk/>
            <pc:sldMk cId="376752209" sldId="258"/>
            <ac:spMk id="67" creationId="{39F23E05-E5C5-497C-A842-7BD21B207609}"/>
          </ac:spMkLst>
        </pc:spChg>
        <pc:spChg chg="add del">
          <ac:chgData name="Manali Bansidhar Ramchandani" userId="86d9d371-9951-461e-b704-c9446d8133f0" providerId="ADAL" clId="{6382EB0D-4E19-D747-98CD-2639772C1186}" dt="2023-05-01T03:09:00.942" v="364" actId="26606"/>
          <ac:spMkLst>
            <pc:docMk/>
            <pc:sldMk cId="376752209" sldId="258"/>
            <ac:spMk id="71" creationId="{80DF40B2-80F7-4E71-B46C-284163F3654A}"/>
          </ac:spMkLst>
        </pc:spChg>
        <pc:spChg chg="add del">
          <ac:chgData name="Manali Bansidhar Ramchandani" userId="86d9d371-9951-461e-b704-c9446d8133f0" providerId="ADAL" clId="{6382EB0D-4E19-D747-98CD-2639772C1186}" dt="2023-05-01T03:09:00.942" v="364" actId="26606"/>
          <ac:spMkLst>
            <pc:docMk/>
            <pc:sldMk cId="376752209" sldId="258"/>
            <ac:spMk id="72" creationId="{F5679C01-7EA5-409D-DAE5-EB34F9F63DB6}"/>
          </ac:spMkLst>
        </pc:spChg>
        <pc:spChg chg="add del">
          <ac:chgData name="Manali Bansidhar Ramchandani" userId="86d9d371-9951-461e-b704-c9446d8133f0" providerId="ADAL" clId="{6382EB0D-4E19-D747-98CD-2639772C1186}" dt="2023-05-01T03:12:01.339" v="385" actId="26606"/>
          <ac:spMkLst>
            <pc:docMk/>
            <pc:sldMk cId="376752209" sldId="258"/>
            <ac:spMk id="75" creationId="{2E442304-DDBD-4F7B-8017-36BCC863FB40}"/>
          </ac:spMkLst>
        </pc:spChg>
        <pc:spChg chg="add del">
          <ac:chgData name="Manali Bansidhar Ramchandani" userId="86d9d371-9951-461e-b704-c9446d8133f0" providerId="ADAL" clId="{6382EB0D-4E19-D747-98CD-2639772C1186}" dt="2023-05-01T03:12:01.339" v="385" actId="26606"/>
          <ac:spMkLst>
            <pc:docMk/>
            <pc:sldMk cId="376752209" sldId="258"/>
            <ac:spMk id="76" creationId="{5E107275-3853-46FD-A241-DE4355A42675}"/>
          </ac:spMkLst>
        </pc:spChg>
        <pc:spChg chg="add del">
          <ac:chgData name="Manali Bansidhar Ramchandani" userId="86d9d371-9951-461e-b704-c9446d8133f0" providerId="ADAL" clId="{6382EB0D-4E19-D747-98CD-2639772C1186}" dt="2023-05-01T03:11:15.459" v="375" actId="26606"/>
          <ac:spMkLst>
            <pc:docMk/>
            <pc:sldMk cId="376752209" sldId="258"/>
            <ac:spMk id="82" creationId="{56E9B3E6-E277-4D68-BA48-9CB43FFBD6E2}"/>
          </ac:spMkLst>
        </pc:spChg>
        <pc:spChg chg="add del">
          <ac:chgData name="Manali Bansidhar Ramchandani" userId="86d9d371-9951-461e-b704-c9446d8133f0" providerId="ADAL" clId="{6382EB0D-4E19-D747-98CD-2639772C1186}" dt="2023-05-01T03:11:15.459" v="375" actId="26606"/>
          <ac:spMkLst>
            <pc:docMk/>
            <pc:sldMk cId="376752209" sldId="258"/>
            <ac:spMk id="89" creationId="{D5B0017B-2ECA-49AF-B397-DC140825DF8D}"/>
          </ac:spMkLst>
        </pc:spChg>
        <pc:spChg chg="add del">
          <ac:chgData name="Manali Bansidhar Ramchandani" userId="86d9d371-9951-461e-b704-c9446d8133f0" providerId="ADAL" clId="{6382EB0D-4E19-D747-98CD-2639772C1186}" dt="2023-05-01T03:12:01.339" v="385" actId="26606"/>
          <ac:spMkLst>
            <pc:docMk/>
            <pc:sldMk cId="376752209" sldId="258"/>
            <ac:spMk id="93" creationId="{DCC231C8-C761-4B31-9B1C-C6D19248C6B3}"/>
          </ac:spMkLst>
        </pc:spChg>
        <pc:grpChg chg="add del">
          <ac:chgData name="Manali Bansidhar Ramchandani" userId="86d9d371-9951-461e-b704-c9446d8133f0" providerId="ADAL" clId="{6382EB0D-4E19-D747-98CD-2639772C1186}" dt="2023-05-01T03:11:15.459" v="375" actId="26606"/>
          <ac:grpSpMkLst>
            <pc:docMk/>
            <pc:sldMk cId="376752209" sldId="258"/>
            <ac:grpSpMk id="84" creationId="{AE1C45F0-260A-458C-96ED-C1F6D2151219}"/>
          </ac:grpSpMkLst>
        </pc:grpChg>
        <pc:graphicFrameChg chg="add del">
          <ac:chgData name="Manali Bansidhar Ramchandani" userId="86d9d371-9951-461e-b704-c9446d8133f0" providerId="ADAL" clId="{6382EB0D-4E19-D747-98CD-2639772C1186}" dt="2023-05-01T03:08:39.363" v="346" actId="26606"/>
          <ac:graphicFrameMkLst>
            <pc:docMk/>
            <pc:sldMk cId="376752209" sldId="258"/>
            <ac:graphicFrameMk id="37" creationId="{3204B429-8B4B-6944-F5F1-DD2F61859D62}"/>
          </ac:graphicFrameMkLst>
        </pc:graphicFrameChg>
        <pc:graphicFrameChg chg="add del">
          <ac:chgData name="Manali Bansidhar Ramchandani" userId="86d9d371-9951-461e-b704-c9446d8133f0" providerId="ADAL" clId="{6382EB0D-4E19-D747-98CD-2639772C1186}" dt="2023-05-01T03:08:47.278" v="354" actId="26606"/>
          <ac:graphicFrameMkLst>
            <pc:docMk/>
            <pc:sldMk cId="376752209" sldId="258"/>
            <ac:graphicFrameMk id="54" creationId="{227253F1-EAF9-41FF-09CF-4DB8F51EB73B}"/>
          </ac:graphicFrameMkLst>
        </pc:graphicFrameChg>
        <pc:graphicFrameChg chg="add del">
          <ac:chgData name="Manali Bansidhar Ramchandani" userId="86d9d371-9951-461e-b704-c9446d8133f0" providerId="ADAL" clId="{6382EB0D-4E19-D747-98CD-2639772C1186}" dt="2023-05-01T03:08:53.025" v="360" actId="26606"/>
          <ac:graphicFrameMkLst>
            <pc:docMk/>
            <pc:sldMk cId="376752209" sldId="258"/>
            <ac:graphicFrameMk id="65" creationId="{34449632-D6F8-33E1-7E63-A7FD88026975}"/>
          </ac:graphicFrameMkLst>
        </pc:graphicFrameChg>
        <pc:graphicFrameChg chg="add del">
          <ac:chgData name="Manali Bansidhar Ramchandani" userId="86d9d371-9951-461e-b704-c9446d8133f0" providerId="ADAL" clId="{6382EB0D-4E19-D747-98CD-2639772C1186}" dt="2023-05-01T03:08:54.659" v="362" actId="26606"/>
          <ac:graphicFrameMkLst>
            <pc:docMk/>
            <pc:sldMk cId="376752209" sldId="258"/>
            <ac:graphicFrameMk id="69" creationId="{45ED1042-1127-FF73-97FC-699388060F1F}"/>
          </ac:graphicFrameMkLst>
        </pc:graphicFrameChg>
        <pc:graphicFrameChg chg="add mod modGraphic">
          <ac:chgData name="Manali Bansidhar Ramchandani" userId="86d9d371-9951-461e-b704-c9446d8133f0" providerId="ADAL" clId="{6382EB0D-4E19-D747-98CD-2639772C1186}" dt="2023-05-01T03:27:01.973" v="433"/>
          <ac:graphicFrameMkLst>
            <pc:docMk/>
            <pc:sldMk cId="376752209" sldId="258"/>
            <ac:graphicFrameMk id="77" creationId="{A7EF2835-B749-43D3-86D9-8A5C9BEDA3C7}"/>
          </ac:graphicFrameMkLst>
        </pc:graphicFrameChg>
        <pc:picChg chg="del">
          <ac:chgData name="Manali Bansidhar Ramchandani" userId="86d9d371-9951-461e-b704-c9446d8133f0" providerId="ADAL" clId="{6382EB0D-4E19-D747-98CD-2639772C1186}" dt="2023-05-01T03:05:50.630" v="326" actId="21"/>
          <ac:picMkLst>
            <pc:docMk/>
            <pc:sldMk cId="376752209" sldId="258"/>
            <ac:picMk id="5" creationId="{BA660CEE-ED52-7C0B-31B4-44C6B05B9796}"/>
          </ac:picMkLst>
        </pc:picChg>
        <pc:picChg chg="add del">
          <ac:chgData name="Manali Bansidhar Ramchandani" userId="86d9d371-9951-461e-b704-c9446d8133f0" providerId="ADAL" clId="{6382EB0D-4E19-D747-98CD-2639772C1186}" dt="2023-05-01T03:08:39.363" v="346" actId="26606"/>
          <ac:picMkLst>
            <pc:docMk/>
            <pc:sldMk cId="376752209" sldId="258"/>
            <ac:picMk id="6" creationId="{131E110E-1DBF-1573-51F1-F8CD93236FD3}"/>
          </ac:picMkLst>
        </pc:picChg>
        <pc:picChg chg="add del">
          <ac:chgData name="Manali Bansidhar Ramchandani" userId="86d9d371-9951-461e-b704-c9446d8133f0" providerId="ADAL" clId="{6382EB0D-4E19-D747-98CD-2639772C1186}" dt="2023-05-01T03:06:11.990" v="332" actId="26606"/>
          <ac:picMkLst>
            <pc:docMk/>
            <pc:sldMk cId="376752209" sldId="258"/>
            <ac:picMk id="14" creationId="{9EFA10D4-F29F-6176-4BA0-D78D4C1433CC}"/>
          </ac:picMkLst>
        </pc:picChg>
        <pc:picChg chg="add del">
          <ac:chgData name="Manali Bansidhar Ramchandani" userId="86d9d371-9951-461e-b704-c9446d8133f0" providerId="ADAL" clId="{6382EB0D-4E19-D747-98CD-2639772C1186}" dt="2023-05-01T03:06:30.962" v="336" actId="26606"/>
          <ac:picMkLst>
            <pc:docMk/>
            <pc:sldMk cId="376752209" sldId="258"/>
            <ac:picMk id="20" creationId="{968522C4-6E60-D4D2-1433-422ED14A32D7}"/>
          </ac:picMkLst>
        </pc:picChg>
        <pc:picChg chg="add del">
          <ac:chgData name="Manali Bansidhar Ramchandani" userId="86d9d371-9951-461e-b704-c9446d8133f0" providerId="ADAL" clId="{6382EB0D-4E19-D747-98CD-2639772C1186}" dt="2023-05-01T03:08:36.618" v="344" actId="26606"/>
          <ac:picMkLst>
            <pc:docMk/>
            <pc:sldMk cId="376752209" sldId="258"/>
            <ac:picMk id="34" creationId="{10EC9D9A-EB2B-C7C2-38A5-E8406BE62319}"/>
          </ac:picMkLst>
        </pc:picChg>
        <pc:picChg chg="add del">
          <ac:chgData name="Manali Bansidhar Ramchandani" userId="86d9d371-9951-461e-b704-c9446d8133f0" providerId="ADAL" clId="{6382EB0D-4E19-D747-98CD-2639772C1186}" dt="2023-05-01T03:08:41.415" v="348" actId="26606"/>
          <ac:picMkLst>
            <pc:docMk/>
            <pc:sldMk cId="376752209" sldId="258"/>
            <ac:picMk id="40" creationId="{0A0BCE04-08E7-CE26-CB0F-1C465A0FB9F9}"/>
          </ac:picMkLst>
        </pc:picChg>
        <pc:picChg chg="add del">
          <ac:chgData name="Manali Bansidhar Ramchandani" userId="86d9d371-9951-461e-b704-c9446d8133f0" providerId="ADAL" clId="{6382EB0D-4E19-D747-98CD-2639772C1186}" dt="2023-05-01T03:08:49.139" v="356" actId="26606"/>
          <ac:picMkLst>
            <pc:docMk/>
            <pc:sldMk cId="376752209" sldId="258"/>
            <ac:picMk id="58" creationId="{ED329B7D-DBDC-CB33-F3B4-027CBBE5F744}"/>
          </ac:picMkLst>
        </pc:picChg>
        <pc:picChg chg="add del">
          <ac:chgData name="Manali Bansidhar Ramchandani" userId="86d9d371-9951-461e-b704-c9446d8133f0" providerId="ADAL" clId="{6382EB0D-4E19-D747-98CD-2639772C1186}" dt="2023-05-01T03:08:54.659" v="362" actId="26606"/>
          <ac:picMkLst>
            <pc:docMk/>
            <pc:sldMk cId="376752209" sldId="258"/>
            <ac:picMk id="68" creationId="{ADDCB4A5-B8F1-D3C3-6B06-1966909FC267}"/>
          </ac:picMkLst>
        </pc:picChg>
        <pc:picChg chg="add del">
          <ac:chgData name="Manali Bansidhar Ramchandani" userId="86d9d371-9951-461e-b704-c9446d8133f0" providerId="ADAL" clId="{6382EB0D-4E19-D747-98CD-2639772C1186}" dt="2023-05-01T03:09:00.942" v="364" actId="26606"/>
          <ac:picMkLst>
            <pc:docMk/>
            <pc:sldMk cId="376752209" sldId="258"/>
            <ac:picMk id="73" creationId="{02EDB16D-CCAF-7D48-CD94-45232E3F0084}"/>
          </ac:picMkLst>
        </pc:picChg>
        <pc:cxnChg chg="add del">
          <ac:chgData name="Manali Bansidhar Ramchandani" userId="86d9d371-9951-461e-b704-c9446d8133f0" providerId="ADAL" clId="{6382EB0D-4E19-D747-98CD-2639772C1186}" dt="2023-05-01T03:08:47.278" v="354" actId="26606"/>
          <ac:cxnSpMkLst>
            <pc:docMk/>
            <pc:sldMk cId="376752209" sldId="258"/>
            <ac:cxnSpMk id="52" creationId="{C8F51B3F-8331-4E4A-AE96-D47B1006EEAD}"/>
          </ac:cxnSpMkLst>
        </pc:cxnChg>
        <pc:cxnChg chg="add del">
          <ac:chgData name="Manali Bansidhar Ramchandani" userId="86d9d371-9951-461e-b704-c9446d8133f0" providerId="ADAL" clId="{6382EB0D-4E19-D747-98CD-2639772C1186}" dt="2023-05-01T03:11:15.459" v="375" actId="26606"/>
          <ac:cxnSpMkLst>
            <pc:docMk/>
            <pc:sldMk cId="376752209" sldId="258"/>
            <ac:cxnSpMk id="91" creationId="{6CF1BAF6-AD41-4082-B212-8A1F9A2E8779}"/>
          </ac:cxnSpMkLst>
        </pc:cxnChg>
      </pc:sldChg>
      <pc:sldChg chg="addSp delSp modSp mod setBg setClrOvrMap delDesignElem">
        <pc:chgData name="Manali Bansidhar Ramchandani" userId="86d9d371-9951-461e-b704-c9446d8133f0" providerId="ADAL" clId="{6382EB0D-4E19-D747-98CD-2639772C1186}" dt="2023-05-01T04:01:47.142" v="951"/>
        <pc:sldMkLst>
          <pc:docMk/>
          <pc:sldMk cId="3070852132" sldId="259"/>
        </pc:sldMkLst>
        <pc:spChg chg="mod">
          <ac:chgData name="Manali Bansidhar Ramchandani" userId="86d9d371-9951-461e-b704-c9446d8133f0" providerId="ADAL" clId="{6382EB0D-4E19-D747-98CD-2639772C1186}" dt="2023-05-01T03:58:18.971" v="658" actId="26606"/>
          <ac:spMkLst>
            <pc:docMk/>
            <pc:sldMk cId="3070852132" sldId="259"/>
            <ac:spMk id="2" creationId="{B434CD76-098D-93EC-2C65-ABD7D5EAE100}"/>
          </ac:spMkLst>
        </pc:spChg>
        <pc:spChg chg="add del mod">
          <ac:chgData name="Manali Bansidhar Ramchandani" userId="86d9d371-9951-461e-b704-c9446d8133f0" providerId="ADAL" clId="{6382EB0D-4E19-D747-98CD-2639772C1186}" dt="2023-05-01T03:51:44.449" v="616" actId="26606"/>
          <ac:spMkLst>
            <pc:docMk/>
            <pc:sldMk cId="3070852132" sldId="259"/>
            <ac:spMk id="3" creationId="{769A7713-ACD7-B170-3C6D-7F8053341A85}"/>
          </ac:spMkLst>
        </pc:spChg>
        <pc:spChg chg="add del">
          <ac:chgData name="Manali Bansidhar Ramchandani" userId="86d9d371-9951-461e-b704-c9446d8133f0" providerId="ADAL" clId="{6382EB0D-4E19-D747-98CD-2639772C1186}" dt="2023-05-01T03:48:25.055" v="597" actId="26606"/>
          <ac:spMkLst>
            <pc:docMk/>
            <pc:sldMk cId="3070852132" sldId="259"/>
            <ac:spMk id="7" creationId="{640E93D9-F13F-4097-A159-E0A6CEBA8F3B}"/>
          </ac:spMkLst>
        </pc:spChg>
        <pc:spChg chg="add del">
          <ac:chgData name="Manali Bansidhar Ramchandani" userId="86d9d371-9951-461e-b704-c9446d8133f0" providerId="ADAL" clId="{6382EB0D-4E19-D747-98CD-2639772C1186}" dt="2023-05-01T03:44:16.759" v="553" actId="26606"/>
          <ac:spMkLst>
            <pc:docMk/>
            <pc:sldMk cId="3070852132" sldId="259"/>
            <ac:spMk id="8" creationId="{907EF6B7-1338-4443-8C46-6A318D952DFD}"/>
          </ac:spMkLst>
        </pc:spChg>
        <pc:spChg chg="add del">
          <ac:chgData name="Manali Bansidhar Ramchandani" userId="86d9d371-9951-461e-b704-c9446d8133f0" providerId="ADAL" clId="{6382EB0D-4E19-D747-98CD-2639772C1186}" dt="2023-05-01T03:44:00.406" v="545" actId="26606"/>
          <ac:spMkLst>
            <pc:docMk/>
            <pc:sldMk cId="3070852132" sldId="259"/>
            <ac:spMk id="9" creationId="{F13C74B1-5B17-4795-BED0-7140497B445A}"/>
          </ac:spMkLst>
        </pc:spChg>
        <pc:spChg chg="add del">
          <ac:chgData name="Manali Bansidhar Ramchandani" userId="86d9d371-9951-461e-b704-c9446d8133f0" providerId="ADAL" clId="{6382EB0D-4E19-D747-98CD-2639772C1186}" dt="2023-05-01T03:44:16.759" v="553" actId="26606"/>
          <ac:spMkLst>
            <pc:docMk/>
            <pc:sldMk cId="3070852132" sldId="259"/>
            <ac:spMk id="10" creationId="{DAAE4CDD-124C-4DCF-9584-B6033B545DD5}"/>
          </ac:spMkLst>
        </pc:spChg>
        <pc:spChg chg="add del">
          <ac:chgData name="Manali Bansidhar Ramchandani" userId="86d9d371-9951-461e-b704-c9446d8133f0" providerId="ADAL" clId="{6382EB0D-4E19-D747-98CD-2639772C1186}" dt="2023-05-01T03:44:00.406" v="545" actId="26606"/>
          <ac:spMkLst>
            <pc:docMk/>
            <pc:sldMk cId="3070852132" sldId="259"/>
            <ac:spMk id="11" creationId="{D4974D33-8DC5-464E-8C6D-BE58F0669C17}"/>
          </ac:spMkLst>
        </pc:spChg>
        <pc:spChg chg="add del">
          <ac:chgData name="Manali Bansidhar Ramchandani" userId="86d9d371-9951-461e-b704-c9446d8133f0" providerId="ADAL" clId="{6382EB0D-4E19-D747-98CD-2639772C1186}" dt="2023-05-01T03:44:04.259" v="547" actId="26606"/>
          <ac:spMkLst>
            <pc:docMk/>
            <pc:sldMk cId="3070852132" sldId="259"/>
            <ac:spMk id="13" creationId="{20344094-430A-400B-804B-910E696A1A90}"/>
          </ac:spMkLst>
        </pc:spChg>
        <pc:spChg chg="add del">
          <ac:chgData name="Manali Bansidhar Ramchandani" userId="86d9d371-9951-461e-b704-c9446d8133f0" providerId="ADAL" clId="{6382EB0D-4E19-D747-98CD-2639772C1186}" dt="2023-05-01T03:44:04.259" v="547" actId="26606"/>
          <ac:spMkLst>
            <pc:docMk/>
            <pc:sldMk cId="3070852132" sldId="259"/>
            <ac:spMk id="14" creationId="{C5278130-DFE0-457B-8698-88DF69019DDE}"/>
          </ac:spMkLst>
        </pc:spChg>
        <pc:spChg chg="add del">
          <ac:chgData name="Manali Bansidhar Ramchandani" userId="86d9d371-9951-461e-b704-c9446d8133f0" providerId="ADAL" clId="{6382EB0D-4E19-D747-98CD-2639772C1186}" dt="2023-05-01T03:44:04.259" v="547" actId="26606"/>
          <ac:spMkLst>
            <pc:docMk/>
            <pc:sldMk cId="3070852132" sldId="259"/>
            <ac:spMk id="15" creationId="{453C67DF-7782-4E57-AB9B-F1B4811AD8FE}"/>
          </ac:spMkLst>
        </pc:spChg>
        <pc:spChg chg="add del">
          <ac:chgData name="Manali Bansidhar Ramchandani" userId="86d9d371-9951-461e-b704-c9446d8133f0" providerId="ADAL" clId="{6382EB0D-4E19-D747-98CD-2639772C1186}" dt="2023-05-01T03:44:04.259" v="547" actId="26606"/>
          <ac:spMkLst>
            <pc:docMk/>
            <pc:sldMk cId="3070852132" sldId="259"/>
            <ac:spMk id="16" creationId="{2F99531B-1681-4D6E-BECB-18325B33A618}"/>
          </ac:spMkLst>
        </pc:spChg>
        <pc:spChg chg="add del">
          <ac:chgData name="Manali Bansidhar Ramchandani" userId="86d9d371-9951-461e-b704-c9446d8133f0" providerId="ADAL" clId="{6382EB0D-4E19-D747-98CD-2639772C1186}" dt="2023-05-01T03:48:25.055" v="597" actId="26606"/>
          <ac:spMkLst>
            <pc:docMk/>
            <pc:sldMk cId="3070852132" sldId="259"/>
            <ac:spMk id="20" creationId="{BA3D150B-ADB5-401D-8304-C7845A109595}"/>
          </ac:spMkLst>
        </pc:spChg>
        <pc:spChg chg="add del">
          <ac:chgData name="Manali Bansidhar Ramchandani" userId="86d9d371-9951-461e-b704-c9446d8133f0" providerId="ADAL" clId="{6382EB0D-4E19-D747-98CD-2639772C1186}" dt="2023-05-01T03:44:07.764" v="549" actId="26606"/>
          <ac:spMkLst>
            <pc:docMk/>
            <pc:sldMk cId="3070852132" sldId="259"/>
            <ac:spMk id="21" creationId="{8FC9BE17-9A7B-462D-AE50-3D8777387304}"/>
          </ac:spMkLst>
        </pc:spChg>
        <pc:spChg chg="add del">
          <ac:chgData name="Manali Bansidhar Ramchandani" userId="86d9d371-9951-461e-b704-c9446d8133f0" providerId="ADAL" clId="{6382EB0D-4E19-D747-98CD-2639772C1186}" dt="2023-05-01T03:44:07.764" v="549" actId="26606"/>
          <ac:spMkLst>
            <pc:docMk/>
            <pc:sldMk cId="3070852132" sldId="259"/>
            <ac:spMk id="23" creationId="{3EBE8569-6AEC-4B8C-8D53-2DE337CDBA65}"/>
          </ac:spMkLst>
        </pc:spChg>
        <pc:spChg chg="add del">
          <ac:chgData name="Manali Bansidhar Ramchandani" userId="86d9d371-9951-461e-b704-c9446d8133f0" providerId="ADAL" clId="{6382EB0D-4E19-D747-98CD-2639772C1186}" dt="2023-05-01T03:44:07.764" v="549" actId="26606"/>
          <ac:spMkLst>
            <pc:docMk/>
            <pc:sldMk cId="3070852132" sldId="259"/>
            <ac:spMk id="24" creationId="{55D4142C-5077-457F-A6AD-3FECFDB39685}"/>
          </ac:spMkLst>
        </pc:spChg>
        <pc:spChg chg="add del">
          <ac:chgData name="Manali Bansidhar Ramchandani" userId="86d9d371-9951-461e-b704-c9446d8133f0" providerId="ADAL" clId="{6382EB0D-4E19-D747-98CD-2639772C1186}" dt="2023-05-01T03:44:07.764" v="549" actId="26606"/>
          <ac:spMkLst>
            <pc:docMk/>
            <pc:sldMk cId="3070852132" sldId="259"/>
            <ac:spMk id="25" creationId="{7A5F0580-5EE9-419F-96EE-B6529EF6E7D0}"/>
          </ac:spMkLst>
        </pc:spChg>
        <pc:spChg chg="add del">
          <ac:chgData name="Manali Bansidhar Ramchandani" userId="86d9d371-9951-461e-b704-c9446d8133f0" providerId="ADAL" clId="{6382EB0D-4E19-D747-98CD-2639772C1186}" dt="2023-05-01T03:44:07.764" v="549" actId="26606"/>
          <ac:spMkLst>
            <pc:docMk/>
            <pc:sldMk cId="3070852132" sldId="259"/>
            <ac:spMk id="26" creationId="{769A7713-ACD7-B170-3C6D-7F8053341A85}"/>
          </ac:spMkLst>
        </pc:spChg>
        <pc:spChg chg="add del">
          <ac:chgData name="Manali Bansidhar Ramchandani" userId="86d9d371-9951-461e-b704-c9446d8133f0" providerId="ADAL" clId="{6382EB0D-4E19-D747-98CD-2639772C1186}" dt="2023-05-01T03:48:25.055" v="597" actId="26606"/>
          <ac:spMkLst>
            <pc:docMk/>
            <pc:sldMk cId="3070852132" sldId="259"/>
            <ac:spMk id="27" creationId="{ACD3AB31-A71C-4414-BA05-CF667CBA34D2}"/>
          </ac:spMkLst>
        </pc:spChg>
        <pc:spChg chg="add del">
          <ac:chgData name="Manali Bansidhar Ramchandani" userId="86d9d371-9951-461e-b704-c9446d8133f0" providerId="ADAL" clId="{6382EB0D-4E19-D747-98CD-2639772C1186}" dt="2023-05-01T03:44:15.745" v="551" actId="26606"/>
          <ac:spMkLst>
            <pc:docMk/>
            <pc:sldMk cId="3070852132" sldId="259"/>
            <ac:spMk id="28" creationId="{56E9B3E6-E277-4D68-BA48-9CB43FFBD6E2}"/>
          </ac:spMkLst>
        </pc:spChg>
        <pc:spChg chg="add del">
          <ac:chgData name="Manali Bansidhar Ramchandani" userId="86d9d371-9951-461e-b704-c9446d8133f0" providerId="ADAL" clId="{6382EB0D-4E19-D747-98CD-2639772C1186}" dt="2023-05-01T03:48:32.065" v="599" actId="26606"/>
          <ac:spMkLst>
            <pc:docMk/>
            <pc:sldMk cId="3070852132" sldId="259"/>
            <ac:spMk id="30" creationId="{04812C46-200A-4DEB-A05E-3ED6C68C2387}"/>
          </ac:spMkLst>
        </pc:spChg>
        <pc:spChg chg="add del">
          <ac:chgData name="Manali Bansidhar Ramchandani" userId="86d9d371-9951-461e-b704-c9446d8133f0" providerId="ADAL" clId="{6382EB0D-4E19-D747-98CD-2639772C1186}" dt="2023-05-01T03:44:15.745" v="551" actId="26606"/>
          <ac:spMkLst>
            <pc:docMk/>
            <pc:sldMk cId="3070852132" sldId="259"/>
            <ac:spMk id="32" creationId="{D5B0017B-2ECA-49AF-B397-DC140825DF8D}"/>
          </ac:spMkLst>
        </pc:spChg>
        <pc:spChg chg="add del">
          <ac:chgData name="Manali Bansidhar Ramchandani" userId="86d9d371-9951-461e-b704-c9446d8133f0" providerId="ADAL" clId="{6382EB0D-4E19-D747-98CD-2639772C1186}" dt="2023-05-01T03:48:32.065" v="599" actId="26606"/>
          <ac:spMkLst>
            <pc:docMk/>
            <pc:sldMk cId="3070852132" sldId="259"/>
            <ac:spMk id="35" creationId="{D1EA859B-E555-4109-94F3-6700E046E008}"/>
          </ac:spMkLst>
        </pc:spChg>
        <pc:spChg chg="add del">
          <ac:chgData name="Manali Bansidhar Ramchandani" userId="86d9d371-9951-461e-b704-c9446d8133f0" providerId="ADAL" clId="{6382EB0D-4E19-D747-98CD-2639772C1186}" dt="2023-05-01T03:44:16.759" v="553" actId="26606"/>
          <ac:spMkLst>
            <pc:docMk/>
            <pc:sldMk cId="3070852132" sldId="259"/>
            <ac:spMk id="36" creationId="{081E4A58-353D-44AE-B2FC-2A74E2E400F7}"/>
          </ac:spMkLst>
        </pc:spChg>
        <pc:spChg chg="add del">
          <ac:chgData name="Manali Bansidhar Ramchandani" userId="86d9d371-9951-461e-b704-c9446d8133f0" providerId="ADAL" clId="{6382EB0D-4E19-D747-98CD-2639772C1186}" dt="2023-05-01T03:44:16.759" v="553" actId="26606"/>
          <ac:spMkLst>
            <pc:docMk/>
            <pc:sldMk cId="3070852132" sldId="259"/>
            <ac:spMk id="37" creationId="{769A7713-ACD7-B170-3C6D-7F8053341A85}"/>
          </ac:spMkLst>
        </pc:spChg>
        <pc:spChg chg="add del">
          <ac:chgData name="Manali Bansidhar Ramchandani" userId="86d9d371-9951-461e-b704-c9446d8133f0" providerId="ADAL" clId="{6382EB0D-4E19-D747-98CD-2639772C1186}" dt="2023-05-01T03:48:40.935" v="601" actId="26606"/>
          <ac:spMkLst>
            <pc:docMk/>
            <pc:sldMk cId="3070852132" sldId="259"/>
            <ac:spMk id="38" creationId="{E51BA4DF-2BD4-4EC2-B1DB-B27C8AC71864}"/>
          </ac:spMkLst>
        </pc:spChg>
        <pc:spChg chg="add del">
          <ac:chgData name="Manali Bansidhar Ramchandani" userId="86d9d371-9951-461e-b704-c9446d8133f0" providerId="ADAL" clId="{6382EB0D-4E19-D747-98CD-2639772C1186}" dt="2023-05-01T03:44:24.096" v="555" actId="26606"/>
          <ac:spMkLst>
            <pc:docMk/>
            <pc:sldMk cId="3070852132" sldId="259"/>
            <ac:spMk id="39" creationId="{777A147A-9ED8-46B4-8660-1B3C2AA880B5}"/>
          </ac:spMkLst>
        </pc:spChg>
        <pc:spChg chg="add del">
          <ac:chgData name="Manali Bansidhar Ramchandani" userId="86d9d371-9951-461e-b704-c9446d8133f0" providerId="ADAL" clId="{6382EB0D-4E19-D747-98CD-2639772C1186}" dt="2023-05-01T03:44:24.096" v="555" actId="26606"/>
          <ac:spMkLst>
            <pc:docMk/>
            <pc:sldMk cId="3070852132" sldId="259"/>
            <ac:spMk id="40" creationId="{5D6C15A0-C087-4593-8414-2B4EC1CDC3DE}"/>
          </ac:spMkLst>
        </pc:spChg>
        <pc:spChg chg="add del">
          <ac:chgData name="Manali Bansidhar Ramchandani" userId="86d9d371-9951-461e-b704-c9446d8133f0" providerId="ADAL" clId="{6382EB0D-4E19-D747-98CD-2639772C1186}" dt="2023-05-01T03:44:24.096" v="555" actId="26606"/>
          <ac:spMkLst>
            <pc:docMk/>
            <pc:sldMk cId="3070852132" sldId="259"/>
            <ac:spMk id="41" creationId="{769A7713-ACD7-B170-3C6D-7F8053341A85}"/>
          </ac:spMkLst>
        </pc:spChg>
        <pc:spChg chg="add del">
          <ac:chgData name="Manali Bansidhar Ramchandani" userId="86d9d371-9951-461e-b704-c9446d8133f0" providerId="ADAL" clId="{6382EB0D-4E19-D747-98CD-2639772C1186}" dt="2023-05-01T03:44:41.201" v="557" actId="26606"/>
          <ac:spMkLst>
            <pc:docMk/>
            <pc:sldMk cId="3070852132" sldId="259"/>
            <ac:spMk id="43" creationId="{2C61293E-6EBE-43EF-A52C-9BEBFD7679D4}"/>
          </ac:spMkLst>
        </pc:spChg>
        <pc:spChg chg="add del">
          <ac:chgData name="Manali Bansidhar Ramchandani" userId="86d9d371-9951-461e-b704-c9446d8133f0" providerId="ADAL" clId="{6382EB0D-4E19-D747-98CD-2639772C1186}" dt="2023-05-01T03:44:41.201" v="557" actId="26606"/>
          <ac:spMkLst>
            <pc:docMk/>
            <pc:sldMk cId="3070852132" sldId="259"/>
            <ac:spMk id="45" creationId="{21540236-BFD5-4A9D-8840-4703E7F76825}"/>
          </ac:spMkLst>
        </pc:spChg>
        <pc:spChg chg="add del">
          <ac:chgData name="Manali Bansidhar Ramchandani" userId="86d9d371-9951-461e-b704-c9446d8133f0" providerId="ADAL" clId="{6382EB0D-4E19-D747-98CD-2639772C1186}" dt="2023-05-01T03:44:41.201" v="557" actId="26606"/>
          <ac:spMkLst>
            <pc:docMk/>
            <pc:sldMk cId="3070852132" sldId="259"/>
            <ac:spMk id="46" creationId="{769A7713-ACD7-B170-3C6D-7F8053341A85}"/>
          </ac:spMkLst>
        </pc:spChg>
        <pc:spChg chg="add del">
          <ac:chgData name="Manali Bansidhar Ramchandani" userId="86d9d371-9951-461e-b704-c9446d8133f0" providerId="ADAL" clId="{6382EB0D-4E19-D747-98CD-2639772C1186}" dt="2023-05-01T03:48:46.470" v="603" actId="26606"/>
          <ac:spMkLst>
            <pc:docMk/>
            <pc:sldMk cId="3070852132" sldId="259"/>
            <ac:spMk id="47" creationId="{E51BA4DF-2BD4-4EC2-B1DB-B27C8AC71864}"/>
          </ac:spMkLst>
        </pc:spChg>
        <pc:spChg chg="add del">
          <ac:chgData name="Manali Bansidhar Ramchandani" userId="86d9d371-9951-461e-b704-c9446d8133f0" providerId="ADAL" clId="{6382EB0D-4E19-D747-98CD-2639772C1186}" dt="2023-05-01T03:45:05.442" v="559" actId="26606"/>
          <ac:spMkLst>
            <pc:docMk/>
            <pc:sldMk cId="3070852132" sldId="259"/>
            <ac:spMk id="48" creationId="{815520DB-F960-4775-B29C-691D6E65A3E3}"/>
          </ac:spMkLst>
        </pc:spChg>
        <pc:spChg chg="add del">
          <ac:chgData name="Manali Bansidhar Ramchandani" userId="86d9d371-9951-461e-b704-c9446d8133f0" providerId="ADAL" clId="{6382EB0D-4E19-D747-98CD-2639772C1186}" dt="2023-05-01T03:45:05.442" v="559" actId="26606"/>
          <ac:spMkLst>
            <pc:docMk/>
            <pc:sldMk cId="3070852132" sldId="259"/>
            <ac:spMk id="50" creationId="{CD84038B-4A56-439B-A184-79B2D4506692}"/>
          </ac:spMkLst>
        </pc:spChg>
        <pc:spChg chg="add del">
          <ac:chgData name="Manali Bansidhar Ramchandani" userId="86d9d371-9951-461e-b704-c9446d8133f0" providerId="ADAL" clId="{6382EB0D-4E19-D747-98CD-2639772C1186}" dt="2023-05-01T03:45:05.442" v="559" actId="26606"/>
          <ac:spMkLst>
            <pc:docMk/>
            <pc:sldMk cId="3070852132" sldId="259"/>
            <ac:spMk id="51" creationId="{769A7713-ACD7-B170-3C6D-7F8053341A85}"/>
          </ac:spMkLst>
        </pc:spChg>
        <pc:spChg chg="add del">
          <ac:chgData name="Manali Bansidhar Ramchandani" userId="86d9d371-9951-461e-b704-c9446d8133f0" providerId="ADAL" clId="{6382EB0D-4E19-D747-98CD-2639772C1186}" dt="2023-05-01T03:45:05.442" v="559" actId="26606"/>
          <ac:spMkLst>
            <pc:docMk/>
            <pc:sldMk cId="3070852132" sldId="259"/>
            <ac:spMk id="52" creationId="{4F96EE13-2C4D-4262-812E-DDE5FC35F0AD}"/>
          </ac:spMkLst>
        </pc:spChg>
        <pc:spChg chg="add del">
          <ac:chgData name="Manali Bansidhar Ramchandani" userId="86d9d371-9951-461e-b704-c9446d8133f0" providerId="ADAL" clId="{6382EB0D-4E19-D747-98CD-2639772C1186}" dt="2023-05-01T03:45:12.658" v="561" actId="26606"/>
          <ac:spMkLst>
            <pc:docMk/>
            <pc:sldMk cId="3070852132" sldId="259"/>
            <ac:spMk id="54" creationId="{640E93D9-F13F-4097-A159-E0A6CEBA8F3B}"/>
          </ac:spMkLst>
        </pc:spChg>
        <pc:spChg chg="add del">
          <ac:chgData name="Manali Bansidhar Ramchandani" userId="86d9d371-9951-461e-b704-c9446d8133f0" providerId="ADAL" clId="{6382EB0D-4E19-D747-98CD-2639772C1186}" dt="2023-05-01T03:45:12.658" v="561" actId="26606"/>
          <ac:spMkLst>
            <pc:docMk/>
            <pc:sldMk cId="3070852132" sldId="259"/>
            <ac:spMk id="56" creationId="{BA3D150B-ADB5-401D-8304-C7845A109595}"/>
          </ac:spMkLst>
        </pc:spChg>
        <pc:spChg chg="add del">
          <ac:chgData name="Manali Bansidhar Ramchandani" userId="86d9d371-9951-461e-b704-c9446d8133f0" providerId="ADAL" clId="{6382EB0D-4E19-D747-98CD-2639772C1186}" dt="2023-05-01T03:45:12.658" v="561" actId="26606"/>
          <ac:spMkLst>
            <pc:docMk/>
            <pc:sldMk cId="3070852132" sldId="259"/>
            <ac:spMk id="57" creationId="{769A7713-ACD7-B170-3C6D-7F8053341A85}"/>
          </ac:spMkLst>
        </pc:spChg>
        <pc:spChg chg="add del">
          <ac:chgData name="Manali Bansidhar Ramchandani" userId="86d9d371-9951-461e-b704-c9446d8133f0" providerId="ADAL" clId="{6382EB0D-4E19-D747-98CD-2639772C1186}" dt="2023-05-01T03:45:12.658" v="561" actId="26606"/>
          <ac:spMkLst>
            <pc:docMk/>
            <pc:sldMk cId="3070852132" sldId="259"/>
            <ac:spMk id="58" creationId="{ACD3AB31-A71C-4414-BA05-CF667CBA34D2}"/>
          </ac:spMkLst>
        </pc:spChg>
        <pc:spChg chg="add del">
          <ac:chgData name="Manali Bansidhar Ramchandani" userId="86d9d371-9951-461e-b704-c9446d8133f0" providerId="ADAL" clId="{6382EB0D-4E19-D747-98CD-2639772C1186}" dt="2023-05-01T03:45:28.998" v="563" actId="26606"/>
          <ac:spMkLst>
            <pc:docMk/>
            <pc:sldMk cId="3070852132" sldId="259"/>
            <ac:spMk id="60" creationId="{815520DB-F960-4775-B29C-691D6E65A3E3}"/>
          </ac:spMkLst>
        </pc:spChg>
        <pc:spChg chg="add del">
          <ac:chgData name="Manali Bansidhar Ramchandani" userId="86d9d371-9951-461e-b704-c9446d8133f0" providerId="ADAL" clId="{6382EB0D-4E19-D747-98CD-2639772C1186}" dt="2023-05-01T03:45:28.998" v="563" actId="26606"/>
          <ac:spMkLst>
            <pc:docMk/>
            <pc:sldMk cId="3070852132" sldId="259"/>
            <ac:spMk id="62" creationId="{CD84038B-4A56-439B-A184-79B2D4506692}"/>
          </ac:spMkLst>
        </pc:spChg>
        <pc:spChg chg="add del">
          <ac:chgData name="Manali Bansidhar Ramchandani" userId="86d9d371-9951-461e-b704-c9446d8133f0" providerId="ADAL" clId="{6382EB0D-4E19-D747-98CD-2639772C1186}" dt="2023-05-01T03:45:28.998" v="563" actId="26606"/>
          <ac:spMkLst>
            <pc:docMk/>
            <pc:sldMk cId="3070852132" sldId="259"/>
            <ac:spMk id="63" creationId="{769A7713-ACD7-B170-3C6D-7F8053341A85}"/>
          </ac:spMkLst>
        </pc:spChg>
        <pc:spChg chg="add del">
          <ac:chgData name="Manali Bansidhar Ramchandani" userId="86d9d371-9951-461e-b704-c9446d8133f0" providerId="ADAL" clId="{6382EB0D-4E19-D747-98CD-2639772C1186}" dt="2023-05-01T03:45:28.998" v="563" actId="26606"/>
          <ac:spMkLst>
            <pc:docMk/>
            <pc:sldMk cId="3070852132" sldId="259"/>
            <ac:spMk id="64" creationId="{4F96EE13-2C4D-4262-812E-DDE5FC35F0AD}"/>
          </ac:spMkLst>
        </pc:spChg>
        <pc:spChg chg="add del">
          <ac:chgData name="Manali Bansidhar Ramchandani" userId="86d9d371-9951-461e-b704-c9446d8133f0" providerId="ADAL" clId="{6382EB0D-4E19-D747-98CD-2639772C1186}" dt="2023-05-01T03:48:53.787" v="605" actId="26606"/>
          <ac:spMkLst>
            <pc:docMk/>
            <pc:sldMk cId="3070852132" sldId="259"/>
            <ac:spMk id="65" creationId="{460B0EFB-53ED-4F35-B05D-F658EA021C65}"/>
          </ac:spMkLst>
        </pc:spChg>
        <pc:spChg chg="add del">
          <ac:chgData name="Manali Bansidhar Ramchandani" userId="86d9d371-9951-461e-b704-c9446d8133f0" providerId="ADAL" clId="{6382EB0D-4E19-D747-98CD-2639772C1186}" dt="2023-05-01T03:45:32.109" v="565" actId="26606"/>
          <ac:spMkLst>
            <pc:docMk/>
            <pc:sldMk cId="3070852132" sldId="259"/>
            <ac:spMk id="66" creationId="{E51BA4DF-2BD4-4EC2-B1DB-B27C8AC71864}"/>
          </ac:spMkLst>
        </pc:spChg>
        <pc:spChg chg="add del">
          <ac:chgData name="Manali Bansidhar Ramchandani" userId="86d9d371-9951-461e-b704-c9446d8133f0" providerId="ADAL" clId="{6382EB0D-4E19-D747-98CD-2639772C1186}" dt="2023-05-01T03:45:32.109" v="565" actId="26606"/>
          <ac:spMkLst>
            <pc:docMk/>
            <pc:sldMk cId="3070852132" sldId="259"/>
            <ac:spMk id="68" creationId="{769A7713-ACD7-B170-3C6D-7F8053341A85}"/>
          </ac:spMkLst>
        </pc:spChg>
        <pc:spChg chg="add del">
          <ac:chgData name="Manali Bansidhar Ramchandani" userId="86d9d371-9951-461e-b704-c9446d8133f0" providerId="ADAL" clId="{6382EB0D-4E19-D747-98CD-2639772C1186}" dt="2023-05-01T03:47:59.089" v="595" actId="26606"/>
          <ac:spMkLst>
            <pc:docMk/>
            <pc:sldMk cId="3070852132" sldId="259"/>
            <ac:spMk id="70" creationId="{E51BA4DF-2BD4-4EC2-B1DB-B27C8AC71864}"/>
          </ac:spMkLst>
        </pc:spChg>
        <pc:spChg chg="add del">
          <ac:chgData name="Manali Bansidhar Ramchandani" userId="86d9d371-9951-461e-b704-c9446d8133f0" providerId="ADAL" clId="{6382EB0D-4E19-D747-98CD-2639772C1186}" dt="2023-05-01T03:48:53.787" v="605" actId="26606"/>
          <ac:spMkLst>
            <pc:docMk/>
            <pc:sldMk cId="3070852132" sldId="259"/>
            <ac:spMk id="72" creationId="{835EF3DD-7D43-4A27-8967-A92FD8CC9365}"/>
          </ac:spMkLst>
        </pc:spChg>
        <pc:spChg chg="add del">
          <ac:chgData name="Manali Bansidhar Ramchandani" userId="86d9d371-9951-461e-b704-c9446d8133f0" providerId="ADAL" clId="{6382EB0D-4E19-D747-98CD-2639772C1186}" dt="2023-05-01T03:45:55.560" v="578" actId="26606"/>
          <ac:spMkLst>
            <pc:docMk/>
            <pc:sldMk cId="3070852132" sldId="259"/>
            <ac:spMk id="73" creationId="{5118BA95-03E7-41B7-B442-0AF8C0A7FF68}"/>
          </ac:spMkLst>
        </pc:spChg>
        <pc:spChg chg="add del">
          <ac:chgData name="Manali Bansidhar Ramchandani" userId="86d9d371-9951-461e-b704-c9446d8133f0" providerId="ADAL" clId="{6382EB0D-4E19-D747-98CD-2639772C1186}" dt="2023-05-01T03:45:55.560" v="578" actId="26606"/>
          <ac:spMkLst>
            <pc:docMk/>
            <pc:sldMk cId="3070852132" sldId="259"/>
            <ac:spMk id="74" creationId="{89F78725-8B4F-43D3-B767-EB7DB0C0201E}"/>
          </ac:spMkLst>
        </pc:spChg>
        <pc:spChg chg="add del">
          <ac:chgData name="Manali Bansidhar Ramchandani" userId="86d9d371-9951-461e-b704-c9446d8133f0" providerId="ADAL" clId="{6382EB0D-4E19-D747-98CD-2639772C1186}" dt="2023-05-01T03:45:55.560" v="578" actId="26606"/>
          <ac:spMkLst>
            <pc:docMk/>
            <pc:sldMk cId="3070852132" sldId="259"/>
            <ac:spMk id="75" creationId="{AD9B3EAD-A2B3-42C4-927C-3455E3E69EE6}"/>
          </ac:spMkLst>
        </pc:spChg>
        <pc:spChg chg="add del">
          <ac:chgData name="Manali Bansidhar Ramchandani" userId="86d9d371-9951-461e-b704-c9446d8133f0" providerId="ADAL" clId="{6382EB0D-4E19-D747-98CD-2639772C1186}" dt="2023-05-01T03:47:56.863" v="590" actId="26606"/>
          <ac:spMkLst>
            <pc:docMk/>
            <pc:sldMk cId="3070852132" sldId="259"/>
            <ac:spMk id="76" creationId="{815520DB-F960-4775-B29C-691D6E65A3E3}"/>
          </ac:spMkLst>
        </pc:spChg>
        <pc:spChg chg="add del">
          <ac:chgData name="Manali Bansidhar Ramchandani" userId="86d9d371-9951-461e-b704-c9446d8133f0" providerId="ADAL" clId="{6382EB0D-4E19-D747-98CD-2639772C1186}" dt="2023-05-01T03:48:53.787" v="605" actId="26606"/>
          <ac:spMkLst>
            <pc:docMk/>
            <pc:sldMk cId="3070852132" sldId="259"/>
            <ac:spMk id="77" creationId="{769A7713-ACD7-B170-3C6D-7F8053341A85}"/>
          </ac:spMkLst>
        </pc:spChg>
        <pc:spChg chg="add del">
          <ac:chgData name="Manali Bansidhar Ramchandani" userId="86d9d371-9951-461e-b704-c9446d8133f0" providerId="ADAL" clId="{6382EB0D-4E19-D747-98CD-2639772C1186}" dt="2023-05-01T03:47:56.863" v="590" actId="26606"/>
          <ac:spMkLst>
            <pc:docMk/>
            <pc:sldMk cId="3070852132" sldId="259"/>
            <ac:spMk id="78" creationId="{CD84038B-4A56-439B-A184-79B2D4506692}"/>
          </ac:spMkLst>
        </pc:spChg>
        <pc:spChg chg="add del">
          <ac:chgData name="Manali Bansidhar Ramchandani" userId="86d9d371-9951-461e-b704-c9446d8133f0" providerId="ADAL" clId="{6382EB0D-4E19-D747-98CD-2639772C1186}" dt="2023-05-01T03:48:57.059" v="607" actId="26606"/>
          <ac:spMkLst>
            <pc:docMk/>
            <pc:sldMk cId="3070852132" sldId="259"/>
            <ac:spMk id="79" creationId="{6CC7D015-0DD8-420F-A568-AC4FEDC41251}"/>
          </ac:spMkLst>
        </pc:spChg>
        <pc:spChg chg="add del">
          <ac:chgData name="Manali Bansidhar Ramchandani" userId="86d9d371-9951-461e-b704-c9446d8133f0" providerId="ADAL" clId="{6382EB0D-4E19-D747-98CD-2639772C1186}" dt="2023-05-01T03:47:56.863" v="590" actId="26606"/>
          <ac:spMkLst>
            <pc:docMk/>
            <pc:sldMk cId="3070852132" sldId="259"/>
            <ac:spMk id="80" creationId="{4F96EE13-2C4D-4262-812E-DDE5FC35F0AD}"/>
          </ac:spMkLst>
        </pc:spChg>
        <pc:spChg chg="add del">
          <ac:chgData name="Manali Bansidhar Ramchandani" userId="86d9d371-9951-461e-b704-c9446d8133f0" providerId="ADAL" clId="{6382EB0D-4E19-D747-98CD-2639772C1186}" dt="2023-05-01T03:48:57.059" v="607" actId="26606"/>
          <ac:spMkLst>
            <pc:docMk/>
            <pc:sldMk cId="3070852132" sldId="259"/>
            <ac:spMk id="81" creationId="{DC595556-C814-4F1F-B0E5-71812F38A8CD}"/>
          </ac:spMkLst>
        </pc:spChg>
        <pc:spChg chg="add del">
          <ac:chgData name="Manali Bansidhar Ramchandani" userId="86d9d371-9951-461e-b704-c9446d8133f0" providerId="ADAL" clId="{6382EB0D-4E19-D747-98CD-2639772C1186}" dt="2023-05-01T03:48:57.059" v="607" actId="26606"/>
          <ac:spMkLst>
            <pc:docMk/>
            <pc:sldMk cId="3070852132" sldId="259"/>
            <ac:spMk id="84" creationId="{769A7713-ACD7-B170-3C6D-7F8053341A85}"/>
          </ac:spMkLst>
        </pc:spChg>
        <pc:spChg chg="add del">
          <ac:chgData name="Manali Bansidhar Ramchandani" userId="86d9d371-9951-461e-b704-c9446d8133f0" providerId="ADAL" clId="{6382EB0D-4E19-D747-98CD-2639772C1186}" dt="2023-05-01T03:45:56.099" v="580" actId="26606"/>
          <ac:spMkLst>
            <pc:docMk/>
            <pc:sldMk cId="3070852132" sldId="259"/>
            <ac:spMk id="86" creationId="{5118BA95-03E7-41B7-B442-0AF8C0A7FF68}"/>
          </ac:spMkLst>
        </pc:spChg>
        <pc:spChg chg="add del">
          <ac:chgData name="Manali Bansidhar Ramchandani" userId="86d9d371-9951-461e-b704-c9446d8133f0" providerId="ADAL" clId="{6382EB0D-4E19-D747-98CD-2639772C1186}" dt="2023-05-01T03:45:56.099" v="580" actId="26606"/>
          <ac:spMkLst>
            <pc:docMk/>
            <pc:sldMk cId="3070852132" sldId="259"/>
            <ac:spMk id="87" creationId="{89F78725-8B4F-43D3-B767-EB7DB0C0201E}"/>
          </ac:spMkLst>
        </pc:spChg>
        <pc:spChg chg="add del">
          <ac:chgData name="Manali Bansidhar Ramchandani" userId="86d9d371-9951-461e-b704-c9446d8133f0" providerId="ADAL" clId="{6382EB0D-4E19-D747-98CD-2639772C1186}" dt="2023-05-01T03:45:56.099" v="580" actId="26606"/>
          <ac:spMkLst>
            <pc:docMk/>
            <pc:sldMk cId="3070852132" sldId="259"/>
            <ac:spMk id="88" creationId="{AD9B3EAD-A2B3-42C4-927C-3455E3E69EE6}"/>
          </ac:spMkLst>
        </pc:spChg>
        <pc:spChg chg="add del">
          <ac:chgData name="Manali Bansidhar Ramchandani" userId="86d9d371-9951-461e-b704-c9446d8133f0" providerId="ADAL" clId="{6382EB0D-4E19-D747-98CD-2639772C1186}" dt="2023-05-01T03:48:58.965" v="609" actId="26606"/>
          <ac:spMkLst>
            <pc:docMk/>
            <pc:sldMk cId="3070852132" sldId="259"/>
            <ac:spMk id="90" creationId="{79BB35BC-D5C2-4C8B-A22A-A71E6191913B}"/>
          </ac:spMkLst>
        </pc:spChg>
        <pc:spChg chg="add del">
          <ac:chgData name="Manali Bansidhar Ramchandani" userId="86d9d371-9951-461e-b704-c9446d8133f0" providerId="ADAL" clId="{6382EB0D-4E19-D747-98CD-2639772C1186}" dt="2023-05-01T03:46:05.657" v="582" actId="26606"/>
          <ac:spMkLst>
            <pc:docMk/>
            <pc:sldMk cId="3070852132" sldId="259"/>
            <ac:spMk id="91" creationId="{F79FF99C-BAA9-404F-9C96-6DD456B4F795}"/>
          </ac:spMkLst>
        </pc:spChg>
        <pc:spChg chg="add del">
          <ac:chgData name="Manali Bansidhar Ramchandani" userId="86d9d371-9951-461e-b704-c9446d8133f0" providerId="ADAL" clId="{6382EB0D-4E19-D747-98CD-2639772C1186}" dt="2023-05-01T03:46:05.657" v="582" actId="26606"/>
          <ac:spMkLst>
            <pc:docMk/>
            <pc:sldMk cId="3070852132" sldId="259"/>
            <ac:spMk id="92" creationId="{49C44AFD-C72D-4D9C-84C6-73E615CED884}"/>
          </ac:spMkLst>
        </pc:spChg>
        <pc:spChg chg="add del">
          <ac:chgData name="Manali Bansidhar Ramchandani" userId="86d9d371-9951-461e-b704-c9446d8133f0" providerId="ADAL" clId="{6382EB0D-4E19-D747-98CD-2639772C1186}" dt="2023-05-01T03:48:58.965" v="609" actId="26606"/>
          <ac:spMkLst>
            <pc:docMk/>
            <pc:sldMk cId="3070852132" sldId="259"/>
            <ac:spMk id="95" creationId="{769A7713-ACD7-B170-3C6D-7F8053341A85}"/>
          </ac:spMkLst>
        </pc:spChg>
        <pc:spChg chg="add del">
          <ac:chgData name="Manali Bansidhar Ramchandani" userId="86d9d371-9951-461e-b704-c9446d8133f0" providerId="ADAL" clId="{6382EB0D-4E19-D747-98CD-2639772C1186}" dt="2023-05-01T03:46:19.667" v="584" actId="26606"/>
          <ac:spMkLst>
            <pc:docMk/>
            <pc:sldMk cId="3070852132" sldId="259"/>
            <ac:spMk id="96" creationId="{362E11DD-B54B-4751-9C17-39DAF9EF46E7}"/>
          </ac:spMkLst>
        </pc:spChg>
        <pc:spChg chg="add del">
          <ac:chgData name="Manali Bansidhar Ramchandani" userId="86d9d371-9951-461e-b704-c9446d8133f0" providerId="ADAL" clId="{6382EB0D-4E19-D747-98CD-2639772C1186}" dt="2023-05-01T03:49:01.660" v="611" actId="26606"/>
          <ac:spMkLst>
            <pc:docMk/>
            <pc:sldMk cId="3070852132" sldId="259"/>
            <ac:spMk id="98" creationId="{8380AD67-C5CA-4918-B4BB-C359BB03EEDD}"/>
          </ac:spMkLst>
        </pc:spChg>
        <pc:spChg chg="add del">
          <ac:chgData name="Manali Bansidhar Ramchandani" userId="86d9d371-9951-461e-b704-c9446d8133f0" providerId="ADAL" clId="{6382EB0D-4E19-D747-98CD-2639772C1186}" dt="2023-05-01T03:47:55.447" v="588" actId="26606"/>
          <ac:spMkLst>
            <pc:docMk/>
            <pc:sldMk cId="3070852132" sldId="259"/>
            <ac:spMk id="100" creationId="{5118BA95-03E7-41B7-B442-0AF8C0A7FF68}"/>
          </ac:spMkLst>
        </pc:spChg>
        <pc:spChg chg="add del">
          <ac:chgData name="Manali Bansidhar Ramchandani" userId="86d9d371-9951-461e-b704-c9446d8133f0" providerId="ADAL" clId="{6382EB0D-4E19-D747-98CD-2639772C1186}" dt="2023-05-01T03:47:55.447" v="588" actId="26606"/>
          <ac:spMkLst>
            <pc:docMk/>
            <pc:sldMk cId="3070852132" sldId="259"/>
            <ac:spMk id="101" creationId="{89F78725-8B4F-43D3-B767-EB7DB0C0201E}"/>
          </ac:spMkLst>
        </pc:spChg>
        <pc:spChg chg="add del">
          <ac:chgData name="Manali Bansidhar Ramchandani" userId="86d9d371-9951-461e-b704-c9446d8133f0" providerId="ADAL" clId="{6382EB0D-4E19-D747-98CD-2639772C1186}" dt="2023-05-01T03:47:55.447" v="588" actId="26606"/>
          <ac:spMkLst>
            <pc:docMk/>
            <pc:sldMk cId="3070852132" sldId="259"/>
            <ac:spMk id="102" creationId="{AD9B3EAD-A2B3-42C4-927C-3455E3E69EE6}"/>
          </ac:spMkLst>
        </pc:spChg>
        <pc:spChg chg="add del">
          <ac:chgData name="Manali Bansidhar Ramchandani" userId="86d9d371-9951-461e-b704-c9446d8133f0" providerId="ADAL" clId="{6382EB0D-4E19-D747-98CD-2639772C1186}" dt="2023-05-01T03:49:01.660" v="611" actId="26606"/>
          <ac:spMkLst>
            <pc:docMk/>
            <pc:sldMk cId="3070852132" sldId="259"/>
            <ac:spMk id="104" creationId="{EABAD4DA-87BA-4F70-9EF0-45C6BCF17823}"/>
          </ac:spMkLst>
        </pc:spChg>
        <pc:spChg chg="add del">
          <ac:chgData name="Manali Bansidhar Ramchandani" userId="86d9d371-9951-461e-b704-c9446d8133f0" providerId="ADAL" clId="{6382EB0D-4E19-D747-98CD-2639772C1186}" dt="2023-05-01T03:49:01.660" v="611" actId="26606"/>
          <ac:spMkLst>
            <pc:docMk/>
            <pc:sldMk cId="3070852132" sldId="259"/>
            <ac:spMk id="105" creationId="{915128D9-2797-47FA-B6FE-EC24E6B8437A}"/>
          </ac:spMkLst>
        </pc:spChg>
        <pc:spChg chg="add del">
          <ac:chgData name="Manali Bansidhar Ramchandani" userId="86d9d371-9951-461e-b704-c9446d8133f0" providerId="ADAL" clId="{6382EB0D-4E19-D747-98CD-2639772C1186}" dt="2023-05-01T03:49:01.660" v="611" actId="26606"/>
          <ac:spMkLst>
            <pc:docMk/>
            <pc:sldMk cId="3070852132" sldId="259"/>
            <ac:spMk id="106" creationId="{769A7713-ACD7-B170-3C6D-7F8053341A85}"/>
          </ac:spMkLst>
        </pc:spChg>
        <pc:spChg chg="add del">
          <ac:chgData name="Manali Bansidhar Ramchandani" userId="86d9d371-9951-461e-b704-c9446d8133f0" providerId="ADAL" clId="{6382EB0D-4E19-D747-98CD-2639772C1186}" dt="2023-05-01T03:49:04.963" v="613" actId="26606"/>
          <ac:spMkLst>
            <pc:docMk/>
            <pc:sldMk cId="3070852132" sldId="259"/>
            <ac:spMk id="109" creationId="{769A7713-ACD7-B170-3C6D-7F8053341A85}"/>
          </ac:spMkLst>
        </pc:spChg>
        <pc:spChg chg="add del">
          <ac:chgData name="Manali Bansidhar Ramchandani" userId="86d9d371-9951-461e-b704-c9446d8133f0" providerId="ADAL" clId="{6382EB0D-4E19-D747-98CD-2639772C1186}" dt="2023-05-01T03:51:44.386" v="615" actId="26606"/>
          <ac:spMkLst>
            <pc:docMk/>
            <pc:sldMk cId="3070852132" sldId="259"/>
            <ac:spMk id="111" creationId="{203CBE6E-E6B2-417D-A61A-D5F70F02A402}"/>
          </ac:spMkLst>
        </pc:spChg>
        <pc:spChg chg="add del">
          <ac:chgData name="Manali Bansidhar Ramchandani" userId="86d9d371-9951-461e-b704-c9446d8133f0" providerId="ADAL" clId="{6382EB0D-4E19-D747-98CD-2639772C1186}" dt="2023-05-01T03:51:44.386" v="615" actId="26606"/>
          <ac:spMkLst>
            <pc:docMk/>
            <pc:sldMk cId="3070852132" sldId="259"/>
            <ac:spMk id="112" creationId="{1466BE98-0341-4CFA-8601-3E68FB730704}"/>
          </ac:spMkLst>
        </pc:spChg>
        <pc:spChg chg="add del">
          <ac:chgData name="Manali Bansidhar Ramchandani" userId="86d9d371-9951-461e-b704-c9446d8133f0" providerId="ADAL" clId="{6382EB0D-4E19-D747-98CD-2639772C1186}" dt="2023-05-01T03:51:44.386" v="615" actId="26606"/>
          <ac:spMkLst>
            <pc:docMk/>
            <pc:sldMk cId="3070852132" sldId="259"/>
            <ac:spMk id="113" creationId="{663E89A1-984A-4500-9453-4203AD1B83BE}"/>
          </ac:spMkLst>
        </pc:spChg>
        <pc:spChg chg="add del">
          <ac:chgData name="Manali Bansidhar Ramchandani" userId="86d9d371-9951-461e-b704-c9446d8133f0" providerId="ADAL" clId="{6382EB0D-4E19-D747-98CD-2639772C1186}" dt="2023-05-01T03:51:44.386" v="615" actId="26606"/>
          <ac:spMkLst>
            <pc:docMk/>
            <pc:sldMk cId="3070852132" sldId="259"/>
            <ac:spMk id="114" creationId="{769A7713-ACD7-B170-3C6D-7F8053341A85}"/>
          </ac:spMkLst>
        </pc:spChg>
        <pc:spChg chg="add del">
          <ac:chgData name="Manali Bansidhar Ramchandani" userId="86d9d371-9951-461e-b704-c9446d8133f0" providerId="ADAL" clId="{6382EB0D-4E19-D747-98CD-2639772C1186}" dt="2023-05-01T03:51:44.386" v="615" actId="26606"/>
          <ac:spMkLst>
            <pc:docMk/>
            <pc:sldMk cId="3070852132" sldId="259"/>
            <ac:spMk id="115" creationId="{B3FD642B-C569-4ABB-AE20-EFA6BC995903}"/>
          </ac:spMkLst>
        </pc:spChg>
        <pc:spChg chg="add del">
          <ac:chgData name="Manali Bansidhar Ramchandani" userId="86d9d371-9951-461e-b704-c9446d8133f0" providerId="ADAL" clId="{6382EB0D-4E19-D747-98CD-2639772C1186}" dt="2023-05-01T03:51:44.386" v="615" actId="26606"/>
          <ac:spMkLst>
            <pc:docMk/>
            <pc:sldMk cId="3070852132" sldId="259"/>
            <ac:spMk id="116" creationId="{AA92FED3-1F18-4138-B4E4-627D78B00203}"/>
          </ac:spMkLst>
        </pc:spChg>
        <pc:spChg chg="add del">
          <ac:chgData name="Manali Bansidhar Ramchandani" userId="86d9d371-9951-461e-b704-c9446d8133f0" providerId="ADAL" clId="{6382EB0D-4E19-D747-98CD-2639772C1186}" dt="2023-05-01T03:55:21.611" v="626"/>
          <ac:spMkLst>
            <pc:docMk/>
            <pc:sldMk cId="3070852132" sldId="259"/>
            <ac:spMk id="118" creationId="{E51BA4DF-2BD4-4EC2-B1DB-B27C8AC71864}"/>
          </ac:spMkLst>
        </pc:spChg>
        <pc:spChg chg="add del">
          <ac:chgData name="Manali Bansidhar Ramchandani" userId="86d9d371-9951-461e-b704-c9446d8133f0" providerId="ADAL" clId="{6382EB0D-4E19-D747-98CD-2639772C1186}" dt="2023-05-01T03:55:46.640" v="634" actId="26606"/>
          <ac:spMkLst>
            <pc:docMk/>
            <pc:sldMk cId="3070852132" sldId="259"/>
            <ac:spMk id="122" creationId="{79BB35BC-D5C2-4C8B-A22A-A71E6191913B}"/>
          </ac:spMkLst>
        </pc:spChg>
        <pc:spChg chg="add del">
          <ac:chgData name="Manali Bansidhar Ramchandani" userId="86d9d371-9951-461e-b704-c9446d8133f0" providerId="ADAL" clId="{6382EB0D-4E19-D747-98CD-2639772C1186}" dt="2023-05-01T03:57:49.780" v="652" actId="26606"/>
          <ac:spMkLst>
            <pc:docMk/>
            <pc:sldMk cId="3070852132" sldId="259"/>
            <ac:spMk id="123" creationId="{CBE3092D-4105-4026-9B66-A0011E0CA5E1}"/>
          </ac:spMkLst>
        </pc:spChg>
        <pc:spChg chg="add del">
          <ac:chgData name="Manali Bansidhar Ramchandani" userId="86d9d371-9951-461e-b704-c9446d8133f0" providerId="ADAL" clId="{6382EB0D-4E19-D747-98CD-2639772C1186}" dt="2023-05-01T03:55:48.545" v="636" actId="26606"/>
          <ac:spMkLst>
            <pc:docMk/>
            <pc:sldMk cId="3070852132" sldId="259"/>
            <ac:spMk id="124" creationId="{F13C74B1-5B17-4795-BED0-7140497B445A}"/>
          </ac:spMkLst>
        </pc:spChg>
        <pc:spChg chg="add del">
          <ac:chgData name="Manali Bansidhar Ramchandani" userId="86d9d371-9951-461e-b704-c9446d8133f0" providerId="ADAL" clId="{6382EB0D-4E19-D747-98CD-2639772C1186}" dt="2023-05-01T03:55:35.957" v="628" actId="26606"/>
          <ac:spMkLst>
            <pc:docMk/>
            <pc:sldMk cId="3070852132" sldId="259"/>
            <ac:spMk id="125" creationId="{F13C74B1-5B17-4795-BED0-7140497B445A}"/>
          </ac:spMkLst>
        </pc:spChg>
        <pc:spChg chg="add del">
          <ac:chgData name="Manali Bansidhar Ramchandani" userId="86d9d371-9951-461e-b704-c9446d8133f0" providerId="ADAL" clId="{6382EB0D-4E19-D747-98CD-2639772C1186}" dt="2023-05-01T03:55:48.545" v="636" actId="26606"/>
          <ac:spMkLst>
            <pc:docMk/>
            <pc:sldMk cId="3070852132" sldId="259"/>
            <ac:spMk id="126" creationId="{D4974D33-8DC5-464E-8C6D-BE58F0669C17}"/>
          </ac:spMkLst>
        </pc:spChg>
        <pc:spChg chg="add del">
          <ac:chgData name="Manali Bansidhar Ramchandani" userId="86d9d371-9951-461e-b704-c9446d8133f0" providerId="ADAL" clId="{6382EB0D-4E19-D747-98CD-2639772C1186}" dt="2023-05-01T03:55:35.957" v="628" actId="26606"/>
          <ac:spMkLst>
            <pc:docMk/>
            <pc:sldMk cId="3070852132" sldId="259"/>
            <ac:spMk id="127" creationId="{D4974D33-8DC5-464E-8C6D-BE58F0669C17}"/>
          </ac:spMkLst>
        </pc:spChg>
        <pc:spChg chg="add del">
          <ac:chgData name="Manali Bansidhar Ramchandani" userId="86d9d371-9951-461e-b704-c9446d8133f0" providerId="ADAL" clId="{6382EB0D-4E19-D747-98CD-2639772C1186}" dt="2023-05-01T03:55:56.320" v="638" actId="26606"/>
          <ac:spMkLst>
            <pc:docMk/>
            <pc:sldMk cId="3070852132" sldId="259"/>
            <ac:spMk id="128" creationId="{CBE3092D-4105-4026-9B66-A0011E0CA5E1}"/>
          </ac:spMkLst>
        </pc:spChg>
        <pc:spChg chg="add del">
          <ac:chgData name="Manali Bansidhar Ramchandani" userId="86d9d371-9951-461e-b704-c9446d8133f0" providerId="ADAL" clId="{6382EB0D-4E19-D747-98CD-2639772C1186}" dt="2023-05-01T03:55:38.603" v="630" actId="26606"/>
          <ac:spMkLst>
            <pc:docMk/>
            <pc:sldMk cId="3070852132" sldId="259"/>
            <ac:spMk id="129" creationId="{F13C74B1-5B17-4795-BED0-7140497B445A}"/>
          </ac:spMkLst>
        </pc:spChg>
        <pc:spChg chg="add del">
          <ac:chgData name="Manali Bansidhar Ramchandani" userId="86d9d371-9951-461e-b704-c9446d8133f0" providerId="ADAL" clId="{6382EB0D-4E19-D747-98CD-2639772C1186}" dt="2023-05-01T03:55:38.603" v="630" actId="26606"/>
          <ac:spMkLst>
            <pc:docMk/>
            <pc:sldMk cId="3070852132" sldId="259"/>
            <ac:spMk id="130" creationId="{D4974D33-8DC5-464E-8C6D-BE58F0669C17}"/>
          </ac:spMkLst>
        </pc:spChg>
        <pc:spChg chg="add del">
          <ac:chgData name="Manali Bansidhar Ramchandani" userId="86d9d371-9951-461e-b704-c9446d8133f0" providerId="ADAL" clId="{6382EB0D-4E19-D747-98CD-2639772C1186}" dt="2023-05-01T03:55:56.320" v="638" actId="26606"/>
          <ac:spMkLst>
            <pc:docMk/>
            <pc:sldMk cId="3070852132" sldId="259"/>
            <ac:spMk id="131" creationId="{D9759409-BDF8-4BFD-9AF3-4B5C04C2A162}"/>
          </ac:spMkLst>
        </pc:spChg>
        <pc:spChg chg="add del">
          <ac:chgData name="Manali Bansidhar Ramchandani" userId="86d9d371-9951-461e-b704-c9446d8133f0" providerId="ADAL" clId="{6382EB0D-4E19-D747-98CD-2639772C1186}" dt="2023-05-01T03:57:49.780" v="652" actId="26606"/>
          <ac:spMkLst>
            <pc:docMk/>
            <pc:sldMk cId="3070852132" sldId="259"/>
            <ac:spMk id="132" creationId="{D9759409-BDF8-4BFD-9AF3-4B5C04C2A162}"/>
          </ac:spMkLst>
        </pc:spChg>
        <pc:spChg chg="add del">
          <ac:chgData name="Manali Bansidhar Ramchandani" userId="86d9d371-9951-461e-b704-c9446d8133f0" providerId="ADAL" clId="{6382EB0D-4E19-D747-98CD-2639772C1186}" dt="2023-05-01T03:56:01.230" v="640" actId="26606"/>
          <ac:spMkLst>
            <pc:docMk/>
            <pc:sldMk cId="3070852132" sldId="259"/>
            <ac:spMk id="133" creationId="{A6D37EE4-EA1B-46EE-A54B-5233C63C9695}"/>
          </ac:spMkLst>
        </pc:spChg>
        <pc:spChg chg="add del">
          <ac:chgData name="Manali Bansidhar Ramchandani" userId="86d9d371-9951-461e-b704-c9446d8133f0" providerId="ADAL" clId="{6382EB0D-4E19-D747-98CD-2639772C1186}" dt="2023-05-01T03:56:01.230" v="640" actId="26606"/>
          <ac:spMkLst>
            <pc:docMk/>
            <pc:sldMk cId="3070852132" sldId="259"/>
            <ac:spMk id="134" creationId="{927D5270-6648-4CC1-8F78-48BE299CAC25}"/>
          </ac:spMkLst>
        </pc:spChg>
        <pc:spChg chg="add del">
          <ac:chgData name="Manali Bansidhar Ramchandani" userId="86d9d371-9951-461e-b704-c9446d8133f0" providerId="ADAL" clId="{6382EB0D-4E19-D747-98CD-2639772C1186}" dt="2023-05-01T03:57:55.562" v="654" actId="26606"/>
          <ac:spMkLst>
            <pc:docMk/>
            <pc:sldMk cId="3070852132" sldId="259"/>
            <ac:spMk id="135" creationId="{5AA03EDC-7067-4DFF-B672-541D016AAAB8}"/>
          </ac:spMkLst>
        </pc:spChg>
        <pc:spChg chg="add del">
          <ac:chgData name="Manali Bansidhar Ramchandani" userId="86d9d371-9951-461e-b704-c9446d8133f0" providerId="ADAL" clId="{6382EB0D-4E19-D747-98CD-2639772C1186}" dt="2023-05-01T03:56:04.031" v="642" actId="26606"/>
          <ac:spMkLst>
            <pc:docMk/>
            <pc:sldMk cId="3070852132" sldId="259"/>
            <ac:spMk id="136" creationId="{04812C46-200A-4DEB-A05E-3ED6C68C2387}"/>
          </ac:spMkLst>
        </pc:spChg>
        <pc:spChg chg="add del">
          <ac:chgData name="Manali Bansidhar Ramchandani" userId="86d9d371-9951-461e-b704-c9446d8133f0" providerId="ADAL" clId="{6382EB0D-4E19-D747-98CD-2639772C1186}" dt="2023-05-01T03:56:04.031" v="642" actId="26606"/>
          <ac:spMkLst>
            <pc:docMk/>
            <pc:sldMk cId="3070852132" sldId="259"/>
            <ac:spMk id="137" creationId="{D1EA859B-E555-4109-94F3-6700E046E008}"/>
          </ac:spMkLst>
        </pc:spChg>
        <pc:spChg chg="add del">
          <ac:chgData name="Manali Bansidhar Ramchandani" userId="86d9d371-9951-461e-b704-c9446d8133f0" providerId="ADAL" clId="{6382EB0D-4E19-D747-98CD-2639772C1186}" dt="2023-05-01T03:57:55.562" v="654" actId="26606"/>
          <ac:spMkLst>
            <pc:docMk/>
            <pc:sldMk cId="3070852132" sldId="259"/>
            <ac:spMk id="138" creationId="{0EBF3E39-B0BE-496A-8604-9007470FFA3A}"/>
          </ac:spMkLst>
        </pc:spChg>
        <pc:spChg chg="add del">
          <ac:chgData name="Manali Bansidhar Ramchandani" userId="86d9d371-9951-461e-b704-c9446d8133f0" providerId="ADAL" clId="{6382EB0D-4E19-D747-98CD-2639772C1186}" dt="2023-05-01T03:56:18.443" v="644" actId="26606"/>
          <ac:spMkLst>
            <pc:docMk/>
            <pc:sldMk cId="3070852132" sldId="259"/>
            <ac:spMk id="139" creationId="{A6D37EE4-EA1B-46EE-A54B-5233C63C9695}"/>
          </ac:spMkLst>
        </pc:spChg>
        <pc:spChg chg="add del">
          <ac:chgData name="Manali Bansidhar Ramchandani" userId="86d9d371-9951-461e-b704-c9446d8133f0" providerId="ADAL" clId="{6382EB0D-4E19-D747-98CD-2639772C1186}" dt="2023-05-01T03:56:18.443" v="644" actId="26606"/>
          <ac:spMkLst>
            <pc:docMk/>
            <pc:sldMk cId="3070852132" sldId="259"/>
            <ac:spMk id="140" creationId="{927D5270-6648-4CC1-8F78-48BE299CAC25}"/>
          </ac:spMkLst>
        </pc:spChg>
        <pc:spChg chg="add del">
          <ac:chgData name="Manali Bansidhar Ramchandani" userId="86d9d371-9951-461e-b704-c9446d8133f0" providerId="ADAL" clId="{6382EB0D-4E19-D747-98CD-2639772C1186}" dt="2023-05-01T03:58:09.285" v="656" actId="26606"/>
          <ac:spMkLst>
            <pc:docMk/>
            <pc:sldMk cId="3070852132" sldId="259"/>
            <ac:spMk id="141" creationId="{45D37F4E-DDB4-456B-97E0-9937730A039F}"/>
          </ac:spMkLst>
        </pc:spChg>
        <pc:spChg chg="add del">
          <ac:chgData name="Manali Bansidhar Ramchandani" userId="86d9d371-9951-461e-b704-c9446d8133f0" providerId="ADAL" clId="{6382EB0D-4E19-D747-98CD-2639772C1186}" dt="2023-05-01T04:01:47.142" v="951"/>
          <ac:spMkLst>
            <pc:docMk/>
            <pc:sldMk cId="3070852132" sldId="259"/>
            <ac:spMk id="142" creationId="{2C61293E-6EBE-43EF-A52C-9BEBFD7679D4}"/>
          </ac:spMkLst>
        </pc:spChg>
        <pc:spChg chg="add del">
          <ac:chgData name="Manali Bansidhar Ramchandani" userId="86d9d371-9951-461e-b704-c9446d8133f0" providerId="ADAL" clId="{6382EB0D-4E19-D747-98CD-2639772C1186}" dt="2023-05-01T04:01:47.142" v="951"/>
          <ac:spMkLst>
            <pc:docMk/>
            <pc:sldMk cId="3070852132" sldId="259"/>
            <ac:spMk id="143" creationId="{21540236-BFD5-4A9D-8840-4703E7F76825}"/>
          </ac:spMkLst>
        </pc:spChg>
        <pc:spChg chg="add del">
          <ac:chgData name="Manali Bansidhar Ramchandani" userId="86d9d371-9951-461e-b704-c9446d8133f0" providerId="ADAL" clId="{6382EB0D-4E19-D747-98CD-2639772C1186}" dt="2023-05-01T03:58:09.285" v="656" actId="26606"/>
          <ac:spMkLst>
            <pc:docMk/>
            <pc:sldMk cId="3070852132" sldId="259"/>
            <ac:spMk id="144" creationId="{B2DD41CD-8F47-4F56-AD12-4E2FF7696987}"/>
          </ac:spMkLst>
        </pc:spChg>
        <pc:spChg chg="add del">
          <ac:chgData name="Manali Bansidhar Ramchandani" userId="86d9d371-9951-461e-b704-c9446d8133f0" providerId="ADAL" clId="{6382EB0D-4E19-D747-98CD-2639772C1186}" dt="2023-05-01T03:58:18.971" v="658" actId="26606"/>
          <ac:spMkLst>
            <pc:docMk/>
            <pc:sldMk cId="3070852132" sldId="259"/>
            <ac:spMk id="146" creationId="{F13C74B1-5B17-4795-BED0-7140497B445A}"/>
          </ac:spMkLst>
        </pc:spChg>
        <pc:spChg chg="add del">
          <ac:chgData name="Manali Bansidhar Ramchandani" userId="86d9d371-9951-461e-b704-c9446d8133f0" providerId="ADAL" clId="{6382EB0D-4E19-D747-98CD-2639772C1186}" dt="2023-05-01T03:58:18.971" v="658" actId="26606"/>
          <ac:spMkLst>
            <pc:docMk/>
            <pc:sldMk cId="3070852132" sldId="259"/>
            <ac:spMk id="147" creationId="{D4974D33-8DC5-464E-8C6D-BE58F0669C17}"/>
          </ac:spMkLst>
        </pc:spChg>
        <pc:spChg chg="add del">
          <ac:chgData name="Manali Bansidhar Ramchandani" userId="86d9d371-9951-461e-b704-c9446d8133f0" providerId="ADAL" clId="{6382EB0D-4E19-D747-98CD-2639772C1186}" dt="2023-05-01T03:58:22.182" v="660" actId="26606"/>
          <ac:spMkLst>
            <pc:docMk/>
            <pc:sldMk cId="3070852132" sldId="259"/>
            <ac:spMk id="149" creationId="{2C61293E-6EBE-43EF-A52C-9BEBFD7679D4}"/>
          </ac:spMkLst>
        </pc:spChg>
        <pc:spChg chg="add del">
          <ac:chgData name="Manali Bansidhar Ramchandani" userId="86d9d371-9951-461e-b704-c9446d8133f0" providerId="ADAL" clId="{6382EB0D-4E19-D747-98CD-2639772C1186}" dt="2023-05-01T03:58:22.182" v="660" actId="26606"/>
          <ac:spMkLst>
            <pc:docMk/>
            <pc:sldMk cId="3070852132" sldId="259"/>
            <ac:spMk id="150" creationId="{21540236-BFD5-4A9D-8840-4703E7F76825}"/>
          </ac:spMkLst>
        </pc:spChg>
        <pc:grpChg chg="add del">
          <ac:chgData name="Manali Bansidhar Ramchandani" userId="86d9d371-9951-461e-b704-c9446d8133f0" providerId="ADAL" clId="{6382EB0D-4E19-D747-98CD-2639772C1186}" dt="2023-05-01T03:44:15.745" v="551" actId="26606"/>
          <ac:grpSpMkLst>
            <pc:docMk/>
            <pc:sldMk cId="3070852132" sldId="259"/>
            <ac:grpSpMk id="29" creationId="{AE1C45F0-260A-458C-96ED-C1F6D2151219}"/>
          </ac:grpSpMkLst>
        </pc:grpChg>
        <pc:grpChg chg="add del">
          <ac:chgData name="Manali Bansidhar Ramchandani" userId="86d9d371-9951-461e-b704-c9446d8133f0" providerId="ADAL" clId="{6382EB0D-4E19-D747-98CD-2639772C1186}" dt="2023-05-01T03:45:55.560" v="578" actId="26606"/>
          <ac:grpSpMkLst>
            <pc:docMk/>
            <pc:sldMk cId="3070852132" sldId="259"/>
            <ac:grpSpMk id="82" creationId="{7381F52A-25D7-415C-8E15-66BFB3F7B38D}"/>
          </ac:grpSpMkLst>
        </pc:grpChg>
        <pc:grpChg chg="add del">
          <ac:chgData name="Manali Bansidhar Ramchandani" userId="86d9d371-9951-461e-b704-c9446d8133f0" providerId="ADAL" clId="{6382EB0D-4E19-D747-98CD-2639772C1186}" dt="2023-05-01T03:45:56.099" v="580" actId="26606"/>
          <ac:grpSpMkLst>
            <pc:docMk/>
            <pc:sldMk cId="3070852132" sldId="259"/>
            <ac:grpSpMk id="89" creationId="{7381F52A-25D7-415C-8E15-66BFB3F7B38D}"/>
          </ac:grpSpMkLst>
        </pc:grpChg>
        <pc:grpChg chg="add del">
          <ac:chgData name="Manali Bansidhar Ramchandani" userId="86d9d371-9951-461e-b704-c9446d8133f0" providerId="ADAL" clId="{6382EB0D-4E19-D747-98CD-2639772C1186}" dt="2023-05-01T03:46:05.657" v="582" actId="26606"/>
          <ac:grpSpMkLst>
            <pc:docMk/>
            <pc:sldMk cId="3070852132" sldId="259"/>
            <ac:grpSpMk id="93" creationId="{1D25B14F-36E0-41E8-956F-CABEF1ADD65F}"/>
          </ac:grpSpMkLst>
        </pc:grpChg>
        <pc:grpChg chg="add del">
          <ac:chgData name="Manali Bansidhar Ramchandani" userId="86d9d371-9951-461e-b704-c9446d8133f0" providerId="ADAL" clId="{6382EB0D-4E19-D747-98CD-2639772C1186}" dt="2023-05-01T03:46:19.667" v="584" actId="26606"/>
          <ac:grpSpMkLst>
            <pc:docMk/>
            <pc:sldMk cId="3070852132" sldId="259"/>
            <ac:grpSpMk id="97" creationId="{B55DE4E1-F219-45A4-96D9-9A86D0E4DBD2}"/>
          </ac:grpSpMkLst>
        </pc:grpChg>
        <pc:grpChg chg="add del">
          <ac:chgData name="Manali Bansidhar Ramchandani" userId="86d9d371-9951-461e-b704-c9446d8133f0" providerId="ADAL" clId="{6382EB0D-4E19-D747-98CD-2639772C1186}" dt="2023-05-01T03:47:55.447" v="588" actId="26606"/>
          <ac:grpSpMkLst>
            <pc:docMk/>
            <pc:sldMk cId="3070852132" sldId="259"/>
            <ac:grpSpMk id="103" creationId="{7381F52A-25D7-415C-8E15-66BFB3F7B38D}"/>
          </ac:grpSpMkLst>
        </pc:grpChg>
        <pc:graphicFrameChg chg="add del">
          <ac:chgData name="Manali Bansidhar Ramchandani" userId="86d9d371-9951-461e-b704-c9446d8133f0" providerId="ADAL" clId="{6382EB0D-4E19-D747-98CD-2639772C1186}" dt="2023-05-01T03:44:04.259" v="547" actId="26606"/>
          <ac:graphicFrameMkLst>
            <pc:docMk/>
            <pc:sldMk cId="3070852132" sldId="259"/>
            <ac:graphicFrameMk id="18" creationId="{CB87ADB9-958C-2B1D-2628-E14C51ECDCC1}"/>
          </ac:graphicFrameMkLst>
        </pc:graphicFrameChg>
        <pc:graphicFrameChg chg="add del">
          <ac:chgData name="Manali Bansidhar Ramchandani" userId="86d9d371-9951-461e-b704-c9446d8133f0" providerId="ADAL" clId="{6382EB0D-4E19-D747-98CD-2639772C1186}" dt="2023-05-01T03:44:15.745" v="551" actId="26606"/>
          <ac:graphicFrameMkLst>
            <pc:docMk/>
            <pc:sldMk cId="3070852132" sldId="259"/>
            <ac:graphicFrameMk id="34" creationId="{50DBA3F0-50D1-1A8A-40E8-69399CA38441}"/>
          </ac:graphicFrameMkLst>
        </pc:graphicFrameChg>
        <pc:graphicFrameChg chg="add del">
          <ac:chgData name="Manali Bansidhar Ramchandani" userId="86d9d371-9951-461e-b704-c9446d8133f0" providerId="ADAL" clId="{6382EB0D-4E19-D747-98CD-2639772C1186}" dt="2023-05-01T03:48:46.470" v="603" actId="26606"/>
          <ac:graphicFrameMkLst>
            <pc:docMk/>
            <pc:sldMk cId="3070852132" sldId="259"/>
            <ac:graphicFrameMk id="59" creationId="{11AF766B-1DFB-56DC-29FF-203596826989}"/>
          </ac:graphicFrameMkLst>
        </pc:graphicFrameChg>
        <pc:graphicFrameChg chg="add del mod ord modGraphic">
          <ac:chgData name="Manali Bansidhar Ramchandani" userId="86d9d371-9951-461e-b704-c9446d8133f0" providerId="ADAL" clId="{6382EB0D-4E19-D747-98CD-2639772C1186}" dt="2023-05-01T03:47:59.089" v="595" actId="26606"/>
          <ac:graphicFrameMkLst>
            <pc:docMk/>
            <pc:sldMk cId="3070852132" sldId="259"/>
            <ac:graphicFrameMk id="71" creationId="{AE1B0266-5130-6310-6B2F-7CED17163086}"/>
          </ac:graphicFrameMkLst>
        </pc:graphicFrameChg>
        <pc:graphicFrameChg chg="add mod ord modGraphic">
          <ac:chgData name="Manali Bansidhar Ramchandani" userId="86d9d371-9951-461e-b704-c9446d8133f0" providerId="ADAL" clId="{6382EB0D-4E19-D747-98CD-2639772C1186}" dt="2023-05-01T03:58:22.182" v="660" actId="26606"/>
          <ac:graphicFrameMkLst>
            <pc:docMk/>
            <pc:sldMk cId="3070852132" sldId="259"/>
            <ac:graphicFrameMk id="120" creationId="{11AF766B-1DFB-56DC-29FF-203596826989}"/>
          </ac:graphicFrameMkLst>
        </pc:graphicFrameChg>
        <pc:picChg chg="add del">
          <ac:chgData name="Manali Bansidhar Ramchandani" userId="86d9d371-9951-461e-b704-c9446d8133f0" providerId="ADAL" clId="{6382EB0D-4E19-D747-98CD-2639772C1186}" dt="2023-05-01T03:44:00.406" v="545" actId="26606"/>
          <ac:picMkLst>
            <pc:docMk/>
            <pc:sldMk cId="3070852132" sldId="259"/>
            <ac:picMk id="5" creationId="{8458A50D-C439-35ED-BE7C-D2FD0D72A7E1}"/>
          </ac:picMkLst>
        </pc:picChg>
        <pc:picChg chg="add del mod ord">
          <ac:chgData name="Manali Bansidhar Ramchandani" userId="86d9d371-9951-461e-b704-c9446d8133f0" providerId="ADAL" clId="{6382EB0D-4E19-D747-98CD-2639772C1186}" dt="2023-05-01T03:47:59.089" v="595" actId="26606"/>
          <ac:picMkLst>
            <pc:docMk/>
            <pc:sldMk cId="3070852132" sldId="259"/>
            <ac:picMk id="6" creationId="{2FD09910-9AEA-3B6D-4C5A-F45BA86BA60C}"/>
          </ac:picMkLst>
        </pc:picChg>
        <pc:picChg chg="add del">
          <ac:chgData name="Manali Bansidhar Ramchandani" userId="86d9d371-9951-461e-b704-c9446d8133f0" providerId="ADAL" clId="{6382EB0D-4E19-D747-98CD-2639772C1186}" dt="2023-05-01T03:48:25.055" v="597" actId="26606"/>
          <ac:picMkLst>
            <pc:docMk/>
            <pc:sldMk cId="3070852132" sldId="259"/>
            <ac:picMk id="12" creationId="{2D3ECEE6-FD5E-B7FA-4A4B-1CEA949ADAC1}"/>
          </ac:picMkLst>
        </pc:picChg>
        <pc:picChg chg="add del">
          <ac:chgData name="Manali Bansidhar Ramchandani" userId="86d9d371-9951-461e-b704-c9446d8133f0" providerId="ADAL" clId="{6382EB0D-4E19-D747-98CD-2639772C1186}" dt="2023-05-01T03:44:07.764" v="549" actId="26606"/>
          <ac:picMkLst>
            <pc:docMk/>
            <pc:sldMk cId="3070852132" sldId="259"/>
            <ac:picMk id="22" creationId="{F8AEF592-F3A6-104A-2D5C-477BF393EB24}"/>
          </ac:picMkLst>
        </pc:picChg>
        <pc:picChg chg="add del">
          <ac:chgData name="Manali Bansidhar Ramchandani" userId="86d9d371-9951-461e-b704-c9446d8133f0" providerId="ADAL" clId="{6382EB0D-4E19-D747-98CD-2639772C1186}" dt="2023-05-01T03:48:32.065" v="599" actId="26606"/>
          <ac:picMkLst>
            <pc:docMk/>
            <pc:sldMk cId="3070852132" sldId="259"/>
            <ac:picMk id="31" creationId="{2730FB2C-024C-D428-252A-8DE0F9720C0E}"/>
          </ac:picMkLst>
        </pc:picChg>
        <pc:picChg chg="add del">
          <ac:chgData name="Manali Bansidhar Ramchandani" userId="86d9d371-9951-461e-b704-c9446d8133f0" providerId="ADAL" clId="{6382EB0D-4E19-D747-98CD-2639772C1186}" dt="2023-05-01T03:48:40.935" v="601" actId="26606"/>
          <ac:picMkLst>
            <pc:docMk/>
            <pc:sldMk cId="3070852132" sldId="259"/>
            <ac:picMk id="42" creationId="{436105A8-59A7-D73F-10AC-0A8BDAAF768D}"/>
          </ac:picMkLst>
        </pc:picChg>
        <pc:picChg chg="add del">
          <ac:chgData name="Manali Bansidhar Ramchandani" userId="86d9d371-9951-461e-b704-c9446d8133f0" providerId="ADAL" clId="{6382EB0D-4E19-D747-98CD-2639772C1186}" dt="2023-05-01T03:44:41.201" v="557" actId="26606"/>
          <ac:picMkLst>
            <pc:docMk/>
            <pc:sldMk cId="3070852132" sldId="259"/>
            <ac:picMk id="44" creationId="{17481F14-4A5B-0EF4-EEE2-FDF550DF476B}"/>
          </ac:picMkLst>
        </pc:picChg>
        <pc:picChg chg="add del">
          <ac:chgData name="Manali Bansidhar Ramchandani" userId="86d9d371-9951-461e-b704-c9446d8133f0" providerId="ADAL" clId="{6382EB0D-4E19-D747-98CD-2639772C1186}" dt="2023-05-01T03:45:05.442" v="559" actId="26606"/>
          <ac:picMkLst>
            <pc:docMk/>
            <pc:sldMk cId="3070852132" sldId="259"/>
            <ac:picMk id="49" creationId="{E1604D55-F0FE-0C91-B648-9C5C828D7684}"/>
          </ac:picMkLst>
        </pc:picChg>
        <pc:picChg chg="add del">
          <ac:chgData name="Manali Bansidhar Ramchandani" userId="86d9d371-9951-461e-b704-c9446d8133f0" providerId="ADAL" clId="{6382EB0D-4E19-D747-98CD-2639772C1186}" dt="2023-05-01T03:48:46.470" v="603" actId="26606"/>
          <ac:picMkLst>
            <pc:docMk/>
            <pc:sldMk cId="3070852132" sldId="259"/>
            <ac:picMk id="53" creationId="{AB23FB63-C8EE-15CC-6B13-A5CE439F096C}"/>
          </ac:picMkLst>
        </pc:picChg>
        <pc:picChg chg="add del">
          <ac:chgData name="Manali Bansidhar Ramchandani" userId="86d9d371-9951-461e-b704-c9446d8133f0" providerId="ADAL" clId="{6382EB0D-4E19-D747-98CD-2639772C1186}" dt="2023-05-01T03:45:12.658" v="561" actId="26606"/>
          <ac:picMkLst>
            <pc:docMk/>
            <pc:sldMk cId="3070852132" sldId="259"/>
            <ac:picMk id="55" creationId="{CEBAFB8F-DAAD-C0FE-EC85-FC1F0857476F}"/>
          </ac:picMkLst>
        </pc:picChg>
        <pc:picChg chg="add del">
          <ac:chgData name="Manali Bansidhar Ramchandani" userId="86d9d371-9951-461e-b704-c9446d8133f0" providerId="ADAL" clId="{6382EB0D-4E19-D747-98CD-2639772C1186}" dt="2023-05-01T03:45:28.998" v="563" actId="26606"/>
          <ac:picMkLst>
            <pc:docMk/>
            <pc:sldMk cId="3070852132" sldId="259"/>
            <ac:picMk id="61" creationId="{E1604D55-F0FE-0C91-B648-9C5C828D7684}"/>
          </ac:picMkLst>
        </pc:picChg>
        <pc:picChg chg="add del">
          <ac:chgData name="Manali Bansidhar Ramchandani" userId="86d9d371-9951-461e-b704-c9446d8133f0" providerId="ADAL" clId="{6382EB0D-4E19-D747-98CD-2639772C1186}" dt="2023-05-01T03:45:32.109" v="565" actId="26606"/>
          <ac:picMkLst>
            <pc:docMk/>
            <pc:sldMk cId="3070852132" sldId="259"/>
            <ac:picMk id="67" creationId="{7A086C38-AC33-E83E-BD1A-760D578E6B6C}"/>
          </ac:picMkLst>
        </pc:picChg>
        <pc:picChg chg="add del">
          <ac:chgData name="Manali Bansidhar Ramchandani" userId="86d9d371-9951-461e-b704-c9446d8133f0" providerId="ADAL" clId="{6382EB0D-4E19-D747-98CD-2639772C1186}" dt="2023-05-01T03:48:53.787" v="605" actId="26606"/>
          <ac:picMkLst>
            <pc:docMk/>
            <pc:sldMk cId="3070852132" sldId="259"/>
            <ac:picMk id="69" creationId="{7327F7B1-C3C8-4BD7-06C3-4532A4C7DC02}"/>
          </ac:picMkLst>
        </pc:picChg>
        <pc:picChg chg="add del">
          <ac:chgData name="Manali Bansidhar Ramchandani" userId="86d9d371-9951-461e-b704-c9446d8133f0" providerId="ADAL" clId="{6382EB0D-4E19-D747-98CD-2639772C1186}" dt="2023-05-01T03:48:57.059" v="607" actId="26606"/>
          <ac:picMkLst>
            <pc:docMk/>
            <pc:sldMk cId="3070852132" sldId="259"/>
            <ac:picMk id="83" creationId="{842DE5A9-8CF1-0C35-5671-BFC484C621D6}"/>
          </ac:picMkLst>
        </pc:picChg>
        <pc:picChg chg="add del">
          <ac:chgData name="Manali Bansidhar Ramchandani" userId="86d9d371-9951-461e-b704-c9446d8133f0" providerId="ADAL" clId="{6382EB0D-4E19-D747-98CD-2639772C1186}" dt="2023-05-01T03:48:58.965" v="609" actId="26606"/>
          <ac:picMkLst>
            <pc:docMk/>
            <pc:sldMk cId="3070852132" sldId="259"/>
            <ac:picMk id="94" creationId="{4F5A53F0-D3B2-2D15-94D4-281C957910E9}"/>
          </ac:picMkLst>
        </pc:picChg>
        <pc:picChg chg="add del">
          <ac:chgData name="Manali Bansidhar Ramchandani" userId="86d9d371-9951-461e-b704-c9446d8133f0" providerId="ADAL" clId="{6382EB0D-4E19-D747-98CD-2639772C1186}" dt="2023-05-01T03:49:01.660" v="611" actId="26606"/>
          <ac:picMkLst>
            <pc:docMk/>
            <pc:sldMk cId="3070852132" sldId="259"/>
            <ac:picMk id="99" creationId="{6A3649A7-6D4F-348C-C299-B0528A733EA4}"/>
          </ac:picMkLst>
        </pc:picChg>
        <pc:picChg chg="add del">
          <ac:chgData name="Manali Bansidhar Ramchandani" userId="86d9d371-9951-461e-b704-c9446d8133f0" providerId="ADAL" clId="{6382EB0D-4E19-D747-98CD-2639772C1186}" dt="2023-05-01T03:49:04.963" v="613" actId="26606"/>
          <ac:picMkLst>
            <pc:docMk/>
            <pc:sldMk cId="3070852132" sldId="259"/>
            <ac:picMk id="108" creationId="{32A9272E-DFB2-3990-4499-1C18FF69D555}"/>
          </ac:picMkLst>
        </pc:picChg>
        <pc:picChg chg="add mod ord">
          <ac:chgData name="Manali Bansidhar Ramchandani" userId="86d9d371-9951-461e-b704-c9446d8133f0" providerId="ADAL" clId="{6382EB0D-4E19-D747-98CD-2639772C1186}" dt="2023-05-01T03:58:22.182" v="660" actId="26606"/>
          <ac:picMkLst>
            <pc:docMk/>
            <pc:sldMk cId="3070852132" sldId="259"/>
            <ac:picMk id="119" creationId="{AB23FB63-C8EE-15CC-6B13-A5CE439F096C}"/>
          </ac:picMkLst>
        </pc:picChg>
        <pc:cxnChg chg="add del">
          <ac:chgData name="Manali Bansidhar Ramchandani" userId="86d9d371-9951-461e-b704-c9446d8133f0" providerId="ADAL" clId="{6382EB0D-4E19-D747-98CD-2639772C1186}" dt="2023-05-01T03:44:04.259" v="547" actId="26606"/>
          <ac:cxnSpMkLst>
            <pc:docMk/>
            <pc:sldMk cId="3070852132" sldId="259"/>
            <ac:cxnSpMk id="17" creationId="{B03A5AE3-BD30-455C-842B-7626C8BEF097}"/>
          </ac:cxnSpMkLst>
        </pc:cxnChg>
        <pc:cxnChg chg="add del">
          <ac:chgData name="Manali Bansidhar Ramchandani" userId="86d9d371-9951-461e-b704-c9446d8133f0" providerId="ADAL" clId="{6382EB0D-4E19-D747-98CD-2639772C1186}" dt="2023-05-01T03:44:04.259" v="547" actId="26606"/>
          <ac:cxnSpMkLst>
            <pc:docMk/>
            <pc:sldMk cId="3070852132" sldId="259"/>
            <ac:cxnSpMk id="19" creationId="{2DBECAA5-1F2D-470D-875C-8F2C2CA3E54B}"/>
          </ac:cxnSpMkLst>
        </pc:cxnChg>
        <pc:cxnChg chg="add del">
          <ac:chgData name="Manali Bansidhar Ramchandani" userId="86d9d371-9951-461e-b704-c9446d8133f0" providerId="ADAL" clId="{6382EB0D-4E19-D747-98CD-2639772C1186}" dt="2023-05-01T03:44:15.745" v="551" actId="26606"/>
          <ac:cxnSpMkLst>
            <pc:docMk/>
            <pc:sldMk cId="3070852132" sldId="259"/>
            <ac:cxnSpMk id="33" creationId="{6CF1BAF6-AD41-4082-B212-8A1F9A2E8779}"/>
          </ac:cxnSpMkLst>
        </pc:cxnChg>
      </pc:sldChg>
      <pc:sldChg chg="modSp mod">
        <pc:chgData name="Manali Bansidhar Ramchandani" userId="86d9d371-9951-461e-b704-c9446d8133f0" providerId="ADAL" clId="{6382EB0D-4E19-D747-98CD-2639772C1186}" dt="2023-05-01T04:19:30.494" v="1098" actId="20577"/>
        <pc:sldMkLst>
          <pc:docMk/>
          <pc:sldMk cId="3053926589" sldId="260"/>
        </pc:sldMkLst>
        <pc:spChg chg="mod">
          <ac:chgData name="Manali Bansidhar Ramchandani" userId="86d9d371-9951-461e-b704-c9446d8133f0" providerId="ADAL" clId="{6382EB0D-4E19-D747-98CD-2639772C1186}" dt="2023-05-01T04:07:32.555" v="992" actId="20577"/>
          <ac:spMkLst>
            <pc:docMk/>
            <pc:sldMk cId="3053926589" sldId="260"/>
            <ac:spMk id="2" creationId="{6C6C1173-5184-60BD-E7D2-D65FCCBEBD06}"/>
          </ac:spMkLst>
        </pc:spChg>
        <pc:graphicFrameChg chg="mod">
          <ac:chgData name="Manali Bansidhar Ramchandani" userId="86d9d371-9951-461e-b704-c9446d8133f0" providerId="ADAL" clId="{6382EB0D-4E19-D747-98CD-2639772C1186}" dt="2023-05-01T04:19:30.494" v="1098" actId="20577"/>
          <ac:graphicFrameMkLst>
            <pc:docMk/>
            <pc:sldMk cId="3053926589" sldId="260"/>
            <ac:graphicFrameMk id="20" creationId="{7A918611-9078-4177-EA28-7BE59D56008B}"/>
          </ac:graphicFrameMkLst>
        </pc:graphicFrameChg>
      </pc:sldChg>
      <pc:sldChg chg="modSp mod">
        <pc:chgData name="Manali Bansidhar Ramchandani" userId="86d9d371-9951-461e-b704-c9446d8133f0" providerId="ADAL" clId="{6382EB0D-4E19-D747-98CD-2639772C1186}" dt="2023-05-01T04:25:09.612" v="1207" actId="20577"/>
        <pc:sldMkLst>
          <pc:docMk/>
          <pc:sldMk cId="2979610902" sldId="262"/>
        </pc:sldMkLst>
        <pc:spChg chg="mod">
          <ac:chgData name="Manali Bansidhar Ramchandani" userId="86d9d371-9951-461e-b704-c9446d8133f0" providerId="ADAL" clId="{6382EB0D-4E19-D747-98CD-2639772C1186}" dt="2023-05-01T04:05:34.785" v="975"/>
          <ac:spMkLst>
            <pc:docMk/>
            <pc:sldMk cId="2979610902" sldId="262"/>
            <ac:spMk id="2" creationId="{AFB71D6E-A308-DF5C-45E0-A8C256AF515E}"/>
          </ac:spMkLst>
        </pc:spChg>
        <pc:spChg chg="mod">
          <ac:chgData name="Manali Bansidhar Ramchandani" userId="86d9d371-9951-461e-b704-c9446d8133f0" providerId="ADAL" clId="{6382EB0D-4E19-D747-98CD-2639772C1186}" dt="2023-05-01T04:25:09.612" v="1207" actId="20577"/>
          <ac:spMkLst>
            <pc:docMk/>
            <pc:sldMk cId="2979610902" sldId="262"/>
            <ac:spMk id="3" creationId="{3BA891EF-BBBF-B98F-3495-8785B050C81D}"/>
          </ac:spMkLst>
        </pc:spChg>
      </pc:sldChg>
      <pc:sldChg chg="modSp">
        <pc:chgData name="Manali Bansidhar Ramchandani" userId="86d9d371-9951-461e-b704-c9446d8133f0" providerId="ADAL" clId="{6382EB0D-4E19-D747-98CD-2639772C1186}" dt="2023-05-01T04:05:34.785" v="975"/>
        <pc:sldMkLst>
          <pc:docMk/>
          <pc:sldMk cId="60802141" sldId="263"/>
        </pc:sldMkLst>
        <pc:spChg chg="mod">
          <ac:chgData name="Manali Bansidhar Ramchandani" userId="86d9d371-9951-461e-b704-c9446d8133f0" providerId="ADAL" clId="{6382EB0D-4E19-D747-98CD-2639772C1186}" dt="2023-05-01T04:05:34.785" v="975"/>
          <ac:spMkLst>
            <pc:docMk/>
            <pc:sldMk cId="60802141" sldId="263"/>
            <ac:spMk id="2" creationId="{428E1FE7-32D4-9B15-4E42-D1E9A08D54E6}"/>
          </ac:spMkLst>
        </pc:spChg>
        <pc:graphicFrameChg chg="mod">
          <ac:chgData name="Manali Bansidhar Ramchandani" userId="86d9d371-9951-461e-b704-c9446d8133f0" providerId="ADAL" clId="{6382EB0D-4E19-D747-98CD-2639772C1186}" dt="2023-05-01T03:47:58.976" v="594"/>
          <ac:graphicFrameMkLst>
            <pc:docMk/>
            <pc:sldMk cId="60802141" sldId="263"/>
            <ac:graphicFrameMk id="5" creationId="{10A1A559-9A5E-65F9-00B3-E81C2DE80288}"/>
          </ac:graphicFrameMkLst>
        </pc:graphicFrameChg>
      </pc:sldChg>
      <pc:sldChg chg="modSp mod">
        <pc:chgData name="Manali Bansidhar Ramchandani" userId="86d9d371-9951-461e-b704-c9446d8133f0" providerId="ADAL" clId="{6382EB0D-4E19-D747-98CD-2639772C1186}" dt="2023-05-01T04:39:20.685" v="2122" actId="20577"/>
        <pc:sldMkLst>
          <pc:docMk/>
          <pc:sldMk cId="1100812067" sldId="264"/>
        </pc:sldMkLst>
        <pc:spChg chg="mod">
          <ac:chgData name="Manali Bansidhar Ramchandani" userId="86d9d371-9951-461e-b704-c9446d8133f0" providerId="ADAL" clId="{6382EB0D-4E19-D747-98CD-2639772C1186}" dt="2023-05-01T04:05:34.785" v="975"/>
          <ac:spMkLst>
            <pc:docMk/>
            <pc:sldMk cId="1100812067" sldId="264"/>
            <ac:spMk id="2" creationId="{B52EE49B-E29C-5405-1493-11A6A0606093}"/>
          </ac:spMkLst>
        </pc:spChg>
        <pc:spChg chg="mod">
          <ac:chgData name="Manali Bansidhar Ramchandani" userId="86d9d371-9951-461e-b704-c9446d8133f0" providerId="ADAL" clId="{6382EB0D-4E19-D747-98CD-2639772C1186}" dt="2023-05-01T04:39:20.685" v="2122" actId="20577"/>
          <ac:spMkLst>
            <pc:docMk/>
            <pc:sldMk cId="1100812067" sldId="264"/>
            <ac:spMk id="3" creationId="{3B171F47-4243-95AB-4EEB-042E13B66178}"/>
          </ac:spMkLst>
        </pc:spChg>
      </pc:sldChg>
      <pc:sldChg chg="addSp delSp modSp new mod setBg setClrOvrMap delDesignElem">
        <pc:chgData name="Manali Bansidhar Ramchandani" userId="86d9d371-9951-461e-b704-c9446d8133f0" providerId="ADAL" clId="{6382EB0D-4E19-D747-98CD-2639772C1186}" dt="2023-05-01T03:47:58.976" v="594"/>
        <pc:sldMkLst>
          <pc:docMk/>
          <pc:sldMk cId="2774446047" sldId="265"/>
        </pc:sldMkLst>
        <pc:spChg chg="mod">
          <ac:chgData name="Manali Bansidhar Ramchandani" userId="86d9d371-9951-461e-b704-c9446d8133f0" providerId="ADAL" clId="{6382EB0D-4E19-D747-98CD-2639772C1186}" dt="2023-05-01T02:57:25.662" v="154" actId="26606"/>
          <ac:spMkLst>
            <pc:docMk/>
            <pc:sldMk cId="2774446047" sldId="265"/>
            <ac:spMk id="2" creationId="{FD8BFEF9-AC15-1483-E9AA-4EDBF75E8CB1}"/>
          </ac:spMkLst>
        </pc:spChg>
        <pc:spChg chg="add del mod">
          <ac:chgData name="Manali Bansidhar Ramchandani" userId="86d9d371-9951-461e-b704-c9446d8133f0" providerId="ADAL" clId="{6382EB0D-4E19-D747-98CD-2639772C1186}" dt="2023-05-01T02:55:06.622" v="91" actId="26606"/>
          <ac:spMkLst>
            <pc:docMk/>
            <pc:sldMk cId="2774446047" sldId="265"/>
            <ac:spMk id="3" creationId="{D226A100-F21F-8A74-2DCF-222771C14109}"/>
          </ac:spMkLst>
        </pc:spChg>
        <pc:spChg chg="add del">
          <ac:chgData name="Manali Bansidhar Ramchandani" userId="86d9d371-9951-461e-b704-c9446d8133f0" providerId="ADAL" clId="{6382EB0D-4E19-D747-98CD-2639772C1186}" dt="2023-05-01T02:54:15.644" v="74" actId="26606"/>
          <ac:spMkLst>
            <pc:docMk/>
            <pc:sldMk cId="2774446047" sldId="265"/>
            <ac:spMk id="6" creationId="{F13C74B1-5B17-4795-BED0-7140497B445A}"/>
          </ac:spMkLst>
        </pc:spChg>
        <pc:spChg chg="add del">
          <ac:chgData name="Manali Bansidhar Ramchandani" userId="86d9d371-9951-461e-b704-c9446d8133f0" providerId="ADAL" clId="{6382EB0D-4E19-D747-98CD-2639772C1186}" dt="2023-05-01T02:51:48.709" v="12" actId="26606"/>
          <ac:spMkLst>
            <pc:docMk/>
            <pc:sldMk cId="2774446047" sldId="265"/>
            <ac:spMk id="10" creationId="{7A2D0DFB-0ABC-4D3D-805B-25F891996650}"/>
          </ac:spMkLst>
        </pc:spChg>
        <pc:spChg chg="add del">
          <ac:chgData name="Manali Bansidhar Ramchandani" userId="86d9d371-9951-461e-b704-c9446d8133f0" providerId="ADAL" clId="{6382EB0D-4E19-D747-98CD-2639772C1186}" dt="2023-05-01T02:54:15.644" v="74" actId="26606"/>
          <ac:spMkLst>
            <pc:docMk/>
            <pc:sldMk cId="2774446047" sldId="265"/>
            <ac:spMk id="11" creationId="{D4974D33-8DC5-464E-8C6D-BE58F0669C17}"/>
          </ac:spMkLst>
        </pc:spChg>
        <pc:spChg chg="add del">
          <ac:chgData name="Manali Bansidhar Ramchandani" userId="86d9d371-9951-461e-b704-c9446d8133f0" providerId="ADAL" clId="{6382EB0D-4E19-D747-98CD-2639772C1186}" dt="2023-05-01T02:51:47.575" v="10" actId="26606"/>
          <ac:spMkLst>
            <pc:docMk/>
            <pc:sldMk cId="2774446047" sldId="265"/>
            <ac:spMk id="12" creationId="{9ECB0E0D-AC1B-4E83-84EA-237BFA20636D}"/>
          </ac:spMkLst>
        </pc:spChg>
        <pc:spChg chg="add del">
          <ac:chgData name="Manali Bansidhar Ramchandani" userId="86d9d371-9951-461e-b704-c9446d8133f0" providerId="ADAL" clId="{6382EB0D-4E19-D747-98CD-2639772C1186}" dt="2023-05-01T02:51:56.134" v="16" actId="26606"/>
          <ac:spMkLst>
            <pc:docMk/>
            <pc:sldMk cId="2774446047" sldId="265"/>
            <ac:spMk id="13" creationId="{334BA972-C640-4E2E-B1AC-162A1ABA4CE1}"/>
          </ac:spMkLst>
        </pc:spChg>
        <pc:spChg chg="add del">
          <ac:chgData name="Manali Bansidhar Ramchandani" userId="86d9d371-9951-461e-b704-c9446d8133f0" providerId="ADAL" clId="{6382EB0D-4E19-D747-98CD-2639772C1186}" dt="2023-05-01T02:51:56.134" v="16" actId="26606"/>
          <ac:spMkLst>
            <pc:docMk/>
            <pc:sldMk cId="2774446047" sldId="265"/>
            <ac:spMk id="15" creationId="{AB4EBAB6-4362-4DD4-B97E-6707AFA57012}"/>
          </ac:spMkLst>
        </pc:spChg>
        <pc:spChg chg="add del">
          <ac:chgData name="Manali Bansidhar Ramchandani" userId="86d9d371-9951-461e-b704-c9446d8133f0" providerId="ADAL" clId="{6382EB0D-4E19-D747-98CD-2639772C1186}" dt="2023-05-01T02:54:19.848" v="76" actId="26606"/>
          <ac:spMkLst>
            <pc:docMk/>
            <pc:sldMk cId="2774446047" sldId="265"/>
            <ac:spMk id="16" creationId="{5C8908E2-EE49-44D2-9428-A28D2312A8D5}"/>
          </ac:spMkLst>
        </pc:spChg>
        <pc:spChg chg="add del">
          <ac:chgData name="Manali Bansidhar Ramchandani" userId="86d9d371-9951-461e-b704-c9446d8133f0" providerId="ADAL" clId="{6382EB0D-4E19-D747-98CD-2639772C1186}" dt="2023-05-01T02:51:56.134" v="16" actId="26606"/>
          <ac:spMkLst>
            <pc:docMk/>
            <pc:sldMk cId="2774446047" sldId="265"/>
            <ac:spMk id="17" creationId="{2FA5E0A6-4D2A-405F-AA56-A8E597834255}"/>
          </ac:spMkLst>
        </pc:spChg>
        <pc:spChg chg="add del">
          <ac:chgData name="Manali Bansidhar Ramchandani" userId="86d9d371-9951-461e-b704-c9446d8133f0" providerId="ADAL" clId="{6382EB0D-4E19-D747-98CD-2639772C1186}" dt="2023-05-01T02:51:48.709" v="12" actId="26606"/>
          <ac:spMkLst>
            <pc:docMk/>
            <pc:sldMk cId="2774446047" sldId="265"/>
            <ac:spMk id="20" creationId="{DF654C13-0248-4854-8921-BBAAB576B155}"/>
          </ac:spMkLst>
        </pc:spChg>
        <pc:spChg chg="add del">
          <ac:chgData name="Manali Bansidhar Ramchandani" userId="86d9d371-9951-461e-b704-c9446d8133f0" providerId="ADAL" clId="{6382EB0D-4E19-D747-98CD-2639772C1186}" dt="2023-05-01T02:51:48.709" v="12" actId="26606"/>
          <ac:spMkLst>
            <pc:docMk/>
            <pc:sldMk cId="2774446047" sldId="265"/>
            <ac:spMk id="21" creationId="{D226A100-F21F-8A74-2DCF-222771C14109}"/>
          </ac:spMkLst>
        </pc:spChg>
        <pc:spChg chg="add del">
          <ac:chgData name="Manali Bansidhar Ramchandani" userId="86d9d371-9951-461e-b704-c9446d8133f0" providerId="ADAL" clId="{6382EB0D-4E19-D747-98CD-2639772C1186}" dt="2023-05-01T02:51:48.709" v="12" actId="26606"/>
          <ac:spMkLst>
            <pc:docMk/>
            <pc:sldMk cId="2774446047" sldId="265"/>
            <ac:spMk id="22" creationId="{1BB3FB55-6158-4274-9A35-F48A2197ADC9}"/>
          </ac:spMkLst>
        </pc:spChg>
        <pc:spChg chg="add del">
          <ac:chgData name="Manali Bansidhar Ramchandani" userId="86d9d371-9951-461e-b704-c9446d8133f0" providerId="ADAL" clId="{6382EB0D-4E19-D747-98CD-2639772C1186}" dt="2023-05-01T02:51:52.881" v="14" actId="26606"/>
          <ac:spMkLst>
            <pc:docMk/>
            <pc:sldMk cId="2774446047" sldId="265"/>
            <ac:spMk id="24" creationId="{7C159B63-C56D-4E4E-8B07-40A1346DC926}"/>
          </ac:spMkLst>
        </pc:spChg>
        <pc:spChg chg="add del">
          <ac:chgData name="Manali Bansidhar Ramchandani" userId="86d9d371-9951-461e-b704-c9446d8133f0" providerId="ADAL" clId="{6382EB0D-4E19-D747-98CD-2639772C1186}" dt="2023-05-01T02:51:52.881" v="14" actId="26606"/>
          <ac:spMkLst>
            <pc:docMk/>
            <pc:sldMk cId="2774446047" sldId="265"/>
            <ac:spMk id="25" creationId="{D226A100-F21F-8A74-2DCF-222771C14109}"/>
          </ac:spMkLst>
        </pc:spChg>
        <pc:spChg chg="add del">
          <ac:chgData name="Manali Bansidhar Ramchandani" userId="86d9d371-9951-461e-b704-c9446d8133f0" providerId="ADAL" clId="{6382EB0D-4E19-D747-98CD-2639772C1186}" dt="2023-05-01T02:51:52.881" v="14" actId="26606"/>
          <ac:spMkLst>
            <pc:docMk/>
            <pc:sldMk cId="2774446047" sldId="265"/>
            <ac:spMk id="26" creationId="{27DEF201-077E-444A-A3F0-66E14253572F}"/>
          </ac:spMkLst>
        </pc:spChg>
        <pc:spChg chg="add del">
          <ac:chgData name="Manali Bansidhar Ramchandani" userId="86d9d371-9951-461e-b704-c9446d8133f0" providerId="ADAL" clId="{6382EB0D-4E19-D747-98CD-2639772C1186}" dt="2023-05-01T02:54:19.848" v="76" actId="26606"/>
          <ac:spMkLst>
            <pc:docMk/>
            <pc:sldMk cId="2774446047" sldId="265"/>
            <ac:spMk id="28" creationId="{7449A6C7-D15F-4AA5-BFA5-71A404B47016}"/>
          </ac:spMkLst>
        </pc:spChg>
        <pc:spChg chg="add del">
          <ac:chgData name="Manali Bansidhar Ramchandani" userId="86d9d371-9951-461e-b704-c9446d8133f0" providerId="ADAL" clId="{6382EB0D-4E19-D747-98CD-2639772C1186}" dt="2023-05-01T02:54:19.848" v="76" actId="26606"/>
          <ac:spMkLst>
            <pc:docMk/>
            <pc:sldMk cId="2774446047" sldId="265"/>
            <ac:spMk id="29" creationId="{ED888B23-07FA-482A-96DF-47E31AF1A603}"/>
          </ac:spMkLst>
        </pc:spChg>
        <pc:spChg chg="add del">
          <ac:chgData name="Manali Bansidhar Ramchandani" userId="86d9d371-9951-461e-b704-c9446d8133f0" providerId="ADAL" clId="{6382EB0D-4E19-D747-98CD-2639772C1186}" dt="2023-05-01T02:52:00.019" v="18" actId="26606"/>
          <ac:spMkLst>
            <pc:docMk/>
            <pc:sldMk cId="2774446047" sldId="265"/>
            <ac:spMk id="30" creationId="{3362DFFC-4DCC-48EE-B781-94D04B95F1E8}"/>
          </ac:spMkLst>
        </pc:spChg>
        <pc:spChg chg="add del">
          <ac:chgData name="Manali Bansidhar Ramchandani" userId="86d9d371-9951-461e-b704-c9446d8133f0" providerId="ADAL" clId="{6382EB0D-4E19-D747-98CD-2639772C1186}" dt="2023-05-01T02:52:00.019" v="18" actId="26606"/>
          <ac:spMkLst>
            <pc:docMk/>
            <pc:sldMk cId="2774446047" sldId="265"/>
            <ac:spMk id="31" creationId="{18B8B265-E68C-4B64-9238-781F0102C57B}"/>
          </ac:spMkLst>
        </pc:spChg>
        <pc:spChg chg="add del">
          <ac:chgData name="Manali Bansidhar Ramchandani" userId="86d9d371-9951-461e-b704-c9446d8133f0" providerId="ADAL" clId="{6382EB0D-4E19-D747-98CD-2639772C1186}" dt="2023-05-01T02:52:00.019" v="18" actId="26606"/>
          <ac:spMkLst>
            <pc:docMk/>
            <pc:sldMk cId="2774446047" sldId="265"/>
            <ac:spMk id="32" creationId="{D226A100-F21F-8A74-2DCF-222771C14109}"/>
          </ac:spMkLst>
        </pc:spChg>
        <pc:spChg chg="add del">
          <ac:chgData name="Manali Bansidhar Ramchandani" userId="86d9d371-9951-461e-b704-c9446d8133f0" providerId="ADAL" clId="{6382EB0D-4E19-D747-98CD-2639772C1186}" dt="2023-05-01T02:54:30.052" v="78" actId="26606"/>
          <ac:spMkLst>
            <pc:docMk/>
            <pc:sldMk cId="2774446047" sldId="265"/>
            <ac:spMk id="35" creationId="{907EF6B7-1338-4443-8C46-6A318D952DFD}"/>
          </ac:spMkLst>
        </pc:spChg>
        <pc:spChg chg="add del">
          <ac:chgData name="Manali Bansidhar Ramchandani" userId="86d9d371-9951-461e-b704-c9446d8133f0" providerId="ADAL" clId="{6382EB0D-4E19-D747-98CD-2639772C1186}" dt="2023-05-01T02:54:30.052" v="78" actId="26606"/>
          <ac:spMkLst>
            <pc:docMk/>
            <pc:sldMk cId="2774446047" sldId="265"/>
            <ac:spMk id="36" creationId="{DAAE4CDD-124C-4DCF-9584-B6033B545DD5}"/>
          </ac:spMkLst>
        </pc:spChg>
        <pc:spChg chg="add del">
          <ac:chgData name="Manali Bansidhar Ramchandani" userId="86d9d371-9951-461e-b704-c9446d8133f0" providerId="ADAL" clId="{6382EB0D-4E19-D747-98CD-2639772C1186}" dt="2023-05-01T02:54:30.052" v="78" actId="26606"/>
          <ac:spMkLst>
            <pc:docMk/>
            <pc:sldMk cId="2774446047" sldId="265"/>
            <ac:spMk id="37" creationId="{081E4A58-353D-44AE-B2FC-2A74E2E400F7}"/>
          </ac:spMkLst>
        </pc:spChg>
        <pc:spChg chg="add del">
          <ac:chgData name="Manali Bansidhar Ramchandani" userId="86d9d371-9951-461e-b704-c9446d8133f0" providerId="ADAL" clId="{6382EB0D-4E19-D747-98CD-2639772C1186}" dt="2023-05-01T02:54:30.052" v="78" actId="26606"/>
          <ac:spMkLst>
            <pc:docMk/>
            <pc:sldMk cId="2774446047" sldId="265"/>
            <ac:spMk id="38" creationId="{D226A100-F21F-8A74-2DCF-222771C14109}"/>
          </ac:spMkLst>
        </pc:spChg>
        <pc:spChg chg="add del">
          <ac:chgData name="Manali Bansidhar Ramchandani" userId="86d9d371-9951-461e-b704-c9446d8133f0" providerId="ADAL" clId="{6382EB0D-4E19-D747-98CD-2639772C1186}" dt="2023-05-01T02:54:48.057" v="84" actId="26606"/>
          <ac:spMkLst>
            <pc:docMk/>
            <pc:sldMk cId="2774446047" sldId="265"/>
            <ac:spMk id="44" creationId="{2C61293E-6EBE-43EF-A52C-9BEBFD7679D4}"/>
          </ac:spMkLst>
        </pc:spChg>
        <pc:spChg chg="add del">
          <ac:chgData name="Manali Bansidhar Ramchandani" userId="86d9d371-9951-461e-b704-c9446d8133f0" providerId="ADAL" clId="{6382EB0D-4E19-D747-98CD-2639772C1186}" dt="2023-05-01T02:54:48.057" v="84" actId="26606"/>
          <ac:spMkLst>
            <pc:docMk/>
            <pc:sldMk cId="2774446047" sldId="265"/>
            <ac:spMk id="46" creationId="{21540236-BFD5-4A9D-8840-4703E7F76825}"/>
          </ac:spMkLst>
        </pc:spChg>
        <pc:spChg chg="add del">
          <ac:chgData name="Manali Bansidhar Ramchandani" userId="86d9d371-9951-461e-b704-c9446d8133f0" providerId="ADAL" clId="{6382EB0D-4E19-D747-98CD-2639772C1186}" dt="2023-05-01T02:54:48.057" v="84" actId="26606"/>
          <ac:spMkLst>
            <pc:docMk/>
            <pc:sldMk cId="2774446047" sldId="265"/>
            <ac:spMk id="47" creationId="{D226A100-F21F-8A74-2DCF-222771C14109}"/>
          </ac:spMkLst>
        </pc:spChg>
        <pc:spChg chg="add del">
          <ac:chgData name="Manali Bansidhar Ramchandani" userId="86d9d371-9951-461e-b704-c9446d8133f0" providerId="ADAL" clId="{6382EB0D-4E19-D747-98CD-2639772C1186}" dt="2023-05-01T02:54:53.739" v="86" actId="26606"/>
          <ac:spMkLst>
            <pc:docMk/>
            <pc:sldMk cId="2774446047" sldId="265"/>
            <ac:spMk id="49" creationId="{04812C46-200A-4DEB-A05E-3ED6C68C2387}"/>
          </ac:spMkLst>
        </pc:spChg>
        <pc:spChg chg="add del">
          <ac:chgData name="Manali Bansidhar Ramchandani" userId="86d9d371-9951-461e-b704-c9446d8133f0" providerId="ADAL" clId="{6382EB0D-4E19-D747-98CD-2639772C1186}" dt="2023-05-01T02:54:53.739" v="86" actId="26606"/>
          <ac:spMkLst>
            <pc:docMk/>
            <pc:sldMk cId="2774446047" sldId="265"/>
            <ac:spMk id="51" creationId="{D1EA859B-E555-4109-94F3-6700E046E008}"/>
          </ac:spMkLst>
        </pc:spChg>
        <pc:spChg chg="add del">
          <ac:chgData name="Manali Bansidhar Ramchandani" userId="86d9d371-9951-461e-b704-c9446d8133f0" providerId="ADAL" clId="{6382EB0D-4E19-D747-98CD-2639772C1186}" dt="2023-05-01T02:54:53.739" v="86" actId="26606"/>
          <ac:spMkLst>
            <pc:docMk/>
            <pc:sldMk cId="2774446047" sldId="265"/>
            <ac:spMk id="52" creationId="{D226A100-F21F-8A74-2DCF-222771C14109}"/>
          </ac:spMkLst>
        </pc:spChg>
        <pc:spChg chg="add del">
          <ac:chgData name="Manali Bansidhar Ramchandani" userId="86d9d371-9951-461e-b704-c9446d8133f0" providerId="ADAL" clId="{6382EB0D-4E19-D747-98CD-2639772C1186}" dt="2023-05-01T02:55:00.080" v="88" actId="26606"/>
          <ac:spMkLst>
            <pc:docMk/>
            <pc:sldMk cId="2774446047" sldId="265"/>
            <ac:spMk id="54" creationId="{E92FEB64-6EEA-4759-B4A4-BD2C1E660BA8}"/>
          </ac:spMkLst>
        </pc:spChg>
        <pc:spChg chg="add del">
          <ac:chgData name="Manali Bansidhar Ramchandani" userId="86d9d371-9951-461e-b704-c9446d8133f0" providerId="ADAL" clId="{6382EB0D-4E19-D747-98CD-2639772C1186}" dt="2023-05-01T02:55:00.080" v="88" actId="26606"/>
          <ac:spMkLst>
            <pc:docMk/>
            <pc:sldMk cId="2774446047" sldId="265"/>
            <ac:spMk id="55" creationId="{B10BB131-AC8E-4A8E-A5D1-36260F720C3B}"/>
          </ac:spMkLst>
        </pc:spChg>
        <pc:spChg chg="add del">
          <ac:chgData name="Manali Bansidhar Ramchandani" userId="86d9d371-9951-461e-b704-c9446d8133f0" providerId="ADAL" clId="{6382EB0D-4E19-D747-98CD-2639772C1186}" dt="2023-05-01T02:55:00.080" v="88" actId="26606"/>
          <ac:spMkLst>
            <pc:docMk/>
            <pc:sldMk cId="2774446047" sldId="265"/>
            <ac:spMk id="56" creationId="{14847E93-7DC1-4D4B-8829-B19AA7137C50}"/>
          </ac:spMkLst>
        </pc:spChg>
        <pc:spChg chg="add del">
          <ac:chgData name="Manali Bansidhar Ramchandani" userId="86d9d371-9951-461e-b704-c9446d8133f0" providerId="ADAL" clId="{6382EB0D-4E19-D747-98CD-2639772C1186}" dt="2023-05-01T02:55:00.080" v="88" actId="26606"/>
          <ac:spMkLst>
            <pc:docMk/>
            <pc:sldMk cId="2774446047" sldId="265"/>
            <ac:spMk id="57" creationId="{5566D6E1-03A1-4D73-A4E0-35D74D568A04}"/>
          </ac:spMkLst>
        </pc:spChg>
        <pc:spChg chg="add del">
          <ac:chgData name="Manali Bansidhar Ramchandani" userId="86d9d371-9951-461e-b704-c9446d8133f0" providerId="ADAL" clId="{6382EB0D-4E19-D747-98CD-2639772C1186}" dt="2023-05-01T02:55:00.080" v="88" actId="26606"/>
          <ac:spMkLst>
            <pc:docMk/>
            <pc:sldMk cId="2774446047" sldId="265"/>
            <ac:spMk id="58" creationId="{9F835A99-04AC-494A-A572-AFE8413CC938}"/>
          </ac:spMkLst>
        </pc:spChg>
        <pc:spChg chg="add del">
          <ac:chgData name="Manali Bansidhar Ramchandani" userId="86d9d371-9951-461e-b704-c9446d8133f0" providerId="ADAL" clId="{6382EB0D-4E19-D747-98CD-2639772C1186}" dt="2023-05-01T02:55:00.080" v="88" actId="26606"/>
          <ac:spMkLst>
            <pc:docMk/>
            <pc:sldMk cId="2774446047" sldId="265"/>
            <ac:spMk id="59" creationId="{D226A100-F21F-8A74-2DCF-222771C14109}"/>
          </ac:spMkLst>
        </pc:spChg>
        <pc:spChg chg="add del">
          <ac:chgData name="Manali Bansidhar Ramchandani" userId="86d9d371-9951-461e-b704-c9446d8133f0" providerId="ADAL" clId="{6382EB0D-4E19-D747-98CD-2639772C1186}" dt="2023-05-01T02:55:00.080" v="88" actId="26606"/>
          <ac:spMkLst>
            <pc:docMk/>
            <pc:sldMk cId="2774446047" sldId="265"/>
            <ac:spMk id="60" creationId="{7B786209-1B0B-4CA9-9BDD-F7327066A84D}"/>
          </ac:spMkLst>
        </pc:spChg>
        <pc:spChg chg="add del">
          <ac:chgData name="Manali Bansidhar Ramchandani" userId="86d9d371-9951-461e-b704-c9446d8133f0" providerId="ADAL" clId="{6382EB0D-4E19-D747-98CD-2639772C1186}" dt="2023-05-01T02:55:00.080" v="88" actId="26606"/>
          <ac:spMkLst>
            <pc:docMk/>
            <pc:sldMk cId="2774446047" sldId="265"/>
            <ac:spMk id="61" creationId="{2D2964BB-484D-45AE-AD66-D407D0629652}"/>
          </ac:spMkLst>
        </pc:spChg>
        <pc:spChg chg="add del">
          <ac:chgData name="Manali Bansidhar Ramchandani" userId="86d9d371-9951-461e-b704-c9446d8133f0" providerId="ADAL" clId="{6382EB0D-4E19-D747-98CD-2639772C1186}" dt="2023-05-01T02:55:00.080" v="88" actId="26606"/>
          <ac:spMkLst>
            <pc:docMk/>
            <pc:sldMk cId="2774446047" sldId="265"/>
            <ac:spMk id="62" creationId="{6691AC69-A76E-4DAB-B565-468B6B87ACF3}"/>
          </ac:spMkLst>
        </pc:spChg>
        <pc:spChg chg="add del">
          <ac:chgData name="Manali Bansidhar Ramchandani" userId="86d9d371-9951-461e-b704-c9446d8133f0" providerId="ADAL" clId="{6382EB0D-4E19-D747-98CD-2639772C1186}" dt="2023-05-01T02:55:06.613" v="90" actId="26606"/>
          <ac:spMkLst>
            <pc:docMk/>
            <pc:sldMk cId="2774446047" sldId="265"/>
            <ac:spMk id="64" creationId="{B6CDA21F-E7AF-4C75-8395-33F58D5B0E45}"/>
          </ac:spMkLst>
        </pc:spChg>
        <pc:spChg chg="add del">
          <ac:chgData name="Manali Bansidhar Ramchandani" userId="86d9d371-9951-461e-b704-c9446d8133f0" providerId="ADAL" clId="{6382EB0D-4E19-D747-98CD-2639772C1186}" dt="2023-05-01T02:55:06.613" v="90" actId="26606"/>
          <ac:spMkLst>
            <pc:docMk/>
            <pc:sldMk cId="2774446047" sldId="265"/>
            <ac:spMk id="69" creationId="{D5B0017B-2ECA-49AF-B397-DC140825DF8D}"/>
          </ac:spMkLst>
        </pc:spChg>
        <pc:spChg chg="add del">
          <ac:chgData name="Manali Bansidhar Ramchandani" userId="86d9d371-9951-461e-b704-c9446d8133f0" providerId="ADAL" clId="{6382EB0D-4E19-D747-98CD-2639772C1186}" dt="2023-05-01T02:55:06.613" v="90" actId="26606"/>
          <ac:spMkLst>
            <pc:docMk/>
            <pc:sldMk cId="2774446047" sldId="265"/>
            <ac:spMk id="70" creationId="{D226A100-F21F-8A74-2DCF-222771C14109}"/>
          </ac:spMkLst>
        </pc:spChg>
        <pc:spChg chg="add del">
          <ac:chgData name="Manali Bansidhar Ramchandani" userId="86d9d371-9951-461e-b704-c9446d8133f0" providerId="ADAL" clId="{6382EB0D-4E19-D747-98CD-2639772C1186}" dt="2023-05-01T02:55:44.485" v="95"/>
          <ac:spMkLst>
            <pc:docMk/>
            <pc:sldMk cId="2774446047" sldId="265"/>
            <ac:spMk id="73" creationId="{2C61293E-6EBE-43EF-A52C-9BEBFD7679D4}"/>
          </ac:spMkLst>
        </pc:spChg>
        <pc:spChg chg="add del">
          <ac:chgData name="Manali Bansidhar Ramchandani" userId="86d9d371-9951-461e-b704-c9446d8133f0" providerId="ADAL" clId="{6382EB0D-4E19-D747-98CD-2639772C1186}" dt="2023-05-01T02:55:44.485" v="95"/>
          <ac:spMkLst>
            <pc:docMk/>
            <pc:sldMk cId="2774446047" sldId="265"/>
            <ac:spMk id="75" creationId="{3FCFB1DE-0B7E-48CC-BA90-B2AB0889F9D6}"/>
          </ac:spMkLst>
        </pc:spChg>
        <pc:spChg chg="add mod ord">
          <ac:chgData name="Manali Bansidhar Ramchandani" userId="86d9d371-9951-461e-b704-c9446d8133f0" providerId="ADAL" clId="{6382EB0D-4E19-D747-98CD-2639772C1186}" dt="2023-05-01T03:47:58.976" v="594"/>
          <ac:spMkLst>
            <pc:docMk/>
            <pc:sldMk cId="2774446047" sldId="265"/>
            <ac:spMk id="76" creationId="{D226A100-F21F-8A74-2DCF-222771C14109}"/>
          </ac:spMkLst>
        </pc:spChg>
        <pc:spChg chg="add del">
          <ac:chgData name="Manali Bansidhar Ramchandani" userId="86d9d371-9951-461e-b704-c9446d8133f0" providerId="ADAL" clId="{6382EB0D-4E19-D747-98CD-2639772C1186}" dt="2023-05-01T02:56:43.933" v="138" actId="26606"/>
          <ac:spMkLst>
            <pc:docMk/>
            <pc:sldMk cId="2774446047" sldId="265"/>
            <ac:spMk id="78" creationId="{2A0E4E09-FC02-4ADC-951A-3FFA90B6FE39}"/>
          </ac:spMkLst>
        </pc:spChg>
        <pc:spChg chg="add del">
          <ac:chgData name="Manali Bansidhar Ramchandani" userId="86d9d371-9951-461e-b704-c9446d8133f0" providerId="ADAL" clId="{6382EB0D-4E19-D747-98CD-2639772C1186}" dt="2023-05-01T02:56:43.933" v="138" actId="26606"/>
          <ac:spMkLst>
            <pc:docMk/>
            <pc:sldMk cId="2774446047" sldId="265"/>
            <ac:spMk id="79" creationId="{0060CE1A-A2ED-43AC-857D-05822177FAD1}"/>
          </ac:spMkLst>
        </pc:spChg>
        <pc:spChg chg="add del">
          <ac:chgData name="Manali Bansidhar Ramchandani" userId="86d9d371-9951-461e-b704-c9446d8133f0" providerId="ADAL" clId="{6382EB0D-4E19-D747-98CD-2639772C1186}" dt="2023-05-01T02:56:30.841" v="134"/>
          <ac:spMkLst>
            <pc:docMk/>
            <pc:sldMk cId="2774446047" sldId="265"/>
            <ac:spMk id="81" creationId="{2C61293E-6EBE-43EF-A52C-9BEBFD7679D4}"/>
          </ac:spMkLst>
        </pc:spChg>
        <pc:spChg chg="add del">
          <ac:chgData name="Manali Bansidhar Ramchandani" userId="86d9d371-9951-461e-b704-c9446d8133f0" providerId="ADAL" clId="{6382EB0D-4E19-D747-98CD-2639772C1186}" dt="2023-05-01T02:56:30.841" v="134"/>
          <ac:spMkLst>
            <pc:docMk/>
            <pc:sldMk cId="2774446047" sldId="265"/>
            <ac:spMk id="83" creationId="{3FCFB1DE-0B7E-48CC-BA90-B2AB0889F9D6}"/>
          </ac:spMkLst>
        </pc:spChg>
        <pc:spChg chg="add del">
          <ac:chgData name="Manali Bansidhar Ramchandani" userId="86d9d371-9951-461e-b704-c9446d8133f0" providerId="ADAL" clId="{6382EB0D-4E19-D747-98CD-2639772C1186}" dt="2023-05-01T02:56:46.396" v="140" actId="26606"/>
          <ac:spMkLst>
            <pc:docMk/>
            <pc:sldMk cId="2774446047" sldId="265"/>
            <ac:spMk id="89" creationId="{484E34F7-E155-426C-A88E-8AEA6CF3F7EC}"/>
          </ac:spMkLst>
        </pc:spChg>
        <pc:spChg chg="add del">
          <ac:chgData name="Manali Bansidhar Ramchandani" userId="86d9d371-9951-461e-b704-c9446d8133f0" providerId="ADAL" clId="{6382EB0D-4E19-D747-98CD-2639772C1186}" dt="2023-05-01T02:56:47.364" v="142" actId="26606"/>
          <ac:spMkLst>
            <pc:docMk/>
            <pc:sldMk cId="2774446047" sldId="265"/>
            <ac:spMk id="91" creationId="{3964958D-AF5D-4863-B5FB-83F6B8CB12A0}"/>
          </ac:spMkLst>
        </pc:spChg>
        <pc:spChg chg="add del">
          <ac:chgData name="Manali Bansidhar Ramchandani" userId="86d9d371-9951-461e-b704-c9446d8133f0" providerId="ADAL" clId="{6382EB0D-4E19-D747-98CD-2639772C1186}" dt="2023-05-01T02:56:52.795" v="144" actId="26606"/>
          <ac:spMkLst>
            <pc:docMk/>
            <pc:sldMk cId="2774446047" sldId="265"/>
            <ac:spMk id="95" creationId="{4DA90C30-B990-4CCA-B584-40F864DA3A82}"/>
          </ac:spMkLst>
        </pc:spChg>
        <pc:spChg chg="add del">
          <ac:chgData name="Manali Bansidhar Ramchandani" userId="86d9d371-9951-461e-b704-c9446d8133f0" providerId="ADAL" clId="{6382EB0D-4E19-D747-98CD-2639772C1186}" dt="2023-05-01T02:56:57.207" v="146" actId="26606"/>
          <ac:spMkLst>
            <pc:docMk/>
            <pc:sldMk cId="2774446047" sldId="265"/>
            <ac:spMk id="100" creationId="{5118BA95-03E7-41B7-B442-0AF8C0A7FF68}"/>
          </ac:spMkLst>
        </pc:spChg>
        <pc:spChg chg="add del">
          <ac:chgData name="Manali Bansidhar Ramchandani" userId="86d9d371-9951-461e-b704-c9446d8133f0" providerId="ADAL" clId="{6382EB0D-4E19-D747-98CD-2639772C1186}" dt="2023-05-01T02:56:57.207" v="146" actId="26606"/>
          <ac:spMkLst>
            <pc:docMk/>
            <pc:sldMk cId="2774446047" sldId="265"/>
            <ac:spMk id="101" creationId="{271EEDE1-4FF3-4A74-BD95-6852CD023BED}"/>
          </ac:spMkLst>
        </pc:spChg>
        <pc:spChg chg="add del">
          <ac:chgData name="Manali Bansidhar Ramchandani" userId="86d9d371-9951-461e-b704-c9446d8133f0" providerId="ADAL" clId="{6382EB0D-4E19-D747-98CD-2639772C1186}" dt="2023-05-01T02:56:57.207" v="146" actId="26606"/>
          <ac:spMkLst>
            <pc:docMk/>
            <pc:sldMk cId="2774446047" sldId="265"/>
            <ac:spMk id="102" creationId="{AD9B3EAD-A2B3-42C4-927C-3455E3E69EE6}"/>
          </ac:spMkLst>
        </pc:spChg>
        <pc:spChg chg="add del">
          <ac:chgData name="Manali Bansidhar Ramchandani" userId="86d9d371-9951-461e-b704-c9446d8133f0" providerId="ADAL" clId="{6382EB0D-4E19-D747-98CD-2639772C1186}" dt="2023-05-01T02:56:58.543" v="148" actId="26606"/>
          <ac:spMkLst>
            <pc:docMk/>
            <pc:sldMk cId="2774446047" sldId="265"/>
            <ac:spMk id="105" creationId="{4DA90C30-B990-4CCA-B584-40F864DA3A82}"/>
          </ac:spMkLst>
        </pc:spChg>
        <pc:spChg chg="add del">
          <ac:chgData name="Manali Bansidhar Ramchandani" userId="86d9d371-9951-461e-b704-c9446d8133f0" providerId="ADAL" clId="{6382EB0D-4E19-D747-98CD-2639772C1186}" dt="2023-05-01T02:57:10.200" v="150" actId="26606"/>
          <ac:spMkLst>
            <pc:docMk/>
            <pc:sldMk cId="2774446047" sldId="265"/>
            <ac:spMk id="109" creationId="{2A0E4E09-FC02-4ADC-951A-3FFA90B6FE39}"/>
          </ac:spMkLst>
        </pc:spChg>
        <pc:spChg chg="add del">
          <ac:chgData name="Manali Bansidhar Ramchandani" userId="86d9d371-9951-461e-b704-c9446d8133f0" providerId="ADAL" clId="{6382EB0D-4E19-D747-98CD-2639772C1186}" dt="2023-05-01T02:57:10.200" v="150" actId="26606"/>
          <ac:spMkLst>
            <pc:docMk/>
            <pc:sldMk cId="2774446047" sldId="265"/>
            <ac:spMk id="110" creationId="{9453FF84-60C1-4EA8-B49B-1B8C2D0C589F}"/>
          </ac:spMkLst>
        </pc:spChg>
        <pc:spChg chg="add del">
          <ac:chgData name="Manali Bansidhar Ramchandani" userId="86d9d371-9951-461e-b704-c9446d8133f0" providerId="ADAL" clId="{6382EB0D-4E19-D747-98CD-2639772C1186}" dt="2023-05-01T02:57:17.714" v="152" actId="26606"/>
          <ac:spMkLst>
            <pc:docMk/>
            <pc:sldMk cId="2774446047" sldId="265"/>
            <ac:spMk id="112" creationId="{5B057BAA-CAD8-42D7-8DDF-E2075435DAF9}"/>
          </ac:spMkLst>
        </pc:spChg>
        <pc:spChg chg="add del">
          <ac:chgData name="Manali Bansidhar Ramchandani" userId="86d9d371-9951-461e-b704-c9446d8133f0" providerId="ADAL" clId="{6382EB0D-4E19-D747-98CD-2639772C1186}" dt="2023-05-01T02:57:25.662" v="154" actId="26606"/>
          <ac:spMkLst>
            <pc:docMk/>
            <pc:sldMk cId="2774446047" sldId="265"/>
            <ac:spMk id="116" creationId="{E009DD9B-5EE2-4C0D-8B2B-351C8C102205}"/>
          </ac:spMkLst>
        </pc:spChg>
        <pc:spChg chg="add del">
          <ac:chgData name="Manali Bansidhar Ramchandani" userId="86d9d371-9951-461e-b704-c9446d8133f0" providerId="ADAL" clId="{6382EB0D-4E19-D747-98CD-2639772C1186}" dt="2023-05-01T02:57:25.662" v="154" actId="26606"/>
          <ac:spMkLst>
            <pc:docMk/>
            <pc:sldMk cId="2774446047" sldId="265"/>
            <ac:spMk id="117" creationId="{E720DB99-7745-4E75-9D96-AAB6D55C531E}"/>
          </ac:spMkLst>
        </pc:spChg>
        <pc:spChg chg="add del">
          <ac:chgData name="Manali Bansidhar Ramchandani" userId="86d9d371-9951-461e-b704-c9446d8133f0" providerId="ADAL" clId="{6382EB0D-4E19-D747-98CD-2639772C1186}" dt="2023-05-01T02:57:25.662" v="154" actId="26606"/>
          <ac:spMkLst>
            <pc:docMk/>
            <pc:sldMk cId="2774446047" sldId="265"/>
            <ac:spMk id="118" creationId="{D68803C4-E159-4360-B7BB-74205C8F782D}"/>
          </ac:spMkLst>
        </pc:spChg>
        <pc:spChg chg="add del">
          <ac:chgData name="Manali Bansidhar Ramchandani" userId="86d9d371-9951-461e-b704-c9446d8133f0" providerId="ADAL" clId="{6382EB0D-4E19-D747-98CD-2639772C1186}" dt="2023-05-01T02:57:25.662" v="154" actId="26606"/>
          <ac:spMkLst>
            <pc:docMk/>
            <pc:sldMk cId="2774446047" sldId="265"/>
            <ac:spMk id="119" creationId="{504B0465-3B07-49BF-BEA7-D81476246293}"/>
          </ac:spMkLst>
        </pc:spChg>
        <pc:spChg chg="add del">
          <ac:chgData name="Manali Bansidhar Ramchandani" userId="86d9d371-9951-461e-b704-c9446d8133f0" providerId="ADAL" clId="{6382EB0D-4E19-D747-98CD-2639772C1186}" dt="2023-05-01T02:57:25.662" v="154" actId="26606"/>
          <ac:spMkLst>
            <pc:docMk/>
            <pc:sldMk cId="2774446047" sldId="265"/>
            <ac:spMk id="120" creationId="{49B7FFA5-14CB-4A4F-9BCC-CA3AA5D9D276}"/>
          </ac:spMkLst>
        </pc:spChg>
        <pc:spChg chg="add del">
          <ac:chgData name="Manali Bansidhar Ramchandani" userId="86d9d371-9951-461e-b704-c9446d8133f0" providerId="ADAL" clId="{6382EB0D-4E19-D747-98CD-2639772C1186}" dt="2023-05-01T02:57:25.662" v="154" actId="26606"/>
          <ac:spMkLst>
            <pc:docMk/>
            <pc:sldMk cId="2774446047" sldId="265"/>
            <ac:spMk id="121" creationId="{04E48745-7512-4EC2-9E20-9092D12150CA}"/>
          </ac:spMkLst>
        </pc:spChg>
        <pc:grpChg chg="add del">
          <ac:chgData name="Manali Bansidhar Ramchandani" userId="86d9d371-9951-461e-b704-c9446d8133f0" providerId="ADAL" clId="{6382EB0D-4E19-D747-98CD-2639772C1186}" dt="2023-05-01T02:51:47.575" v="10" actId="26606"/>
          <ac:grpSpMkLst>
            <pc:docMk/>
            <pc:sldMk cId="2774446047" sldId="265"/>
            <ac:grpSpMk id="8" creationId="{8C89EA62-F38E-4285-A105-C5E1BD360093}"/>
          </ac:grpSpMkLst>
        </pc:grpChg>
        <pc:grpChg chg="add del">
          <ac:chgData name="Manali Bansidhar Ramchandani" userId="86d9d371-9951-461e-b704-c9446d8133f0" providerId="ADAL" clId="{6382EB0D-4E19-D747-98CD-2639772C1186}" dt="2023-05-01T02:51:56.134" v="16" actId="26606"/>
          <ac:grpSpMkLst>
            <pc:docMk/>
            <pc:sldMk cId="2774446047" sldId="265"/>
            <ac:grpSpMk id="9" creationId="{9D9D6BF1-DFF2-4526-9D13-BF339D8C4163}"/>
          </ac:grpSpMkLst>
        </pc:grpChg>
        <pc:grpChg chg="add del">
          <ac:chgData name="Manali Bansidhar Ramchandani" userId="86d9d371-9951-461e-b704-c9446d8133f0" providerId="ADAL" clId="{6382EB0D-4E19-D747-98CD-2639772C1186}" dt="2023-05-01T02:51:47.575" v="10" actId="26606"/>
          <ac:grpSpMkLst>
            <pc:docMk/>
            <pc:sldMk cId="2774446047" sldId="265"/>
            <ac:grpSpMk id="14" creationId="{D6DCB3B1-E1A7-4510-831B-77C8EFF566AC}"/>
          </ac:grpSpMkLst>
        </pc:grpChg>
        <pc:grpChg chg="add del">
          <ac:chgData name="Manali Bansidhar Ramchandani" userId="86d9d371-9951-461e-b704-c9446d8133f0" providerId="ADAL" clId="{6382EB0D-4E19-D747-98CD-2639772C1186}" dt="2023-05-01T02:54:19.848" v="76" actId="26606"/>
          <ac:grpSpMkLst>
            <pc:docMk/>
            <pc:sldMk cId="2774446047" sldId="265"/>
            <ac:grpSpMk id="19" creationId="{05314994-6337-4875-8CF5-652CAFE8342C}"/>
          </ac:grpSpMkLst>
        </pc:grpChg>
        <pc:grpChg chg="add del">
          <ac:chgData name="Manali Bansidhar Ramchandani" userId="86d9d371-9951-461e-b704-c9446d8133f0" providerId="ADAL" clId="{6382EB0D-4E19-D747-98CD-2639772C1186}" dt="2023-05-01T02:55:06.613" v="90" actId="26606"/>
          <ac:grpSpMkLst>
            <pc:docMk/>
            <pc:sldMk cId="2774446047" sldId="265"/>
            <ac:grpSpMk id="65" creationId="{AE1C45F0-260A-458C-96ED-C1F6D2151219}"/>
          </ac:grpSpMkLst>
        </pc:grpChg>
        <pc:grpChg chg="add del">
          <ac:chgData name="Manali Bansidhar Ramchandani" userId="86d9d371-9951-461e-b704-c9446d8133f0" providerId="ADAL" clId="{6382EB0D-4E19-D747-98CD-2639772C1186}" dt="2023-05-01T02:56:43.933" v="138" actId="26606"/>
          <ac:grpSpMkLst>
            <pc:docMk/>
            <pc:sldMk cId="2774446047" sldId="265"/>
            <ac:grpSpMk id="85" creationId="{D68B9961-F007-40D1-AF51-61B6DE5106CE}"/>
          </ac:grpSpMkLst>
        </pc:grpChg>
        <pc:grpChg chg="add del">
          <ac:chgData name="Manali Bansidhar Ramchandani" userId="86d9d371-9951-461e-b704-c9446d8133f0" providerId="ADAL" clId="{6382EB0D-4E19-D747-98CD-2639772C1186}" dt="2023-05-01T02:56:57.207" v="146" actId="26606"/>
          <ac:grpSpMkLst>
            <pc:docMk/>
            <pc:sldMk cId="2774446047" sldId="265"/>
            <ac:grpSpMk id="87" creationId="{7381F52A-25D7-415C-8E15-66BFB3F7B38D}"/>
          </ac:grpSpMkLst>
        </pc:grpChg>
        <pc:grpChg chg="add del">
          <ac:chgData name="Manali Bansidhar Ramchandani" userId="86d9d371-9951-461e-b704-c9446d8133f0" providerId="ADAL" clId="{6382EB0D-4E19-D747-98CD-2639772C1186}" dt="2023-05-01T02:56:47.364" v="142" actId="26606"/>
          <ac:grpSpMkLst>
            <pc:docMk/>
            <pc:sldMk cId="2774446047" sldId="265"/>
            <ac:grpSpMk id="92" creationId="{11002ACD-3B0C-4885-8754-8A00E926FE4B}"/>
          </ac:grpSpMkLst>
        </pc:grpChg>
        <pc:grpChg chg="add del">
          <ac:chgData name="Manali Bansidhar Ramchandani" userId="86d9d371-9951-461e-b704-c9446d8133f0" providerId="ADAL" clId="{6382EB0D-4E19-D747-98CD-2639772C1186}" dt="2023-05-01T02:56:52.795" v="144" actId="26606"/>
          <ac:grpSpMkLst>
            <pc:docMk/>
            <pc:sldMk cId="2774446047" sldId="265"/>
            <ac:grpSpMk id="96" creationId="{D060B936-2771-48DC-842C-14EE9318E3E2}"/>
          </ac:grpSpMkLst>
        </pc:grpChg>
        <pc:grpChg chg="add del">
          <ac:chgData name="Manali Bansidhar Ramchandani" userId="86d9d371-9951-461e-b704-c9446d8133f0" providerId="ADAL" clId="{6382EB0D-4E19-D747-98CD-2639772C1186}" dt="2023-05-01T02:56:58.543" v="148" actId="26606"/>
          <ac:grpSpMkLst>
            <pc:docMk/>
            <pc:sldMk cId="2774446047" sldId="265"/>
            <ac:grpSpMk id="106" creationId="{D060B936-2771-48DC-842C-14EE9318E3E2}"/>
          </ac:grpSpMkLst>
        </pc:grpChg>
        <pc:grpChg chg="add del">
          <ac:chgData name="Manali Bansidhar Ramchandani" userId="86d9d371-9951-461e-b704-c9446d8133f0" providerId="ADAL" clId="{6382EB0D-4E19-D747-98CD-2639772C1186}" dt="2023-05-01T02:57:17.714" v="152" actId="26606"/>
          <ac:grpSpMkLst>
            <pc:docMk/>
            <pc:sldMk cId="2774446047" sldId="265"/>
            <ac:grpSpMk id="113" creationId="{ECBD3C71-5915-4215-B435-9334BCE4BE43}"/>
          </ac:grpSpMkLst>
        </pc:grpChg>
        <pc:graphicFrameChg chg="add del">
          <ac:chgData name="Manali Bansidhar Ramchandani" userId="86d9d371-9951-461e-b704-c9446d8133f0" providerId="ADAL" clId="{6382EB0D-4E19-D747-98CD-2639772C1186}" dt="2023-05-01T02:54:19.848" v="76" actId="26606"/>
          <ac:graphicFrameMkLst>
            <pc:docMk/>
            <pc:sldMk cId="2774446047" sldId="265"/>
            <ac:graphicFrameMk id="33" creationId="{B1128204-FCDA-D37B-EF86-CC7C7AA49877}"/>
          </ac:graphicFrameMkLst>
        </pc:graphicFrameChg>
        <pc:graphicFrameChg chg="add del">
          <ac:chgData name="Manali Bansidhar Ramchandani" userId="86d9d371-9951-461e-b704-c9446d8133f0" providerId="ADAL" clId="{6382EB0D-4E19-D747-98CD-2639772C1186}" dt="2023-05-01T02:54:36.150" v="80" actId="26606"/>
          <ac:graphicFrameMkLst>
            <pc:docMk/>
            <pc:sldMk cId="2774446047" sldId="265"/>
            <ac:graphicFrameMk id="40" creationId="{33D333EA-ED5C-F64B-DBA7-35AEE9393F32}"/>
          </ac:graphicFrameMkLst>
        </pc:graphicFrameChg>
        <pc:graphicFrameChg chg="add del">
          <ac:chgData name="Manali Bansidhar Ramchandani" userId="86d9d371-9951-461e-b704-c9446d8133f0" providerId="ADAL" clId="{6382EB0D-4E19-D747-98CD-2639772C1186}" dt="2023-05-01T02:54:41.744" v="82" actId="26606"/>
          <ac:graphicFrameMkLst>
            <pc:docMk/>
            <pc:sldMk cId="2774446047" sldId="265"/>
            <ac:graphicFrameMk id="42" creationId="{2892CE70-BC59-D951-3CC6-AC02C3979A4B}"/>
          </ac:graphicFrameMkLst>
        </pc:graphicFrameChg>
        <pc:picChg chg="add del">
          <ac:chgData name="Manali Bansidhar Ramchandani" userId="86d9d371-9951-461e-b704-c9446d8133f0" providerId="ADAL" clId="{6382EB0D-4E19-D747-98CD-2639772C1186}" dt="2023-05-01T02:51:56.134" v="16" actId="26606"/>
          <ac:picMkLst>
            <pc:docMk/>
            <pc:sldMk cId="2774446047" sldId="265"/>
            <ac:picMk id="5" creationId="{7AFA4DD8-BF51-C900-0794-6921837C44A6}"/>
          </ac:picMkLst>
        </pc:picChg>
        <pc:picChg chg="add del">
          <ac:chgData name="Manali Bansidhar Ramchandani" userId="86d9d371-9951-461e-b704-c9446d8133f0" providerId="ADAL" clId="{6382EB0D-4E19-D747-98CD-2639772C1186}" dt="2023-05-01T02:54:15.644" v="74" actId="26606"/>
          <ac:picMkLst>
            <pc:docMk/>
            <pc:sldMk cId="2774446047" sldId="265"/>
            <ac:picMk id="7" creationId="{67B83BA8-845E-C394-48C4-259606C91A2D}"/>
          </ac:picMkLst>
        </pc:picChg>
        <pc:picChg chg="add del">
          <ac:chgData name="Manali Bansidhar Ramchandani" userId="86d9d371-9951-461e-b704-c9446d8133f0" providerId="ADAL" clId="{6382EB0D-4E19-D747-98CD-2639772C1186}" dt="2023-05-01T02:54:48.057" v="84" actId="26606"/>
          <ac:picMkLst>
            <pc:docMk/>
            <pc:sldMk cId="2774446047" sldId="265"/>
            <ac:picMk id="45" creationId="{32537E54-1B78-4BDE-2FD6-5ED5A117AAF1}"/>
          </ac:picMkLst>
        </pc:picChg>
        <pc:picChg chg="add del">
          <ac:chgData name="Manali Bansidhar Ramchandani" userId="86d9d371-9951-461e-b704-c9446d8133f0" providerId="ADAL" clId="{6382EB0D-4E19-D747-98CD-2639772C1186}" dt="2023-05-01T02:54:53.739" v="86" actId="26606"/>
          <ac:picMkLst>
            <pc:docMk/>
            <pc:sldMk cId="2774446047" sldId="265"/>
            <ac:picMk id="50" creationId="{7709B3D7-5F72-F109-923E-D3A8577FADFE}"/>
          </ac:picMkLst>
        </pc:picChg>
        <pc:picChg chg="add mod">
          <ac:chgData name="Manali Bansidhar Ramchandani" userId="86d9d371-9951-461e-b704-c9446d8133f0" providerId="ADAL" clId="{6382EB0D-4E19-D747-98CD-2639772C1186}" dt="2023-05-01T03:00:27.003" v="247"/>
          <ac:picMkLst>
            <pc:docMk/>
            <pc:sldMk cId="2774446047" sldId="265"/>
            <ac:picMk id="74" creationId="{7B094164-CFA6-B7A4-AF6A-1834B73F3169}"/>
          </ac:picMkLst>
        </pc:picChg>
        <pc:cxnChg chg="add del">
          <ac:chgData name="Manali Bansidhar Ramchandani" userId="86d9d371-9951-461e-b704-c9446d8133f0" providerId="ADAL" clId="{6382EB0D-4E19-D747-98CD-2639772C1186}" dt="2023-05-01T02:51:47.575" v="10" actId="26606"/>
          <ac:cxnSpMkLst>
            <pc:docMk/>
            <pc:sldMk cId="2774446047" sldId="265"/>
            <ac:cxnSpMk id="18" creationId="{6116DDC6-8F07-46CC-8751-E5C9346B2A08}"/>
          </ac:cxnSpMkLst>
        </pc:cxnChg>
        <pc:cxnChg chg="add del">
          <ac:chgData name="Manali Bansidhar Ramchandani" userId="86d9d371-9951-461e-b704-c9446d8133f0" providerId="ADAL" clId="{6382EB0D-4E19-D747-98CD-2639772C1186}" dt="2023-05-01T02:55:06.613" v="90" actId="26606"/>
          <ac:cxnSpMkLst>
            <pc:docMk/>
            <pc:sldMk cId="2774446047" sldId="265"/>
            <ac:cxnSpMk id="71" creationId="{6CF1BAF6-AD41-4082-B212-8A1F9A2E8779}"/>
          </ac:cxnSpMkLst>
        </pc:cxnChg>
      </pc:sldChg>
      <pc:sldChg chg="addSp delSp modSp add del mod delDesignElem">
        <pc:chgData name="Manali Bansidhar Ramchandani" userId="86d9d371-9951-461e-b704-c9446d8133f0" providerId="ADAL" clId="{6382EB0D-4E19-D747-98CD-2639772C1186}" dt="2023-05-01T03:30:06.061" v="475" actId="2696"/>
        <pc:sldMkLst>
          <pc:docMk/>
          <pc:sldMk cId="2197744733" sldId="266"/>
        </pc:sldMkLst>
        <pc:spChg chg="mod">
          <ac:chgData name="Manali Bansidhar Ramchandani" userId="86d9d371-9951-461e-b704-c9446d8133f0" providerId="ADAL" clId="{6382EB0D-4E19-D747-98CD-2639772C1186}" dt="2023-05-01T03:29:24.350" v="468" actId="14100"/>
          <ac:spMkLst>
            <pc:docMk/>
            <pc:sldMk cId="2197744733" sldId="266"/>
            <ac:spMk id="2" creationId="{7045B7C5-7610-B493-9275-354F2C225E64}"/>
          </ac:spMkLst>
        </pc:spChg>
        <pc:spChg chg="del mod">
          <ac:chgData name="Manali Bansidhar Ramchandani" userId="86d9d371-9951-461e-b704-c9446d8133f0" providerId="ADAL" clId="{6382EB0D-4E19-D747-98CD-2639772C1186}" dt="2023-05-01T03:28:21.727" v="455" actId="478"/>
          <ac:spMkLst>
            <pc:docMk/>
            <pc:sldMk cId="2197744733" sldId="266"/>
            <ac:spMk id="4" creationId="{4EA7CAB6-832C-7754-0C3B-E13F157DAF1C}"/>
          </ac:spMkLst>
        </pc:spChg>
        <pc:spChg chg="add mod">
          <ac:chgData name="Manali Bansidhar Ramchandani" userId="86d9d371-9951-461e-b704-c9446d8133f0" providerId="ADAL" clId="{6382EB0D-4E19-D747-98CD-2639772C1186}" dt="2023-05-01T03:29:37.048" v="471" actId="478"/>
          <ac:spMkLst>
            <pc:docMk/>
            <pc:sldMk cId="2197744733" sldId="266"/>
            <ac:spMk id="5" creationId="{39958590-5E72-D0D0-9FD8-A56F4E4490FC}"/>
          </ac:spMkLst>
        </pc:spChg>
        <pc:spChg chg="del">
          <ac:chgData name="Manali Bansidhar Ramchandani" userId="86d9d371-9951-461e-b704-c9446d8133f0" providerId="ADAL" clId="{6382EB0D-4E19-D747-98CD-2639772C1186}" dt="2023-05-01T03:28:33.985" v="456" actId="478"/>
          <ac:spMkLst>
            <pc:docMk/>
            <pc:sldMk cId="2197744733" sldId="266"/>
            <ac:spMk id="18" creationId="{7E306E70-E029-55A4-8A55-8478A3D73B4F}"/>
          </ac:spMkLst>
        </pc:spChg>
        <pc:spChg chg="del">
          <ac:chgData name="Manali Bansidhar Ramchandani" userId="86d9d371-9951-461e-b704-c9446d8133f0" providerId="ADAL" clId="{6382EB0D-4E19-D747-98CD-2639772C1186}" dt="2023-05-01T03:28:45.150" v="459"/>
          <ac:spMkLst>
            <pc:docMk/>
            <pc:sldMk cId="2197744733" sldId="266"/>
            <ac:spMk id="75" creationId="{2E442304-DDBD-4F7B-8017-36BCC863FB40}"/>
          </ac:spMkLst>
        </pc:spChg>
        <pc:spChg chg="del">
          <ac:chgData name="Manali Bansidhar Ramchandani" userId="86d9d371-9951-461e-b704-c9446d8133f0" providerId="ADAL" clId="{6382EB0D-4E19-D747-98CD-2639772C1186}" dt="2023-05-01T03:28:45.150" v="459"/>
          <ac:spMkLst>
            <pc:docMk/>
            <pc:sldMk cId="2197744733" sldId="266"/>
            <ac:spMk id="76" creationId="{5E107275-3853-46FD-A241-DE4355A42675}"/>
          </ac:spMkLst>
        </pc:spChg>
        <pc:spChg chg="add del">
          <ac:chgData name="Manali Bansidhar Ramchandani" userId="86d9d371-9951-461e-b704-c9446d8133f0" providerId="ADAL" clId="{6382EB0D-4E19-D747-98CD-2639772C1186}" dt="2023-05-01T03:28:56.614" v="461" actId="26606"/>
          <ac:spMkLst>
            <pc:docMk/>
            <pc:sldMk cId="2197744733" sldId="266"/>
            <ac:spMk id="82" creationId="{2E442304-DDBD-4F7B-8017-36BCC863FB40}"/>
          </ac:spMkLst>
        </pc:spChg>
        <pc:spChg chg="add del">
          <ac:chgData name="Manali Bansidhar Ramchandani" userId="86d9d371-9951-461e-b704-c9446d8133f0" providerId="ADAL" clId="{6382EB0D-4E19-D747-98CD-2639772C1186}" dt="2023-05-01T03:29:00.064" v="464"/>
          <ac:spMkLst>
            <pc:docMk/>
            <pc:sldMk cId="2197744733" sldId="266"/>
            <ac:spMk id="83" creationId="{B50AB553-2A96-4A92-96F2-93548E096954}"/>
          </ac:spMkLst>
        </pc:spChg>
        <pc:spChg chg="add del">
          <ac:chgData name="Manali Bansidhar Ramchandani" userId="86d9d371-9951-461e-b704-c9446d8133f0" providerId="ADAL" clId="{6382EB0D-4E19-D747-98CD-2639772C1186}" dt="2023-05-01T03:28:56.614" v="461" actId="26606"/>
          <ac:spMkLst>
            <pc:docMk/>
            <pc:sldMk cId="2197744733" sldId="266"/>
            <ac:spMk id="84" creationId="{5E107275-3853-46FD-A241-DE4355A42675}"/>
          </ac:spMkLst>
        </pc:spChg>
        <pc:graphicFrameChg chg="del mod modGraphic">
          <ac:chgData name="Manali Bansidhar Ramchandani" userId="86d9d371-9951-461e-b704-c9446d8133f0" providerId="ADAL" clId="{6382EB0D-4E19-D747-98CD-2639772C1186}" dt="2023-05-01T03:29:37.048" v="471" actId="478"/>
          <ac:graphicFrameMkLst>
            <pc:docMk/>
            <pc:sldMk cId="2197744733" sldId="266"/>
            <ac:graphicFrameMk id="77" creationId="{A7EF2835-B749-43D3-86D9-8A5C9BEDA3C7}"/>
          </ac:graphicFrameMkLst>
        </pc:graphicFrameChg>
        <pc:picChg chg="add">
          <ac:chgData name="Manali Bansidhar Ramchandani" userId="86d9d371-9951-461e-b704-c9446d8133f0" providerId="ADAL" clId="{6382EB0D-4E19-D747-98CD-2639772C1186}" dt="2023-05-01T03:28:56.633" v="462" actId="26606"/>
          <ac:picMkLst>
            <pc:docMk/>
            <pc:sldMk cId="2197744733" sldId="266"/>
            <ac:picMk id="79" creationId="{30C56180-4E6E-9715-8E83-AEA6047DE2B4}"/>
          </ac:picMkLst>
        </pc:picChg>
      </pc:sldChg>
      <pc:sldChg chg="addSp delSp modSp new mod setBg modClrScheme delDesignElem chgLayout">
        <pc:chgData name="Manali Bansidhar Ramchandani" userId="86d9d371-9951-461e-b704-c9446d8133f0" providerId="ADAL" clId="{6382EB0D-4E19-D747-98CD-2639772C1186}" dt="2023-05-01T03:43:38.301" v="542" actId="20577"/>
        <pc:sldMkLst>
          <pc:docMk/>
          <pc:sldMk cId="2256519970" sldId="267"/>
        </pc:sldMkLst>
        <pc:spChg chg="del mod ord">
          <ac:chgData name="Manali Bansidhar Ramchandani" userId="86d9d371-9951-461e-b704-c9446d8133f0" providerId="ADAL" clId="{6382EB0D-4E19-D747-98CD-2639772C1186}" dt="2023-05-01T03:29:55.930" v="473" actId="700"/>
          <ac:spMkLst>
            <pc:docMk/>
            <pc:sldMk cId="2256519970" sldId="267"/>
            <ac:spMk id="2" creationId="{86669F38-AF09-75FE-793B-23569C6B545B}"/>
          </ac:spMkLst>
        </pc:spChg>
        <pc:spChg chg="del mod ord">
          <ac:chgData name="Manali Bansidhar Ramchandani" userId="86d9d371-9951-461e-b704-c9446d8133f0" providerId="ADAL" clId="{6382EB0D-4E19-D747-98CD-2639772C1186}" dt="2023-05-01T03:29:55.930" v="473" actId="700"/>
          <ac:spMkLst>
            <pc:docMk/>
            <pc:sldMk cId="2256519970" sldId="267"/>
            <ac:spMk id="3" creationId="{FD2A56C2-B1F9-2D44-4B56-B7A5A8B5E511}"/>
          </ac:spMkLst>
        </pc:spChg>
        <pc:spChg chg="add mod ord">
          <ac:chgData name="Manali Bansidhar Ramchandani" userId="86d9d371-9951-461e-b704-c9446d8133f0" providerId="ADAL" clId="{6382EB0D-4E19-D747-98CD-2639772C1186}" dt="2023-05-01T03:43:38.301" v="542" actId="20577"/>
          <ac:spMkLst>
            <pc:docMk/>
            <pc:sldMk cId="2256519970" sldId="267"/>
            <ac:spMk id="4" creationId="{84A86C4C-1AC6-28C0-59F8-11575FB9F2C0}"/>
          </ac:spMkLst>
        </pc:spChg>
        <pc:spChg chg="add del mod ord">
          <ac:chgData name="Manali Bansidhar Ramchandani" userId="86d9d371-9951-461e-b704-c9446d8133f0" providerId="ADAL" clId="{6382EB0D-4E19-D747-98CD-2639772C1186}" dt="2023-05-01T03:30:01.646" v="474" actId="26606"/>
          <ac:spMkLst>
            <pc:docMk/>
            <pc:sldMk cId="2256519970" sldId="267"/>
            <ac:spMk id="5" creationId="{171117E1-A4A7-6505-B88E-4C2A331F3857}"/>
          </ac:spMkLst>
        </pc:spChg>
        <pc:spChg chg="add del mod ord">
          <ac:chgData name="Manali Bansidhar Ramchandani" userId="86d9d371-9951-461e-b704-c9446d8133f0" providerId="ADAL" clId="{6382EB0D-4E19-D747-98CD-2639772C1186}" dt="2023-05-01T03:30:59.592" v="493" actId="26606"/>
          <ac:spMkLst>
            <pc:docMk/>
            <pc:sldMk cId="2256519970" sldId="267"/>
            <ac:spMk id="6" creationId="{CBBAA2BC-4FCD-5CE2-B91A-BF787C341B73}"/>
          </ac:spMkLst>
        </pc:spChg>
        <pc:spChg chg="add del">
          <ac:chgData name="Manali Bansidhar Ramchandani" userId="86d9d371-9951-461e-b704-c9446d8133f0" providerId="ADAL" clId="{6382EB0D-4E19-D747-98CD-2639772C1186}" dt="2023-05-01T03:30:53.672" v="492"/>
          <ac:spMkLst>
            <pc:docMk/>
            <pc:sldMk cId="2256519970" sldId="267"/>
            <ac:spMk id="11" creationId="{7C32DF3D-3F59-481D-A237-77C31AD492C1}"/>
          </ac:spMkLst>
        </pc:spChg>
        <pc:spChg chg="add del">
          <ac:chgData name="Manali Bansidhar Ramchandani" userId="86d9d371-9951-461e-b704-c9446d8133f0" providerId="ADAL" clId="{6382EB0D-4E19-D747-98CD-2639772C1186}" dt="2023-05-01T03:30:53.672" v="492"/>
          <ac:spMkLst>
            <pc:docMk/>
            <pc:sldMk cId="2256519970" sldId="267"/>
            <ac:spMk id="13" creationId="{32F02326-30C4-4095-988F-932A425AE2DA}"/>
          </ac:spMkLst>
        </pc:spChg>
        <pc:graphicFrameChg chg="add mod">
          <ac:chgData name="Manali Bansidhar Ramchandani" userId="86d9d371-9951-461e-b704-c9446d8133f0" providerId="ADAL" clId="{6382EB0D-4E19-D747-98CD-2639772C1186}" dt="2023-05-01T03:42:34.907" v="533"/>
          <ac:graphicFrameMkLst>
            <pc:docMk/>
            <pc:sldMk cId="2256519970" sldId="267"/>
            <ac:graphicFrameMk id="8" creationId="{FA7A3FAF-D857-0355-E799-A25421BC4665}"/>
          </ac:graphicFrameMkLst>
        </pc:graphicFrameChg>
        <pc:picChg chg="add del mod">
          <ac:chgData name="Manali Bansidhar Ramchandani" userId="86d9d371-9951-461e-b704-c9446d8133f0" providerId="ADAL" clId="{6382EB0D-4E19-D747-98CD-2639772C1186}" dt="2023-05-01T03:38:41.651" v="501" actId="931"/>
          <ac:picMkLst>
            <pc:docMk/>
            <pc:sldMk cId="2256519970" sldId="267"/>
            <ac:picMk id="9" creationId="{D18C6999-1C98-4E7F-32B3-0013FDF8D6D6}"/>
          </ac:picMkLst>
        </pc:picChg>
        <pc:picChg chg="add del mod">
          <ac:chgData name="Manali Bansidhar Ramchandani" userId="86d9d371-9951-461e-b704-c9446d8133f0" providerId="ADAL" clId="{6382EB0D-4E19-D747-98CD-2639772C1186}" dt="2023-05-01T03:41:30.406" v="521" actId="478"/>
          <ac:picMkLst>
            <pc:docMk/>
            <pc:sldMk cId="2256519970" sldId="267"/>
            <ac:picMk id="12" creationId="{2A55B7A4-2712-83B5-8962-72F785C451B3}"/>
          </ac:picMkLst>
        </pc:picChg>
        <pc:picChg chg="add mod">
          <ac:chgData name="Manali Bansidhar Ramchandani" userId="86d9d371-9951-461e-b704-c9446d8133f0" providerId="ADAL" clId="{6382EB0D-4E19-D747-98CD-2639772C1186}" dt="2023-05-01T03:42:42.919" v="536" actId="1076"/>
          <ac:picMkLst>
            <pc:docMk/>
            <pc:sldMk cId="2256519970" sldId="267"/>
            <ac:picMk id="15" creationId="{CEE31D5F-9D3E-1ACE-CD06-10F98A2594E9}"/>
          </ac:picMkLst>
        </pc:picChg>
      </pc:sldChg>
      <pc:sldChg chg="add del">
        <pc:chgData name="Manali Bansidhar Ramchandani" userId="86d9d371-9951-461e-b704-c9446d8133f0" providerId="ADAL" clId="{6382EB0D-4E19-D747-98CD-2639772C1186}" dt="2023-05-01T03:58:50.239" v="663" actId="2890"/>
        <pc:sldMkLst>
          <pc:docMk/>
          <pc:sldMk cId="2303188766" sldId="268"/>
        </pc:sldMkLst>
      </pc:sldChg>
      <pc:sldChg chg="addSp delSp modSp add mod setBg delDesignElem">
        <pc:chgData name="Manali Bansidhar Ramchandani" userId="86d9d371-9951-461e-b704-c9446d8133f0" providerId="ADAL" clId="{6382EB0D-4E19-D747-98CD-2639772C1186}" dt="2023-05-01T04:07:19.518" v="990" actId="14100"/>
        <pc:sldMkLst>
          <pc:docMk/>
          <pc:sldMk cId="2617508539" sldId="268"/>
        </pc:sldMkLst>
        <pc:spChg chg="mod">
          <ac:chgData name="Manali Bansidhar Ramchandani" userId="86d9d371-9951-461e-b704-c9446d8133f0" providerId="ADAL" clId="{6382EB0D-4E19-D747-98CD-2639772C1186}" dt="2023-05-01T04:02:17.228" v="952" actId="26606"/>
          <ac:spMkLst>
            <pc:docMk/>
            <pc:sldMk cId="2617508539" sldId="268"/>
            <ac:spMk id="2" creationId="{B434CD76-098D-93EC-2C65-ABD7D5EAE100}"/>
          </ac:spMkLst>
        </pc:spChg>
        <pc:spChg chg="del">
          <ac:chgData name="Manali Bansidhar Ramchandani" userId="86d9d371-9951-461e-b704-c9446d8133f0" providerId="ADAL" clId="{6382EB0D-4E19-D747-98CD-2639772C1186}" dt="2023-05-01T04:01:47.142" v="951"/>
          <ac:spMkLst>
            <pc:docMk/>
            <pc:sldMk cId="2617508539" sldId="268"/>
            <ac:spMk id="142" creationId="{2C61293E-6EBE-43EF-A52C-9BEBFD7679D4}"/>
          </ac:spMkLst>
        </pc:spChg>
        <pc:spChg chg="del">
          <ac:chgData name="Manali Bansidhar Ramchandani" userId="86d9d371-9951-461e-b704-c9446d8133f0" providerId="ADAL" clId="{6382EB0D-4E19-D747-98CD-2639772C1186}" dt="2023-05-01T04:01:47.142" v="951"/>
          <ac:spMkLst>
            <pc:docMk/>
            <pc:sldMk cId="2617508539" sldId="268"/>
            <ac:spMk id="143" creationId="{21540236-BFD5-4A9D-8840-4703E7F76825}"/>
          </ac:spMkLst>
        </pc:spChg>
        <pc:graphicFrameChg chg="mod ord modGraphic">
          <ac:chgData name="Manali Bansidhar Ramchandani" userId="86d9d371-9951-461e-b704-c9446d8133f0" providerId="ADAL" clId="{6382EB0D-4E19-D747-98CD-2639772C1186}" dt="2023-05-01T04:07:19.518" v="990" actId="14100"/>
          <ac:graphicFrameMkLst>
            <pc:docMk/>
            <pc:sldMk cId="2617508539" sldId="268"/>
            <ac:graphicFrameMk id="120" creationId="{11AF766B-1DFB-56DC-29FF-203596826989}"/>
          </ac:graphicFrameMkLst>
        </pc:graphicFrameChg>
        <pc:picChg chg="add mod">
          <ac:chgData name="Manali Bansidhar Ramchandani" userId="86d9d371-9951-461e-b704-c9446d8133f0" providerId="ADAL" clId="{6382EB0D-4E19-D747-98CD-2639772C1186}" dt="2023-05-01T04:02:17.228" v="952" actId="26606"/>
          <ac:picMkLst>
            <pc:docMk/>
            <pc:sldMk cId="2617508539" sldId="268"/>
            <ac:picMk id="4" creationId="{1982DA4D-EEEB-24F9-8059-774C847F83F0}"/>
          </ac:picMkLst>
        </pc:picChg>
        <pc:picChg chg="del">
          <ac:chgData name="Manali Bansidhar Ramchandani" userId="86d9d371-9951-461e-b704-c9446d8133f0" providerId="ADAL" clId="{6382EB0D-4E19-D747-98CD-2639772C1186}" dt="2023-05-01T03:59:01.984" v="665" actId="478"/>
          <ac:picMkLst>
            <pc:docMk/>
            <pc:sldMk cId="2617508539" sldId="268"/>
            <ac:picMk id="119" creationId="{AB23FB63-C8EE-15CC-6B13-A5CE439F096C}"/>
          </ac:picMkLst>
        </pc:picChg>
      </pc:sldChg>
      <pc:sldChg chg="modSp new mod">
        <pc:chgData name="Manali Bansidhar Ramchandani" userId="86d9d371-9951-461e-b704-c9446d8133f0" providerId="ADAL" clId="{6382EB0D-4E19-D747-98CD-2639772C1186}" dt="2023-05-01T04:44:12.968" v="2310" actId="20577"/>
        <pc:sldMkLst>
          <pc:docMk/>
          <pc:sldMk cId="3377305899" sldId="269"/>
        </pc:sldMkLst>
        <pc:spChg chg="mod">
          <ac:chgData name="Manali Bansidhar Ramchandani" userId="86d9d371-9951-461e-b704-c9446d8133f0" providerId="ADAL" clId="{6382EB0D-4E19-D747-98CD-2639772C1186}" dt="2023-05-01T04:40:10.229" v="2164" actId="20577"/>
          <ac:spMkLst>
            <pc:docMk/>
            <pc:sldMk cId="3377305899" sldId="269"/>
            <ac:spMk id="2" creationId="{E84DE3DD-1145-9253-6BA7-ABA5BF3EE347}"/>
          </ac:spMkLst>
        </pc:spChg>
        <pc:spChg chg="mod">
          <ac:chgData name="Manali Bansidhar Ramchandani" userId="86d9d371-9951-461e-b704-c9446d8133f0" providerId="ADAL" clId="{6382EB0D-4E19-D747-98CD-2639772C1186}" dt="2023-05-01T04:44:12.968" v="2310" actId="20577"/>
          <ac:spMkLst>
            <pc:docMk/>
            <pc:sldMk cId="3377305899" sldId="269"/>
            <ac:spMk id="3" creationId="{04E2229D-4761-5A43-F983-CE78FD35BA9A}"/>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D59C7-EB04-4393-99A1-34813AEDE86E}"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4A7751BB-C94A-4290-844C-C4B8481ABE13}">
      <dgm:prSet/>
      <dgm:spPr/>
      <dgm:t>
        <a:bodyPr/>
        <a:lstStyle/>
        <a:p>
          <a:r>
            <a:rPr lang="en-IN" b="1"/>
            <a:t>Synopsis:</a:t>
          </a:r>
          <a:r>
            <a:rPr lang="en-US" b="1"/>
            <a:t>    </a:t>
          </a:r>
          <a:endParaRPr lang="en-US"/>
        </a:p>
      </dgm:t>
    </dgm:pt>
    <dgm:pt modelId="{B7784B01-4F4C-4307-9AFF-FFB304326013}" type="parTrans" cxnId="{F2493E89-BEAC-4D46-8FEC-7F822CE93AF7}">
      <dgm:prSet/>
      <dgm:spPr/>
      <dgm:t>
        <a:bodyPr/>
        <a:lstStyle/>
        <a:p>
          <a:endParaRPr lang="en-US"/>
        </a:p>
      </dgm:t>
    </dgm:pt>
    <dgm:pt modelId="{0984855B-9411-44C8-B61C-6203859BA434}" type="sibTrans" cxnId="{F2493E89-BEAC-4D46-8FEC-7F822CE93AF7}">
      <dgm:prSet/>
      <dgm:spPr/>
      <dgm:t>
        <a:bodyPr/>
        <a:lstStyle/>
        <a:p>
          <a:endParaRPr lang="en-US"/>
        </a:p>
      </dgm:t>
    </dgm:pt>
    <dgm:pt modelId="{828CA9FE-B9D8-4EED-A650-954FC0311EE9}">
      <dgm:prSet/>
      <dgm:spPr/>
      <dgm:t>
        <a:bodyPr/>
        <a:lstStyle/>
        <a:p>
          <a:r>
            <a:rPr lang="en-IN" dirty="0"/>
            <a:t>This project aims to use data mining tools to </a:t>
          </a:r>
          <a:r>
            <a:rPr lang="en-IN" dirty="0" err="1"/>
            <a:t>analyise</a:t>
          </a:r>
          <a:r>
            <a:rPr lang="en-IN" dirty="0"/>
            <a:t> large datasets in order to identify patterns and outliers, test hypotheses, and segment the data for further analysis. The project will explore specific questions such as how student activity affects course completion, how the number of videos watched indicates learner participation and how long users stay logged in to their accounts for learning purpose.</a:t>
          </a:r>
          <a:r>
            <a:rPr lang="en-US" dirty="0"/>
            <a:t> </a:t>
          </a:r>
        </a:p>
      </dgm:t>
    </dgm:pt>
    <dgm:pt modelId="{D3DFB720-A30B-4DB0-81D0-AD15DA0055A6}" type="parTrans" cxnId="{E2610BD6-42E1-4826-8354-2707F09871F3}">
      <dgm:prSet/>
      <dgm:spPr/>
      <dgm:t>
        <a:bodyPr/>
        <a:lstStyle/>
        <a:p>
          <a:endParaRPr lang="en-US"/>
        </a:p>
      </dgm:t>
    </dgm:pt>
    <dgm:pt modelId="{76BEF8CD-1822-4E34-BFAD-876581C982C9}" type="sibTrans" cxnId="{E2610BD6-42E1-4826-8354-2707F09871F3}">
      <dgm:prSet/>
      <dgm:spPr/>
      <dgm:t>
        <a:bodyPr/>
        <a:lstStyle/>
        <a:p>
          <a:endParaRPr lang="en-US"/>
        </a:p>
      </dgm:t>
    </dgm:pt>
    <dgm:pt modelId="{E4361105-6967-5E41-BCF6-940F58A1BB4C}">
      <dgm:prSet/>
      <dgm:spPr/>
      <dgm:t>
        <a:bodyPr/>
        <a:lstStyle/>
        <a:p>
          <a:r>
            <a:rPr lang="en-IN"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dirty="0"/>
        </a:p>
      </dgm:t>
    </dgm:pt>
    <dgm:pt modelId="{E5576E71-AA3A-0547-B45B-77D05AF44E82}" type="parTrans" cxnId="{DEBABD06-4B56-D946-9E8E-41D7785D0DA4}">
      <dgm:prSet/>
      <dgm:spPr/>
      <dgm:t>
        <a:bodyPr/>
        <a:lstStyle/>
        <a:p>
          <a:endParaRPr lang="en-US"/>
        </a:p>
      </dgm:t>
    </dgm:pt>
    <dgm:pt modelId="{815BD76A-2E4B-104A-89CC-4818A837B15D}" type="sibTrans" cxnId="{DEBABD06-4B56-D946-9E8E-41D7785D0DA4}">
      <dgm:prSet/>
      <dgm:spPr/>
      <dgm:t>
        <a:bodyPr/>
        <a:lstStyle/>
        <a:p>
          <a:endParaRPr lang="en-US"/>
        </a:p>
      </dgm:t>
    </dgm:pt>
    <dgm:pt modelId="{A3DD8197-DE92-4DA1-873F-DB094155CD82}">
      <dgm:prSet/>
      <dgm:spPr/>
      <dgm:t>
        <a:bodyPr/>
        <a:lstStyle/>
        <a:p>
          <a:endParaRPr lang="en-US" dirty="0"/>
        </a:p>
      </dgm:t>
    </dgm:pt>
    <dgm:pt modelId="{5B6BA02A-5F62-46AB-8F58-13E66B525760}" type="sibTrans" cxnId="{B858C28C-78B4-4D8A-8676-6678EF2B74C6}">
      <dgm:prSet/>
      <dgm:spPr/>
      <dgm:t>
        <a:bodyPr/>
        <a:lstStyle/>
        <a:p>
          <a:endParaRPr lang="en-US"/>
        </a:p>
      </dgm:t>
    </dgm:pt>
    <dgm:pt modelId="{81819476-C85B-4544-AC6F-ED2A66CADA9C}" type="parTrans" cxnId="{B858C28C-78B4-4D8A-8676-6678EF2B74C6}">
      <dgm:prSet/>
      <dgm:spPr/>
      <dgm:t>
        <a:bodyPr/>
        <a:lstStyle/>
        <a:p>
          <a:endParaRPr lang="en-US"/>
        </a:p>
      </dgm:t>
    </dgm:pt>
    <dgm:pt modelId="{8261F59E-C6D9-B74B-A0E5-AA2FD9C7CD75}" type="pres">
      <dgm:prSet presAssocID="{BCBD59C7-EB04-4393-99A1-34813AEDE86E}" presName="linearFlow" presStyleCnt="0">
        <dgm:presLayoutVars>
          <dgm:dir/>
          <dgm:animLvl val="lvl"/>
          <dgm:resizeHandles val="exact"/>
        </dgm:presLayoutVars>
      </dgm:prSet>
      <dgm:spPr/>
    </dgm:pt>
    <dgm:pt modelId="{5B515243-F3E1-894F-A62C-532667456731}" type="pres">
      <dgm:prSet presAssocID="{4A7751BB-C94A-4290-844C-C4B8481ABE13}" presName="composite" presStyleCnt="0"/>
      <dgm:spPr/>
    </dgm:pt>
    <dgm:pt modelId="{F9D8B7F8-51E1-504F-AC31-9886B209C9EA}" type="pres">
      <dgm:prSet presAssocID="{4A7751BB-C94A-4290-844C-C4B8481ABE13}" presName="parentText" presStyleLbl="alignNode1" presStyleIdx="0" presStyleCnt="2">
        <dgm:presLayoutVars>
          <dgm:chMax val="1"/>
          <dgm:bulletEnabled val="1"/>
        </dgm:presLayoutVars>
      </dgm:prSet>
      <dgm:spPr/>
    </dgm:pt>
    <dgm:pt modelId="{A2906B98-7229-6B46-AF5F-690D087CC492}" type="pres">
      <dgm:prSet presAssocID="{4A7751BB-C94A-4290-844C-C4B8481ABE13}" presName="descendantText" presStyleLbl="alignAcc1" presStyleIdx="0" presStyleCnt="2">
        <dgm:presLayoutVars>
          <dgm:bulletEnabled val="1"/>
        </dgm:presLayoutVars>
      </dgm:prSet>
      <dgm:spPr/>
    </dgm:pt>
    <dgm:pt modelId="{9CFDB3ED-C377-5B45-83E9-4F1A9F20E07D}" type="pres">
      <dgm:prSet presAssocID="{0984855B-9411-44C8-B61C-6203859BA434}" presName="sp" presStyleCnt="0"/>
      <dgm:spPr/>
    </dgm:pt>
    <dgm:pt modelId="{9A418518-6787-3348-BB9D-7FE49EDB6D5C}" type="pres">
      <dgm:prSet presAssocID="{A3DD8197-DE92-4DA1-873F-DB094155CD82}" presName="composite" presStyleCnt="0"/>
      <dgm:spPr/>
    </dgm:pt>
    <dgm:pt modelId="{0E0816B2-F313-6C4F-B50E-EE36C03BD14E}" type="pres">
      <dgm:prSet presAssocID="{A3DD8197-DE92-4DA1-873F-DB094155CD82}" presName="parentText" presStyleLbl="alignNode1" presStyleIdx="1" presStyleCnt="2" custScaleX="19416" custLinFactNeighborX="-12676" custLinFactNeighborY="71644">
        <dgm:presLayoutVars>
          <dgm:chMax val="1"/>
          <dgm:bulletEnabled val="1"/>
        </dgm:presLayoutVars>
      </dgm:prSet>
      <dgm:spPr/>
    </dgm:pt>
    <dgm:pt modelId="{FF0A5B2C-0947-A449-A3A4-66F6445FC224}" type="pres">
      <dgm:prSet presAssocID="{A3DD8197-DE92-4DA1-873F-DB094155CD82}" presName="descendantText" presStyleLbl="alignAcc1" presStyleIdx="1" presStyleCnt="2">
        <dgm:presLayoutVars>
          <dgm:bulletEnabled val="1"/>
        </dgm:presLayoutVars>
      </dgm:prSet>
      <dgm:spPr/>
    </dgm:pt>
  </dgm:ptLst>
  <dgm:cxnLst>
    <dgm:cxn modelId="{DEBABD06-4B56-D946-9E8E-41D7785D0DA4}" srcId="{4A7751BB-C94A-4290-844C-C4B8481ABE13}" destId="{E4361105-6967-5E41-BCF6-940F58A1BB4C}" srcOrd="0" destOrd="0" parTransId="{E5576E71-AA3A-0547-B45B-77D05AF44E82}" sibTransId="{815BD76A-2E4B-104A-89CC-4818A837B15D}"/>
    <dgm:cxn modelId="{FF5E0D2C-AAA8-614C-BAD5-A0FE169DB83A}" type="presOf" srcId="{E4361105-6967-5E41-BCF6-940F58A1BB4C}" destId="{A2906B98-7229-6B46-AF5F-690D087CC492}" srcOrd="0" destOrd="0" presId="urn:microsoft.com/office/officeart/2005/8/layout/chevron2"/>
    <dgm:cxn modelId="{B3F70247-D767-8E46-88B9-898F70F4B286}" type="presOf" srcId="{A3DD8197-DE92-4DA1-873F-DB094155CD82}" destId="{0E0816B2-F313-6C4F-B50E-EE36C03BD14E}" srcOrd="0" destOrd="0" presId="urn:microsoft.com/office/officeart/2005/8/layout/chevron2"/>
    <dgm:cxn modelId="{32AB6659-F11A-0D4A-97FB-E1B246C36422}" type="presOf" srcId="{4A7751BB-C94A-4290-844C-C4B8481ABE13}" destId="{F9D8B7F8-51E1-504F-AC31-9886B209C9EA}" srcOrd="0" destOrd="0" presId="urn:microsoft.com/office/officeart/2005/8/layout/chevron2"/>
    <dgm:cxn modelId="{CFAD9F61-188D-7046-8E06-8474DCCA7B01}" type="presOf" srcId="{828CA9FE-B9D8-4EED-A650-954FC0311EE9}" destId="{FF0A5B2C-0947-A449-A3A4-66F6445FC224}" srcOrd="0" destOrd="0" presId="urn:microsoft.com/office/officeart/2005/8/layout/chevron2"/>
    <dgm:cxn modelId="{F2493E89-BEAC-4D46-8FEC-7F822CE93AF7}" srcId="{BCBD59C7-EB04-4393-99A1-34813AEDE86E}" destId="{4A7751BB-C94A-4290-844C-C4B8481ABE13}" srcOrd="0" destOrd="0" parTransId="{B7784B01-4F4C-4307-9AFF-FFB304326013}" sibTransId="{0984855B-9411-44C8-B61C-6203859BA434}"/>
    <dgm:cxn modelId="{B858C28C-78B4-4D8A-8676-6678EF2B74C6}" srcId="{BCBD59C7-EB04-4393-99A1-34813AEDE86E}" destId="{A3DD8197-DE92-4DA1-873F-DB094155CD82}" srcOrd="1" destOrd="0" parTransId="{81819476-C85B-4544-AC6F-ED2A66CADA9C}" sibTransId="{5B6BA02A-5F62-46AB-8F58-13E66B525760}"/>
    <dgm:cxn modelId="{D422B996-4278-4E4C-835C-56FB9255B902}" type="presOf" srcId="{BCBD59C7-EB04-4393-99A1-34813AEDE86E}" destId="{8261F59E-C6D9-B74B-A0E5-AA2FD9C7CD75}" srcOrd="0" destOrd="0" presId="urn:microsoft.com/office/officeart/2005/8/layout/chevron2"/>
    <dgm:cxn modelId="{E2610BD6-42E1-4826-8354-2707F09871F3}" srcId="{A3DD8197-DE92-4DA1-873F-DB094155CD82}" destId="{828CA9FE-B9D8-4EED-A650-954FC0311EE9}" srcOrd="0" destOrd="0" parTransId="{D3DFB720-A30B-4DB0-81D0-AD15DA0055A6}" sibTransId="{76BEF8CD-1822-4E34-BFAD-876581C982C9}"/>
    <dgm:cxn modelId="{D9297AA7-D5AE-D946-99AF-C20CEBC1831D}" type="presParOf" srcId="{8261F59E-C6D9-B74B-A0E5-AA2FD9C7CD75}" destId="{5B515243-F3E1-894F-A62C-532667456731}" srcOrd="0" destOrd="0" presId="urn:microsoft.com/office/officeart/2005/8/layout/chevron2"/>
    <dgm:cxn modelId="{98A73A62-1BF2-B341-9B51-E44888520E36}" type="presParOf" srcId="{5B515243-F3E1-894F-A62C-532667456731}" destId="{F9D8B7F8-51E1-504F-AC31-9886B209C9EA}" srcOrd="0" destOrd="0" presId="urn:microsoft.com/office/officeart/2005/8/layout/chevron2"/>
    <dgm:cxn modelId="{D5AD4910-A419-C446-92D8-04093CAFFAA3}" type="presParOf" srcId="{5B515243-F3E1-894F-A62C-532667456731}" destId="{A2906B98-7229-6B46-AF5F-690D087CC492}" srcOrd="1" destOrd="0" presId="urn:microsoft.com/office/officeart/2005/8/layout/chevron2"/>
    <dgm:cxn modelId="{561957E7-06AF-9B49-86B0-A393CE2CE826}" type="presParOf" srcId="{8261F59E-C6D9-B74B-A0E5-AA2FD9C7CD75}" destId="{9CFDB3ED-C377-5B45-83E9-4F1A9F20E07D}" srcOrd="1" destOrd="0" presId="urn:microsoft.com/office/officeart/2005/8/layout/chevron2"/>
    <dgm:cxn modelId="{132BD65F-DBD5-5146-94E0-8CBC74EFD805}" type="presParOf" srcId="{8261F59E-C6D9-B74B-A0E5-AA2FD9C7CD75}" destId="{9A418518-6787-3348-BB9D-7FE49EDB6D5C}" srcOrd="2" destOrd="0" presId="urn:microsoft.com/office/officeart/2005/8/layout/chevron2"/>
    <dgm:cxn modelId="{D8398F06-EFD1-E443-95DE-639641E507FA}" type="presParOf" srcId="{9A418518-6787-3348-BB9D-7FE49EDB6D5C}" destId="{0E0816B2-F313-6C4F-B50E-EE36C03BD14E}" srcOrd="0" destOrd="0" presId="urn:microsoft.com/office/officeart/2005/8/layout/chevron2"/>
    <dgm:cxn modelId="{8D4142F4-77EC-8442-87D5-EFCFC8253F62}" type="presParOf" srcId="{9A418518-6787-3348-BB9D-7FE49EDB6D5C}" destId="{FF0A5B2C-0947-A449-A3A4-66F6445FC22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9C89-DFD7-495C-A8F9-AEE321A151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0883AD-141B-4FE5-A640-5C327F6FB958}">
      <dgm:prSet/>
      <dgm:spPr/>
      <dgm:t>
        <a:bodyPr/>
        <a:lstStyle/>
        <a:p>
          <a:pPr>
            <a:lnSpc>
              <a:spcPct val="100000"/>
            </a:lnSpc>
          </a:pPr>
          <a:r>
            <a:rPr lang="en-IN"/>
            <a:t>1. S- Specific : How activity of student effects the completion of course ?</a:t>
          </a:r>
          <a:endParaRPr lang="en-US"/>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dgm:t>
        <a:bodyPr/>
        <a:lstStyle/>
        <a:p>
          <a:pPr>
            <a:lnSpc>
              <a:spcPct val="100000"/>
            </a:lnSpc>
          </a:pPr>
          <a:r>
            <a:rPr lang="en-IN"/>
            <a:t>3. A- Achievable : How many chapters completed by the learner ?</a:t>
          </a:r>
          <a:br>
            <a:rPr lang="en-IN"/>
          </a:br>
          <a:endParaRPr lang="en-US"/>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dgm:t>
        <a:bodyPr/>
        <a:lstStyle/>
        <a:p>
          <a:pPr>
            <a:lnSpc>
              <a:spcPct val="100000"/>
            </a:lnSpc>
          </a:pPr>
          <a:r>
            <a:rPr lang="en-IN"/>
            <a:t>4. R- Relevant :How frequently user has posted relevant to the course ?</a:t>
          </a:r>
          <a:br>
            <a:rPr lang="en-IN"/>
          </a:br>
          <a:endParaRPr lang="en-US"/>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pPr>
          <a:r>
            <a:rPr lang="en-IN"/>
            <a:t>5. T- Timely : How long user is  learning logging in to the account ?</a:t>
          </a:r>
          <a:br>
            <a:rPr lang="en-IN"/>
          </a:br>
          <a:endParaRPr lang="en-US"/>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2A442B05-46B7-4A6D-8835-DD6511892CDC}" type="pres">
      <dgm:prSet presAssocID="{17659C89-DFD7-495C-A8F9-AEE321A1519F}" presName="root" presStyleCnt="0">
        <dgm:presLayoutVars>
          <dgm:dir/>
          <dgm:resizeHandles val="exact"/>
        </dgm:presLayoutVars>
      </dgm:prSet>
      <dgm:spPr/>
    </dgm:pt>
    <dgm:pt modelId="{9390671E-96BB-4F5E-893B-B5D02396DBC0}" type="pres">
      <dgm:prSet presAssocID="{FF0883AD-141B-4FE5-A640-5C327F6FB958}" presName="compNode" presStyleCnt="0"/>
      <dgm:spPr/>
    </dgm:pt>
    <dgm:pt modelId="{4AEA915E-219B-4B3E-9735-C90D09A37D24}" type="pres">
      <dgm:prSet presAssocID="{FF0883AD-141B-4FE5-A640-5C327F6FB958}" presName="bgRect" presStyleLbl="bgShp" presStyleIdx="0" presStyleCnt="5"/>
      <dgm:spPr/>
    </dgm:pt>
    <dgm:pt modelId="{A508FC11-C4D6-48B8-BBAB-EA0A8C1EF5B8}"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9073D6F-D97E-4270-A50B-F2CC48B747ED}" type="pres">
      <dgm:prSet presAssocID="{FF0883AD-141B-4FE5-A640-5C327F6FB958}" presName="spaceRect" presStyleCnt="0"/>
      <dgm:spPr/>
    </dgm:pt>
    <dgm:pt modelId="{D1BD3A03-6C2C-4D73-BDEC-B5E9E73B5E95}" type="pres">
      <dgm:prSet presAssocID="{FF0883AD-141B-4FE5-A640-5C327F6FB958}" presName="parTx" presStyleLbl="revTx" presStyleIdx="0" presStyleCnt="5">
        <dgm:presLayoutVars>
          <dgm:chMax val="0"/>
          <dgm:chPref val="0"/>
        </dgm:presLayoutVars>
      </dgm:prSet>
      <dgm:spPr/>
    </dgm:pt>
    <dgm:pt modelId="{485CF51A-634B-451A-BDEC-A5A0107B2D80}" type="pres">
      <dgm:prSet presAssocID="{A3245C47-63D6-4A53-8EAB-8EFA07899BE7}" presName="sibTrans" presStyleCnt="0"/>
      <dgm:spPr/>
    </dgm:pt>
    <dgm:pt modelId="{44F9D6E0-F575-44C3-8D74-DE11563F99A6}" type="pres">
      <dgm:prSet presAssocID="{2861E0CB-FCB0-4986-9195-40F4EFD7F162}" presName="compNode" presStyleCnt="0"/>
      <dgm:spPr/>
    </dgm:pt>
    <dgm:pt modelId="{DC250B5E-ACCD-43AC-84B8-D41B37A3F242}" type="pres">
      <dgm:prSet presAssocID="{2861E0CB-FCB0-4986-9195-40F4EFD7F162}" presName="bgRect" presStyleLbl="bgShp" presStyleIdx="1" presStyleCnt="5"/>
      <dgm:spPr/>
    </dgm:pt>
    <dgm:pt modelId="{27838034-8B8E-4A99-80F6-664F243FB179}" type="pres">
      <dgm:prSet presAssocID="{2861E0CB-FCB0-4986-9195-40F4EFD7F16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ights Uneven with solid fill"/>
        </a:ext>
      </dgm:extLst>
    </dgm:pt>
    <dgm:pt modelId="{D708F745-A248-4094-BCD7-A11BA2D170CB}" type="pres">
      <dgm:prSet presAssocID="{2861E0CB-FCB0-4986-9195-40F4EFD7F162}" presName="spaceRect" presStyleCnt="0"/>
      <dgm:spPr/>
    </dgm:pt>
    <dgm:pt modelId="{A5742DC7-DBF4-4523-8695-7FDF6C8A26D1}" type="pres">
      <dgm:prSet presAssocID="{2861E0CB-FCB0-4986-9195-40F4EFD7F162}" presName="parTx" presStyleLbl="revTx" presStyleIdx="1" presStyleCnt="5">
        <dgm:presLayoutVars>
          <dgm:chMax val="0"/>
          <dgm:chPref val="0"/>
        </dgm:presLayoutVars>
      </dgm:prSet>
      <dgm:spPr/>
    </dgm:pt>
    <dgm:pt modelId="{C378C57E-DF93-4D0D-A2DF-6BAB9CC27594}" type="pres">
      <dgm:prSet presAssocID="{DDBD5D75-896F-4DBB-A5BD-55FF74294871}" presName="sibTrans" presStyleCnt="0"/>
      <dgm:spPr/>
    </dgm:pt>
    <dgm:pt modelId="{FC358C74-9D84-438C-8AF5-414D24759515}" type="pres">
      <dgm:prSet presAssocID="{5F132117-4C55-4282-90EA-04E8157CCDDE}" presName="compNode" presStyleCnt="0"/>
      <dgm:spPr/>
    </dgm:pt>
    <dgm:pt modelId="{AB2C43DC-52CE-4059-B639-14C5B4CA5D8C}" type="pres">
      <dgm:prSet presAssocID="{5F132117-4C55-4282-90EA-04E8157CCDDE}" presName="bgRect" presStyleLbl="bgShp" presStyleIdx="2" presStyleCnt="5"/>
      <dgm:spPr/>
    </dgm:pt>
    <dgm:pt modelId="{93B62AE8-138A-4C0E-9C48-45F4AC3F2391}"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158629A-CE11-40BA-8FCF-B52B09400062}" type="pres">
      <dgm:prSet presAssocID="{5F132117-4C55-4282-90EA-04E8157CCDDE}" presName="spaceRect" presStyleCnt="0"/>
      <dgm:spPr/>
    </dgm:pt>
    <dgm:pt modelId="{97B260BF-16F2-416E-B441-5F4E21122EB4}" type="pres">
      <dgm:prSet presAssocID="{5F132117-4C55-4282-90EA-04E8157CCDDE}" presName="parTx" presStyleLbl="revTx" presStyleIdx="2" presStyleCnt="5">
        <dgm:presLayoutVars>
          <dgm:chMax val="0"/>
          <dgm:chPref val="0"/>
        </dgm:presLayoutVars>
      </dgm:prSet>
      <dgm:spPr/>
    </dgm:pt>
    <dgm:pt modelId="{1EAB8B50-EEB0-4E78-98C5-99F91A460D97}" type="pres">
      <dgm:prSet presAssocID="{A514EF20-6E66-4D64-AA7C-68CA0C0527F2}" presName="sibTrans" presStyleCnt="0"/>
      <dgm:spPr/>
    </dgm:pt>
    <dgm:pt modelId="{1E3DFDA2-EB82-4168-8E3F-A208AA6FC0D5}" type="pres">
      <dgm:prSet presAssocID="{D1358EF9-E414-4322-AE01-178592E17D18}" presName="compNode" presStyleCnt="0"/>
      <dgm:spPr/>
    </dgm:pt>
    <dgm:pt modelId="{F54A2B34-7710-4A69-9B49-32B7D0838914}" type="pres">
      <dgm:prSet presAssocID="{D1358EF9-E414-4322-AE01-178592E17D18}" presName="bgRect" presStyleLbl="bgShp" presStyleIdx="3" presStyleCnt="5"/>
      <dgm:spPr/>
    </dgm:pt>
    <dgm:pt modelId="{038D681B-ECA6-468B-BB31-549283AA949C}" type="pres">
      <dgm:prSet presAssocID="{D1358EF9-E414-4322-AE01-178592E17D18}" presName="iconRect" presStyleLbl="node1" presStyleIdx="3" presStyleCnt="5" custLinFactX="-173575" custLinFactY="100000" custLinFactNeighborX="-200000" custLinFactNeighborY="112877"/>
      <dgm:spPr/>
    </dgm:pt>
    <dgm:pt modelId="{89D4517F-B6D2-4994-B5FA-6986AD1D6438}" type="pres">
      <dgm:prSet presAssocID="{D1358EF9-E414-4322-AE01-178592E17D18}" presName="spaceRect" presStyleCnt="0"/>
      <dgm:spPr/>
    </dgm:pt>
    <dgm:pt modelId="{74B96C75-1E58-4FCA-B021-07E78C14AADF}" type="pres">
      <dgm:prSet presAssocID="{D1358EF9-E414-4322-AE01-178592E17D18}" presName="parTx" presStyleLbl="revTx" presStyleIdx="3" presStyleCnt="5">
        <dgm:presLayoutVars>
          <dgm:chMax val="0"/>
          <dgm:chPref val="0"/>
        </dgm:presLayoutVars>
      </dgm:prSet>
      <dgm:spPr/>
    </dgm:pt>
    <dgm:pt modelId="{BD09AE4E-6461-40B0-928A-2F4B5893786D}" type="pres">
      <dgm:prSet presAssocID="{CDFE6F51-B8FD-49DD-BC0F-8E8F4A23C7D5}" presName="sibTrans" presStyleCnt="0"/>
      <dgm:spPr/>
    </dgm:pt>
    <dgm:pt modelId="{C778117D-46F4-4590-B540-D2B54A3D11BD}" type="pres">
      <dgm:prSet presAssocID="{15362287-CFE3-4C6B-93E9-0409ADDED25B}" presName="compNode" presStyleCnt="0"/>
      <dgm:spPr/>
    </dgm:pt>
    <dgm:pt modelId="{616ED268-32BD-440B-82D2-0CE2E3B13E4C}" type="pres">
      <dgm:prSet presAssocID="{15362287-CFE3-4C6B-93E9-0409ADDED25B}" presName="bgRect" presStyleLbl="bgShp" presStyleIdx="4" presStyleCnt="5"/>
      <dgm:spPr/>
    </dgm:pt>
    <dgm:pt modelId="{4CA54DA3-9676-4B42-82C4-57181B7F82D9}" type="pres">
      <dgm:prSet presAssocID="{15362287-CFE3-4C6B-93E9-0409ADDED25B}" presName="iconRect" presStyleLbl="node1" presStyleIdx="4"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opwatch 33% with solid fill"/>
        </a:ext>
      </dgm:extLst>
    </dgm:pt>
    <dgm:pt modelId="{47CBFACC-14AC-4FA4-9A31-9BE1B6B59E2B}" type="pres">
      <dgm:prSet presAssocID="{15362287-CFE3-4C6B-93E9-0409ADDED25B}" presName="spaceRect" presStyleCnt="0"/>
      <dgm:spPr/>
    </dgm:pt>
    <dgm:pt modelId="{59DBB5BF-C9C1-4126-9121-8902332916C8}" type="pres">
      <dgm:prSet presAssocID="{15362287-CFE3-4C6B-93E9-0409ADDED25B}" presName="parTx" presStyleLbl="revTx" presStyleIdx="4" presStyleCnt="5">
        <dgm:presLayoutVars>
          <dgm:chMax val="0"/>
          <dgm:chPref val="0"/>
        </dgm:presLayoutVars>
      </dgm:prSet>
      <dgm:spPr/>
    </dgm:pt>
  </dgm:ptLst>
  <dgm:cxnLst>
    <dgm:cxn modelId="{ED581306-270B-467E-96A9-78C31A255D6B}" type="presOf" srcId="{2861E0CB-FCB0-4986-9195-40F4EFD7F162}" destId="{A5742DC7-DBF4-4523-8695-7FDF6C8A26D1}" srcOrd="0" destOrd="0" presId="urn:microsoft.com/office/officeart/2018/2/layout/IconVerticalSolidList"/>
    <dgm:cxn modelId="{5BD4E708-4D67-4F10-9765-D7EB829E9690}" srcId="{17659C89-DFD7-495C-A8F9-AEE321A1519F}" destId="{D1358EF9-E414-4322-AE01-178592E17D18}" srcOrd="3" destOrd="0" parTransId="{D40CC2F6-1F98-48B6-907A-0D6D871A2DB2}" sibTransId="{CDFE6F51-B8FD-49DD-BC0F-8E8F4A23C7D5}"/>
    <dgm:cxn modelId="{99004D17-A94E-415A-9916-3DB84AB1EEAD}" type="presOf" srcId="{15362287-CFE3-4C6B-93E9-0409ADDED25B}" destId="{59DBB5BF-C9C1-4126-9121-8902332916C8}" srcOrd="0" destOrd="0" presId="urn:microsoft.com/office/officeart/2018/2/layout/IconVerticalSolidList"/>
    <dgm:cxn modelId="{A2E62F30-0FA2-4674-8A5E-4E371D20D2F7}" type="presOf" srcId="{FF0883AD-141B-4FE5-A640-5C327F6FB958}" destId="{D1BD3A03-6C2C-4D73-BDEC-B5E9E73B5E95}" srcOrd="0" destOrd="0" presId="urn:microsoft.com/office/officeart/2018/2/layout/IconVerticalSolidList"/>
    <dgm:cxn modelId="{2EF37A43-3536-4C06-8CBE-D6DBA2BD20CD}" srcId="{17659C89-DFD7-495C-A8F9-AEE321A1519F}" destId="{15362287-CFE3-4C6B-93E9-0409ADDED25B}" srcOrd="4" destOrd="0" parTransId="{F466D247-D1F7-4272-91B3-A2ED61742D00}" sibTransId="{A4506752-217A-4109-8F31-24DC5C602F76}"/>
    <dgm:cxn modelId="{71C2EF43-2588-44B6-978D-98F5FF73A249}" type="presOf" srcId="{5F132117-4C55-4282-90EA-04E8157CCDDE}" destId="{97B260BF-16F2-416E-B441-5F4E21122EB4}" srcOrd="0" destOrd="0" presId="urn:microsoft.com/office/officeart/2018/2/layout/IconVerticalSolid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930CEC82-6DB5-42FE-991D-F04677CFEE96}" type="presOf" srcId="{17659C89-DFD7-495C-A8F9-AEE321A1519F}" destId="{2A442B05-46B7-4A6D-8835-DD6511892CDC}" srcOrd="0" destOrd="0" presId="urn:microsoft.com/office/officeart/2018/2/layout/IconVerticalSolidList"/>
    <dgm:cxn modelId="{9D707384-A0DB-4EA5-8ADF-FBDC68EA1709}" type="presOf" srcId="{D1358EF9-E414-4322-AE01-178592E17D18}" destId="{74B96C75-1E58-4FCA-B021-07E78C14AADF}" srcOrd="0" destOrd="0" presId="urn:microsoft.com/office/officeart/2018/2/layout/IconVerticalSolidList"/>
    <dgm:cxn modelId="{5AC6819C-0E55-4C79-A4A1-8CF9BCCAB5DD}" srcId="{17659C89-DFD7-495C-A8F9-AEE321A1519F}" destId="{2861E0CB-FCB0-4986-9195-40F4EFD7F162}" srcOrd="1" destOrd="0" parTransId="{D3DF7810-EF48-40EA-A44F-84C1D96AD3AC}" sibTransId="{DDBD5D75-896F-4DBB-A5BD-55FF74294871}"/>
    <dgm:cxn modelId="{D8FCE530-0BE8-4EC4-B98A-E228994EEED8}" type="presParOf" srcId="{2A442B05-46B7-4A6D-8835-DD6511892CDC}" destId="{9390671E-96BB-4F5E-893B-B5D02396DBC0}" srcOrd="0" destOrd="0" presId="urn:microsoft.com/office/officeart/2018/2/layout/IconVerticalSolidList"/>
    <dgm:cxn modelId="{354B544F-92FE-414A-BFE4-00C214CDFBFB}" type="presParOf" srcId="{9390671E-96BB-4F5E-893B-B5D02396DBC0}" destId="{4AEA915E-219B-4B3E-9735-C90D09A37D24}" srcOrd="0" destOrd="0" presId="urn:microsoft.com/office/officeart/2018/2/layout/IconVerticalSolidList"/>
    <dgm:cxn modelId="{6D6B4D22-B8DA-4B30-8152-F5D4D9D33E21}" type="presParOf" srcId="{9390671E-96BB-4F5E-893B-B5D02396DBC0}" destId="{A508FC11-C4D6-48B8-BBAB-EA0A8C1EF5B8}" srcOrd="1" destOrd="0" presId="urn:microsoft.com/office/officeart/2018/2/layout/IconVerticalSolidList"/>
    <dgm:cxn modelId="{FAC0D734-1FE9-43C3-83A8-EF89204B803C}" type="presParOf" srcId="{9390671E-96BB-4F5E-893B-B5D02396DBC0}" destId="{89073D6F-D97E-4270-A50B-F2CC48B747ED}" srcOrd="2" destOrd="0" presId="urn:microsoft.com/office/officeart/2018/2/layout/IconVerticalSolidList"/>
    <dgm:cxn modelId="{8CE1A2DF-21CC-4D1C-913D-C6AC56EA95B5}" type="presParOf" srcId="{9390671E-96BB-4F5E-893B-B5D02396DBC0}" destId="{D1BD3A03-6C2C-4D73-BDEC-B5E9E73B5E95}" srcOrd="3" destOrd="0" presId="urn:microsoft.com/office/officeart/2018/2/layout/IconVerticalSolidList"/>
    <dgm:cxn modelId="{71A9420E-9607-4E9E-B13D-BE725D3D8B7C}" type="presParOf" srcId="{2A442B05-46B7-4A6D-8835-DD6511892CDC}" destId="{485CF51A-634B-451A-BDEC-A5A0107B2D80}" srcOrd="1" destOrd="0" presId="urn:microsoft.com/office/officeart/2018/2/layout/IconVerticalSolidList"/>
    <dgm:cxn modelId="{1AD3C6F1-6653-4E92-B29D-603A3F639B61}" type="presParOf" srcId="{2A442B05-46B7-4A6D-8835-DD6511892CDC}" destId="{44F9D6E0-F575-44C3-8D74-DE11563F99A6}" srcOrd="2" destOrd="0" presId="urn:microsoft.com/office/officeart/2018/2/layout/IconVerticalSolidList"/>
    <dgm:cxn modelId="{3490271D-EE3F-4942-B550-A1DAF98488A7}" type="presParOf" srcId="{44F9D6E0-F575-44C3-8D74-DE11563F99A6}" destId="{DC250B5E-ACCD-43AC-84B8-D41B37A3F242}" srcOrd="0" destOrd="0" presId="urn:microsoft.com/office/officeart/2018/2/layout/IconVerticalSolidList"/>
    <dgm:cxn modelId="{42F3F74C-2145-4D8D-B2A1-502E77455C95}" type="presParOf" srcId="{44F9D6E0-F575-44C3-8D74-DE11563F99A6}" destId="{27838034-8B8E-4A99-80F6-664F243FB179}" srcOrd="1" destOrd="0" presId="urn:microsoft.com/office/officeart/2018/2/layout/IconVerticalSolidList"/>
    <dgm:cxn modelId="{5E8C2567-F990-49CE-838E-794DAA4AADC0}" type="presParOf" srcId="{44F9D6E0-F575-44C3-8D74-DE11563F99A6}" destId="{D708F745-A248-4094-BCD7-A11BA2D170CB}" srcOrd="2" destOrd="0" presId="urn:microsoft.com/office/officeart/2018/2/layout/IconVerticalSolidList"/>
    <dgm:cxn modelId="{91267E55-450E-4C0D-AAD3-C4CA8ABE3540}" type="presParOf" srcId="{44F9D6E0-F575-44C3-8D74-DE11563F99A6}" destId="{A5742DC7-DBF4-4523-8695-7FDF6C8A26D1}" srcOrd="3" destOrd="0" presId="urn:microsoft.com/office/officeart/2018/2/layout/IconVerticalSolidList"/>
    <dgm:cxn modelId="{291EC8D1-2E9B-4EE1-B800-F9323E523ECE}" type="presParOf" srcId="{2A442B05-46B7-4A6D-8835-DD6511892CDC}" destId="{C378C57E-DF93-4D0D-A2DF-6BAB9CC27594}" srcOrd="3" destOrd="0" presId="urn:microsoft.com/office/officeart/2018/2/layout/IconVerticalSolidList"/>
    <dgm:cxn modelId="{61301C6E-B196-4209-9270-F9416A8B36C8}" type="presParOf" srcId="{2A442B05-46B7-4A6D-8835-DD6511892CDC}" destId="{FC358C74-9D84-438C-8AF5-414D24759515}" srcOrd="4" destOrd="0" presId="urn:microsoft.com/office/officeart/2018/2/layout/IconVerticalSolidList"/>
    <dgm:cxn modelId="{E1F18CF0-DEDB-448D-9BBE-1A11D504C252}" type="presParOf" srcId="{FC358C74-9D84-438C-8AF5-414D24759515}" destId="{AB2C43DC-52CE-4059-B639-14C5B4CA5D8C}" srcOrd="0" destOrd="0" presId="urn:microsoft.com/office/officeart/2018/2/layout/IconVerticalSolidList"/>
    <dgm:cxn modelId="{2A5DBCBE-0D50-4F9F-A3F3-E3AE4C1F5336}" type="presParOf" srcId="{FC358C74-9D84-438C-8AF5-414D24759515}" destId="{93B62AE8-138A-4C0E-9C48-45F4AC3F2391}" srcOrd="1" destOrd="0" presId="urn:microsoft.com/office/officeart/2018/2/layout/IconVerticalSolidList"/>
    <dgm:cxn modelId="{09A94837-238A-45FE-BFBE-7229CE328837}" type="presParOf" srcId="{FC358C74-9D84-438C-8AF5-414D24759515}" destId="{6158629A-CE11-40BA-8FCF-B52B09400062}" srcOrd="2" destOrd="0" presId="urn:microsoft.com/office/officeart/2018/2/layout/IconVerticalSolidList"/>
    <dgm:cxn modelId="{E93B0AE2-7974-4368-84C8-12C668703FDF}" type="presParOf" srcId="{FC358C74-9D84-438C-8AF5-414D24759515}" destId="{97B260BF-16F2-416E-B441-5F4E21122EB4}" srcOrd="3" destOrd="0" presId="urn:microsoft.com/office/officeart/2018/2/layout/IconVerticalSolidList"/>
    <dgm:cxn modelId="{BE505D14-CF24-41E6-AFC5-465859C4B79D}" type="presParOf" srcId="{2A442B05-46B7-4A6D-8835-DD6511892CDC}" destId="{1EAB8B50-EEB0-4E78-98C5-99F91A460D97}" srcOrd="5" destOrd="0" presId="urn:microsoft.com/office/officeart/2018/2/layout/IconVerticalSolidList"/>
    <dgm:cxn modelId="{A16A02D2-E446-4E7B-9CF0-480C8D0F6A1D}" type="presParOf" srcId="{2A442B05-46B7-4A6D-8835-DD6511892CDC}" destId="{1E3DFDA2-EB82-4168-8E3F-A208AA6FC0D5}" srcOrd="6" destOrd="0" presId="urn:microsoft.com/office/officeart/2018/2/layout/IconVerticalSolidList"/>
    <dgm:cxn modelId="{D1F2260D-C47E-499D-85A8-8DB06560FA7B}" type="presParOf" srcId="{1E3DFDA2-EB82-4168-8E3F-A208AA6FC0D5}" destId="{F54A2B34-7710-4A69-9B49-32B7D0838914}" srcOrd="0" destOrd="0" presId="urn:microsoft.com/office/officeart/2018/2/layout/IconVerticalSolidList"/>
    <dgm:cxn modelId="{5C144060-77E5-42A5-AC16-A1F0FEA11910}" type="presParOf" srcId="{1E3DFDA2-EB82-4168-8E3F-A208AA6FC0D5}" destId="{038D681B-ECA6-468B-BB31-549283AA949C}" srcOrd="1" destOrd="0" presId="urn:microsoft.com/office/officeart/2018/2/layout/IconVerticalSolidList"/>
    <dgm:cxn modelId="{473B3258-0874-49C4-AE73-BE975ADE3AA5}" type="presParOf" srcId="{1E3DFDA2-EB82-4168-8E3F-A208AA6FC0D5}" destId="{89D4517F-B6D2-4994-B5FA-6986AD1D6438}" srcOrd="2" destOrd="0" presId="urn:microsoft.com/office/officeart/2018/2/layout/IconVerticalSolidList"/>
    <dgm:cxn modelId="{B1AD14A9-14A2-4FBA-AF02-4753EF2E8719}" type="presParOf" srcId="{1E3DFDA2-EB82-4168-8E3F-A208AA6FC0D5}" destId="{74B96C75-1E58-4FCA-B021-07E78C14AADF}" srcOrd="3" destOrd="0" presId="urn:microsoft.com/office/officeart/2018/2/layout/IconVerticalSolidList"/>
    <dgm:cxn modelId="{6AB35CD6-35DB-49CF-A5AD-0242449BED19}" type="presParOf" srcId="{2A442B05-46B7-4A6D-8835-DD6511892CDC}" destId="{BD09AE4E-6461-40B0-928A-2F4B5893786D}" srcOrd="7" destOrd="0" presId="urn:microsoft.com/office/officeart/2018/2/layout/IconVerticalSolidList"/>
    <dgm:cxn modelId="{FC28EB38-6EFD-4CA9-B092-ABDFA976C41C}" type="presParOf" srcId="{2A442B05-46B7-4A6D-8835-DD6511892CDC}" destId="{C778117D-46F4-4590-B540-D2B54A3D11BD}" srcOrd="8" destOrd="0" presId="urn:microsoft.com/office/officeart/2018/2/layout/IconVerticalSolidList"/>
    <dgm:cxn modelId="{87F3C5EF-DBD1-4DAF-8FFF-836DDEEE4AC3}" type="presParOf" srcId="{C778117D-46F4-4590-B540-D2B54A3D11BD}" destId="{616ED268-32BD-440B-82D2-0CE2E3B13E4C}" srcOrd="0" destOrd="0" presId="urn:microsoft.com/office/officeart/2018/2/layout/IconVerticalSolidList"/>
    <dgm:cxn modelId="{8F7FFEC6-3B53-42D9-95D1-0520D04432C1}" type="presParOf" srcId="{C778117D-46F4-4590-B540-D2B54A3D11BD}" destId="{4CA54DA3-9676-4B42-82C4-57181B7F82D9}" srcOrd="1" destOrd="0" presId="urn:microsoft.com/office/officeart/2018/2/layout/IconVerticalSolidList"/>
    <dgm:cxn modelId="{7FB267A1-FAD0-4EB6-B614-BB2425C549F9}" type="presParOf" srcId="{C778117D-46F4-4590-B540-D2B54A3D11BD}" destId="{47CBFACC-14AC-4FA4-9A31-9BE1B6B59E2B}" srcOrd="2" destOrd="0" presId="urn:microsoft.com/office/officeart/2018/2/layout/IconVerticalSolidList"/>
    <dgm:cxn modelId="{C6B74D53-8768-4554-AA01-B160D43C4A85}" type="presParOf" srcId="{C778117D-46F4-4590-B540-D2B54A3D11BD}" destId="{59DBB5BF-C9C1-4126-9121-890233291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EEBAB75-38FC-4521-A5F3-F2AE6A836953}">
      <dgm:prSet/>
      <dgm:spPr/>
      <dgm:t>
        <a:bodyPr/>
        <a:lstStyle/>
        <a:p>
          <a:pPr>
            <a:lnSpc>
              <a:spcPct val="100000"/>
            </a:lnSpc>
          </a:pPr>
          <a:r>
            <a:rPr lang="en-US"/>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pPr>
            <a:lnSpc>
              <a:spcPct val="100000"/>
            </a:lnSpc>
          </a:pPr>
          <a:endParaRPr lang="en-US"/>
        </a:p>
      </dgm:t>
    </dgm:pt>
    <dgm:pt modelId="{49E2F8A9-9239-493E-B938-FB73C265266D}">
      <dgm:prSet/>
      <dgm:spPr/>
      <dgm:t>
        <a:bodyPr/>
        <a:lstStyle/>
        <a:p>
          <a:pPr>
            <a:lnSpc>
              <a:spcPct val="100000"/>
            </a:lnSpc>
          </a:pPr>
          <a:r>
            <a:rPr lang="en-US"/>
            <a:t>The dataset includes both administrative variables and variables generated from user-provided data.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31CF11A7-8108-4373-8344-8EDFB81061CD}" type="pres">
      <dgm:prSet presAssocID="{D836E617-781E-4126-8D2C-21E5C2D15615}" presName="root" presStyleCnt="0">
        <dgm:presLayoutVars>
          <dgm:dir/>
          <dgm:resizeHandles val="exact"/>
        </dgm:presLayoutVars>
      </dgm:prSet>
      <dgm:spPr/>
    </dgm:pt>
    <dgm:pt modelId="{DABADFC2-785D-4737-B4BB-3CAB9068E714}" type="pres">
      <dgm:prSet presAssocID="{BEEBAB75-38FC-4521-A5F3-F2AE6A836953}" presName="compNode" presStyleCnt="0"/>
      <dgm:spPr/>
    </dgm:pt>
    <dgm:pt modelId="{C28207A9-5DBE-4BB0-8A1D-30E24209B0EF}" type="pres">
      <dgm:prSet presAssocID="{BEEBAB75-38FC-4521-A5F3-F2AE6A836953}" presName="bgRect" presStyleLbl="bgShp" presStyleIdx="0" presStyleCnt="2"/>
      <dgm:spPr/>
    </dgm:pt>
    <dgm:pt modelId="{69750F6E-375E-48C0-B1CA-3175274E3825}" type="pres">
      <dgm:prSet presAssocID="{BEEBAB75-38FC-4521-A5F3-F2AE6A8369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0185F55-8993-48A7-9622-9662DB1355F1}" type="pres">
      <dgm:prSet presAssocID="{BEEBAB75-38FC-4521-A5F3-F2AE6A836953}" presName="spaceRect" presStyleCnt="0"/>
      <dgm:spPr/>
    </dgm:pt>
    <dgm:pt modelId="{35A4E5A0-4AFA-4C63-95B3-BA0396E2E03C}" type="pres">
      <dgm:prSet presAssocID="{BEEBAB75-38FC-4521-A5F3-F2AE6A836953}" presName="parTx" presStyleLbl="revTx" presStyleIdx="0" presStyleCnt="2">
        <dgm:presLayoutVars>
          <dgm:chMax val="0"/>
          <dgm:chPref val="0"/>
        </dgm:presLayoutVars>
      </dgm:prSet>
      <dgm:spPr/>
    </dgm:pt>
    <dgm:pt modelId="{B2F282A3-71AF-40FC-A4C8-CC749832EF2F}" type="pres">
      <dgm:prSet presAssocID="{10D2AFC7-8F7D-40AA-A496-6E705101860F}" presName="sibTrans" presStyleCnt="0"/>
      <dgm:spPr/>
    </dgm:pt>
    <dgm:pt modelId="{C8976ACF-C78F-4184-A61A-53E55BCFDFA8}" type="pres">
      <dgm:prSet presAssocID="{49E2F8A9-9239-493E-B938-FB73C265266D}" presName="compNode" presStyleCnt="0"/>
      <dgm:spPr/>
    </dgm:pt>
    <dgm:pt modelId="{3F428D68-F089-4E53-B137-E6D5BD8A1B33}" type="pres">
      <dgm:prSet presAssocID="{49E2F8A9-9239-493E-B938-FB73C265266D}" presName="bgRect" presStyleLbl="bgShp" presStyleIdx="1" presStyleCnt="2"/>
      <dgm:spPr/>
    </dgm:pt>
    <dgm:pt modelId="{86D8BDB0-A137-4153-BAB9-0B721741980D}" type="pres">
      <dgm:prSet presAssocID="{49E2F8A9-9239-493E-B938-FB73C2652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7124BAF-04B6-497A-8FA3-B95D732262DF}" type="pres">
      <dgm:prSet presAssocID="{49E2F8A9-9239-493E-B938-FB73C265266D}" presName="spaceRect" presStyleCnt="0"/>
      <dgm:spPr/>
    </dgm:pt>
    <dgm:pt modelId="{1829B875-C176-43F9-98A8-967A38422D0A}" type="pres">
      <dgm:prSet presAssocID="{49E2F8A9-9239-493E-B938-FB73C265266D}" presName="parTx" presStyleLbl="revTx" presStyleIdx="1" presStyleCnt="2">
        <dgm:presLayoutVars>
          <dgm:chMax val="0"/>
          <dgm:chPref val="0"/>
        </dgm:presLayoutVars>
      </dgm:prSet>
      <dgm:spPr/>
    </dgm:pt>
  </dgm:ptLst>
  <dgm:cxnLst>
    <dgm:cxn modelId="{90E4F110-6589-EC49-89FB-C9670A98310F}" type="presOf" srcId="{BEEBAB75-38FC-4521-A5F3-F2AE6A836953}" destId="{35A4E5A0-4AFA-4C63-95B3-BA0396E2E03C}" srcOrd="0" destOrd="0" presId="urn:microsoft.com/office/officeart/2018/2/layout/IconVerticalSolidList"/>
    <dgm:cxn modelId="{BA2A4620-6E11-F34C-9BAB-EDED088D7DAA}" type="presOf" srcId="{49E2F8A9-9239-493E-B938-FB73C265266D}" destId="{1829B875-C176-43F9-98A8-967A38422D0A}" srcOrd="0" destOrd="0" presId="urn:microsoft.com/office/officeart/2018/2/layout/IconVerticalSolidList"/>
    <dgm:cxn modelId="{DE69B031-5704-4AB3-BA68-1EFC8B921479}" srcId="{D836E617-781E-4126-8D2C-21E5C2D15615}" destId="{49E2F8A9-9239-493E-B938-FB73C265266D}" srcOrd="1" destOrd="0" parTransId="{6AA12B37-87EB-4A38-B39B-DAC69CEDCFC3}" sibTransId="{09A129F4-0591-40EF-9910-2270C462B7C1}"/>
    <dgm:cxn modelId="{B347DFD0-A626-4B1D-9287-EAC3592618EF}" srcId="{D836E617-781E-4126-8D2C-21E5C2D15615}" destId="{BEEBAB75-38FC-4521-A5F3-F2AE6A836953}" srcOrd="0" destOrd="0" parTransId="{44E2298A-D684-43B6-8BCB-E53EE2589D2E}" sibTransId="{10D2AFC7-8F7D-40AA-A496-6E705101860F}"/>
    <dgm:cxn modelId="{C82FD4D6-0822-EF4F-868E-7CE5814C37FE}" type="presOf" srcId="{D836E617-781E-4126-8D2C-21E5C2D15615}" destId="{31CF11A7-8108-4373-8344-8EDFB81061CD}" srcOrd="0" destOrd="0" presId="urn:microsoft.com/office/officeart/2018/2/layout/IconVerticalSolidList"/>
    <dgm:cxn modelId="{8602BDA8-1528-DF48-A245-0E8FBE9157EA}" type="presParOf" srcId="{31CF11A7-8108-4373-8344-8EDFB81061CD}" destId="{DABADFC2-785D-4737-B4BB-3CAB9068E714}" srcOrd="0" destOrd="0" presId="urn:microsoft.com/office/officeart/2018/2/layout/IconVerticalSolidList"/>
    <dgm:cxn modelId="{DC255B38-E2C3-E547-BCA5-D67E342E5E96}" type="presParOf" srcId="{DABADFC2-785D-4737-B4BB-3CAB9068E714}" destId="{C28207A9-5DBE-4BB0-8A1D-30E24209B0EF}" srcOrd="0" destOrd="0" presId="urn:microsoft.com/office/officeart/2018/2/layout/IconVerticalSolidList"/>
    <dgm:cxn modelId="{B536BF85-7DDA-B24B-AD1C-29193923CB6F}" type="presParOf" srcId="{DABADFC2-785D-4737-B4BB-3CAB9068E714}" destId="{69750F6E-375E-48C0-B1CA-3175274E3825}" srcOrd="1" destOrd="0" presId="urn:microsoft.com/office/officeart/2018/2/layout/IconVerticalSolidList"/>
    <dgm:cxn modelId="{39452E02-16FB-894C-9AAF-ED0F3DB8B918}" type="presParOf" srcId="{DABADFC2-785D-4737-B4BB-3CAB9068E714}" destId="{00185F55-8993-48A7-9622-9662DB1355F1}" srcOrd="2" destOrd="0" presId="urn:microsoft.com/office/officeart/2018/2/layout/IconVerticalSolidList"/>
    <dgm:cxn modelId="{3D6B088D-3B36-864D-AE56-67F691C586C4}" type="presParOf" srcId="{DABADFC2-785D-4737-B4BB-3CAB9068E714}" destId="{35A4E5A0-4AFA-4C63-95B3-BA0396E2E03C}" srcOrd="3" destOrd="0" presId="urn:microsoft.com/office/officeart/2018/2/layout/IconVerticalSolidList"/>
    <dgm:cxn modelId="{A48E470B-D830-7B42-A081-033668523490}" type="presParOf" srcId="{31CF11A7-8108-4373-8344-8EDFB81061CD}" destId="{B2F282A3-71AF-40FC-A4C8-CC749832EF2F}" srcOrd="1" destOrd="0" presId="urn:microsoft.com/office/officeart/2018/2/layout/IconVerticalSolidList"/>
    <dgm:cxn modelId="{62200716-B840-464F-AD3E-1A184B08EF00}" type="presParOf" srcId="{31CF11A7-8108-4373-8344-8EDFB81061CD}" destId="{C8976ACF-C78F-4184-A61A-53E55BCFDFA8}" srcOrd="2" destOrd="0" presId="urn:microsoft.com/office/officeart/2018/2/layout/IconVerticalSolidList"/>
    <dgm:cxn modelId="{946BBAA4-8DCD-964F-B9B2-DBAD3EDED139}" type="presParOf" srcId="{C8976ACF-C78F-4184-A61A-53E55BCFDFA8}" destId="{3F428D68-F089-4E53-B137-E6D5BD8A1B33}" srcOrd="0" destOrd="0" presId="urn:microsoft.com/office/officeart/2018/2/layout/IconVerticalSolidList"/>
    <dgm:cxn modelId="{A9A9FA3C-1114-8142-9F0F-9919EAA4639A}" type="presParOf" srcId="{C8976ACF-C78F-4184-A61A-53E55BCFDFA8}" destId="{86D8BDB0-A137-4153-BAB9-0B721741980D}" srcOrd="1" destOrd="0" presId="urn:microsoft.com/office/officeart/2018/2/layout/IconVerticalSolidList"/>
    <dgm:cxn modelId="{4437473C-C273-4247-9FA0-6667EA9AB0AE}" type="presParOf" srcId="{C8976ACF-C78F-4184-A61A-53E55BCFDFA8}" destId="{37124BAF-04B6-497A-8FA3-B95D732262DF}" srcOrd="2" destOrd="0" presId="urn:microsoft.com/office/officeart/2018/2/layout/IconVerticalSolidList"/>
    <dgm:cxn modelId="{4E02AF2B-4569-DC40-9B9C-6917F60C8D71}" type="presParOf" srcId="{C8976ACF-C78F-4184-A61A-53E55BCFDFA8}" destId="{1829B875-C176-43F9-98A8-967A38422D0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EBAB75-38FC-4521-A5F3-F2AE6A836953}">
      <dgm:prSet/>
      <dgm:spPr/>
      <dgm:t>
        <a:bodyPr/>
        <a:lstStyle/>
        <a:p>
          <a:pPr>
            <a:lnSpc>
              <a:spcPct val="100000"/>
            </a:lnSpc>
          </a:pPr>
          <a:r>
            <a:rPr lang="en-US" dirty="0"/>
            <a:t>This dataset is at the level of one row per-person, per-course. So, for example, if one individual enrolled in three </a:t>
          </a:r>
          <a:r>
            <a:rPr lang="en-US" dirty="0" err="1"/>
            <a:t>MITx</a:t>
          </a:r>
          <a:r>
            <a:rPr lang="en-US" dirty="0"/>
            <a:t> or </a:t>
          </a:r>
          <a:r>
            <a:rPr lang="en-US" dirty="0" err="1"/>
            <a:t>HarvardX</a:t>
          </a:r>
          <a:r>
            <a:rPr lang="en-US" dirty="0"/>
            <a:t> courses during the period covered by the dataset (for this release, Fall 2012, Spring 2013, and Summer 2013), that person would have three rows associated with their </a:t>
          </a:r>
          <a:r>
            <a:rPr lang="en-US" dirty="0" err="1"/>
            <a:t>userID</a:t>
          </a:r>
          <a:r>
            <a:rPr lang="en-US" dirty="0"/>
            <a:t>.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endParaRPr lang="en-US"/>
        </a:p>
      </dgm:t>
    </dgm:pt>
    <dgm:pt modelId="{49E2F8A9-9239-493E-B938-FB73C265266D}">
      <dgm:prSet/>
      <dgm:spPr/>
      <dgm:t>
        <a:bodyPr/>
        <a:lstStyle/>
        <a:p>
          <a:pPr>
            <a:lnSpc>
              <a:spcPct val="100000"/>
            </a:lnSpc>
          </a:pPr>
          <a:r>
            <a:rPr lang="en-US" dirty="0"/>
            <a:t>The dataset includes both administrative variables and variables generated from user-provided data.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12AB911E-D20E-419C-BC0A-2A63C8CC39E2}" type="pres">
      <dgm:prSet presAssocID="{D836E617-781E-4126-8D2C-21E5C2D15615}" presName="root" presStyleCnt="0">
        <dgm:presLayoutVars>
          <dgm:dir/>
          <dgm:resizeHandles val="exact"/>
        </dgm:presLayoutVars>
      </dgm:prSet>
      <dgm:spPr/>
    </dgm:pt>
    <dgm:pt modelId="{7D9DE0B4-AD41-45FA-B70F-6EE472C41E09}" type="pres">
      <dgm:prSet presAssocID="{BEEBAB75-38FC-4521-A5F3-F2AE6A836953}" presName="compNode" presStyleCnt="0"/>
      <dgm:spPr/>
    </dgm:pt>
    <dgm:pt modelId="{1D8EBB1E-0A73-4438-A463-0D236465C83E}" type="pres">
      <dgm:prSet presAssocID="{BEEBAB75-38FC-4521-A5F3-F2AE6A836953}" presName="bgRect" presStyleLbl="bgShp" presStyleIdx="0" presStyleCnt="2" custScaleX="100000" custScaleY="138381" custLinFactNeighborX="-2215" custLinFactNeighborY="-30578"/>
      <dgm:spPr/>
    </dgm:pt>
    <dgm:pt modelId="{ED32ABCB-F5FE-47BC-B741-4659BFD5A457}" type="pres">
      <dgm:prSet presAssocID="{BEEBAB75-38FC-4521-A5F3-F2AE6A8369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D451D34-C250-427A-A987-CF207DCDD306}" type="pres">
      <dgm:prSet presAssocID="{BEEBAB75-38FC-4521-A5F3-F2AE6A836953}" presName="spaceRect" presStyleCnt="0"/>
      <dgm:spPr/>
    </dgm:pt>
    <dgm:pt modelId="{D88FA85E-244E-4C87-B187-C3045004E8D8}" type="pres">
      <dgm:prSet presAssocID="{BEEBAB75-38FC-4521-A5F3-F2AE6A836953}" presName="parTx" presStyleLbl="revTx" presStyleIdx="0" presStyleCnt="2" custScaleX="100000" custLinFactNeighborX="-4771" custLinFactNeighborY="-21689">
        <dgm:presLayoutVars>
          <dgm:chMax val="0"/>
          <dgm:chPref val="0"/>
        </dgm:presLayoutVars>
      </dgm:prSet>
      <dgm:spPr/>
    </dgm:pt>
    <dgm:pt modelId="{10A5FC31-E64C-4844-A97D-9EE90EAD0310}" type="pres">
      <dgm:prSet presAssocID="{10D2AFC7-8F7D-40AA-A496-6E705101860F}" presName="sibTrans" presStyleCnt="0"/>
      <dgm:spPr/>
    </dgm:pt>
    <dgm:pt modelId="{2E79F049-DAB1-47C7-AED1-B16C0C3979CF}" type="pres">
      <dgm:prSet presAssocID="{49E2F8A9-9239-493E-B938-FB73C265266D}" presName="compNode" presStyleCnt="0"/>
      <dgm:spPr/>
    </dgm:pt>
    <dgm:pt modelId="{FABA400F-7F68-4B74-8D76-0A0A38F29974}" type="pres">
      <dgm:prSet presAssocID="{49E2F8A9-9239-493E-B938-FB73C265266D}" presName="bgRect" presStyleLbl="bgShp" presStyleIdx="1" presStyleCnt="2"/>
      <dgm:spPr/>
    </dgm:pt>
    <dgm:pt modelId="{4C096E4F-D2BB-4B5D-9658-E111B0601A4E}" type="pres">
      <dgm:prSet presAssocID="{49E2F8A9-9239-493E-B938-FB73C26526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8914D3FF-988B-41D7-B000-15735A6528CD}" type="pres">
      <dgm:prSet presAssocID="{49E2F8A9-9239-493E-B938-FB73C265266D}" presName="spaceRect" presStyleCnt="0"/>
      <dgm:spPr/>
    </dgm:pt>
    <dgm:pt modelId="{8458ACA4-B4EF-4735-BF25-EBC986ADAEE6}" type="pres">
      <dgm:prSet presAssocID="{49E2F8A9-9239-493E-B938-FB73C265266D}" presName="parTx" presStyleLbl="revTx" presStyleIdx="1" presStyleCnt="2">
        <dgm:presLayoutVars>
          <dgm:chMax val="0"/>
          <dgm:chPref val="0"/>
        </dgm:presLayoutVars>
      </dgm:prSet>
      <dgm:spPr/>
    </dgm:pt>
  </dgm:ptLst>
  <dgm:cxnLst>
    <dgm:cxn modelId="{DE69B031-5704-4AB3-BA68-1EFC8B921479}" srcId="{D836E617-781E-4126-8D2C-21E5C2D15615}" destId="{49E2F8A9-9239-493E-B938-FB73C265266D}" srcOrd="1" destOrd="0" parTransId="{6AA12B37-87EB-4A38-B39B-DAC69CEDCFC3}" sibTransId="{09A129F4-0591-40EF-9910-2270C462B7C1}"/>
    <dgm:cxn modelId="{C7A3D98B-10E8-484C-9798-A99F44CE92CA}" type="presOf" srcId="{49E2F8A9-9239-493E-B938-FB73C265266D}" destId="{8458ACA4-B4EF-4735-BF25-EBC986ADAEE6}" srcOrd="0" destOrd="0" presId="urn:microsoft.com/office/officeart/2018/2/layout/IconVerticalSolidList"/>
    <dgm:cxn modelId="{2C7FD3D0-F19E-A541-83AD-06CE494E91DA}" type="presOf" srcId="{BEEBAB75-38FC-4521-A5F3-F2AE6A836953}" destId="{D88FA85E-244E-4C87-B187-C3045004E8D8}" srcOrd="0" destOrd="0" presId="urn:microsoft.com/office/officeart/2018/2/layout/IconVerticalSolidList"/>
    <dgm:cxn modelId="{B347DFD0-A626-4B1D-9287-EAC3592618EF}" srcId="{D836E617-781E-4126-8D2C-21E5C2D15615}" destId="{BEEBAB75-38FC-4521-A5F3-F2AE6A836953}" srcOrd="0" destOrd="0" parTransId="{44E2298A-D684-43B6-8BCB-E53EE2589D2E}" sibTransId="{10D2AFC7-8F7D-40AA-A496-6E705101860F}"/>
    <dgm:cxn modelId="{D07079EC-D3C3-1A4F-889E-82091AB96E05}" type="presOf" srcId="{D836E617-781E-4126-8D2C-21E5C2D15615}" destId="{12AB911E-D20E-419C-BC0A-2A63C8CC39E2}" srcOrd="0" destOrd="0" presId="urn:microsoft.com/office/officeart/2018/2/layout/IconVerticalSolidList"/>
    <dgm:cxn modelId="{0BAE2609-FD27-7546-B0D1-14DAB4915C4F}" type="presParOf" srcId="{12AB911E-D20E-419C-BC0A-2A63C8CC39E2}" destId="{7D9DE0B4-AD41-45FA-B70F-6EE472C41E09}" srcOrd="0" destOrd="0" presId="urn:microsoft.com/office/officeart/2018/2/layout/IconVerticalSolidList"/>
    <dgm:cxn modelId="{DD2E7051-C3F1-2441-8150-0A344962C566}" type="presParOf" srcId="{7D9DE0B4-AD41-45FA-B70F-6EE472C41E09}" destId="{1D8EBB1E-0A73-4438-A463-0D236465C83E}" srcOrd="0" destOrd="0" presId="urn:microsoft.com/office/officeart/2018/2/layout/IconVerticalSolidList"/>
    <dgm:cxn modelId="{D87DF526-CB33-484B-AD59-B7FBA6009FA6}" type="presParOf" srcId="{7D9DE0B4-AD41-45FA-B70F-6EE472C41E09}" destId="{ED32ABCB-F5FE-47BC-B741-4659BFD5A457}" srcOrd="1" destOrd="0" presId="urn:microsoft.com/office/officeart/2018/2/layout/IconVerticalSolidList"/>
    <dgm:cxn modelId="{BFDDD93F-D557-494C-BD69-E27492DA4C0F}" type="presParOf" srcId="{7D9DE0B4-AD41-45FA-B70F-6EE472C41E09}" destId="{7D451D34-C250-427A-A987-CF207DCDD306}" srcOrd="2" destOrd="0" presId="urn:microsoft.com/office/officeart/2018/2/layout/IconVerticalSolidList"/>
    <dgm:cxn modelId="{723E18E7-00B4-9A4E-B14A-D1C85B3C1DD4}" type="presParOf" srcId="{7D9DE0B4-AD41-45FA-B70F-6EE472C41E09}" destId="{D88FA85E-244E-4C87-B187-C3045004E8D8}" srcOrd="3" destOrd="0" presId="urn:microsoft.com/office/officeart/2018/2/layout/IconVerticalSolidList"/>
    <dgm:cxn modelId="{496F033A-38B4-C64F-819E-3A1C80E26FC7}" type="presParOf" srcId="{12AB911E-D20E-419C-BC0A-2A63C8CC39E2}" destId="{10A5FC31-E64C-4844-A97D-9EE90EAD0310}" srcOrd="1" destOrd="0" presId="urn:microsoft.com/office/officeart/2018/2/layout/IconVerticalSolidList"/>
    <dgm:cxn modelId="{0B9FA54C-F6D8-CE4E-9401-C0C1D494DD4F}" type="presParOf" srcId="{12AB911E-D20E-419C-BC0A-2A63C8CC39E2}" destId="{2E79F049-DAB1-47C7-AED1-B16C0C3979CF}" srcOrd="2" destOrd="0" presId="urn:microsoft.com/office/officeart/2018/2/layout/IconVerticalSolidList"/>
    <dgm:cxn modelId="{1CAA1FBB-5CF5-164A-A65E-9B10DD362591}" type="presParOf" srcId="{2E79F049-DAB1-47C7-AED1-B16C0C3979CF}" destId="{FABA400F-7F68-4B74-8D76-0A0A38F29974}" srcOrd="0" destOrd="0" presId="urn:microsoft.com/office/officeart/2018/2/layout/IconVerticalSolidList"/>
    <dgm:cxn modelId="{1569FA9E-298A-1B4A-820A-7D173428E0F3}" type="presParOf" srcId="{2E79F049-DAB1-47C7-AED1-B16C0C3979CF}" destId="{4C096E4F-D2BB-4B5D-9658-E111B0601A4E}" srcOrd="1" destOrd="0" presId="urn:microsoft.com/office/officeart/2018/2/layout/IconVerticalSolidList"/>
    <dgm:cxn modelId="{7C111167-1C26-674B-92CF-1BF2288CE2D3}" type="presParOf" srcId="{2E79F049-DAB1-47C7-AED1-B16C0C3979CF}" destId="{8914D3FF-988B-41D7-B000-15735A6528CD}" srcOrd="2" destOrd="0" presId="urn:microsoft.com/office/officeart/2018/2/layout/IconVerticalSolidList"/>
    <dgm:cxn modelId="{9DA1E98A-924B-FF42-836A-FC8BC21712B9}" type="presParOf" srcId="{2E79F049-DAB1-47C7-AED1-B16C0C3979CF}" destId="{8458ACA4-B4EF-4735-BF25-EBC986ADAEE6}" srcOrd="3"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11BA12-522E-4DF8-9889-8F3294EE8DA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964AFB-6A2E-4A6E-AAF8-4166AC7227D5}">
      <dgm:prSet custT="1"/>
      <dgm:spPr/>
      <dgm:t>
        <a:bodyPr/>
        <a:lstStyle/>
        <a:p>
          <a:r>
            <a:rPr lang="en-US" sz="2000" b="1" i="1" dirty="0" err="1"/>
            <a:t>course_id</a:t>
          </a:r>
          <a:r>
            <a:rPr lang="en-US" sz="2000" b="1" dirty="0"/>
            <a:t>: </a:t>
          </a:r>
          <a:br>
            <a:rPr lang="en-US" sz="1300" dirty="0"/>
          </a:br>
          <a:endParaRPr lang="en-US" sz="1300" dirty="0"/>
        </a:p>
        <a:p>
          <a:r>
            <a:rPr lang="en-US" sz="1300" dirty="0"/>
            <a:t>Identifies course name, and semester, e.g. “CB22x” </a:t>
          </a:r>
        </a:p>
      </dgm:t>
    </dgm:pt>
    <dgm:pt modelId="{72C667D8-8542-43EB-B678-C2D9936DA6BD}" type="parTrans" cxnId="{A38F8133-F3D1-4CFC-AFBD-22EE15D4F052}">
      <dgm:prSet/>
      <dgm:spPr/>
      <dgm:t>
        <a:bodyPr/>
        <a:lstStyle/>
        <a:p>
          <a:endParaRPr lang="en-US"/>
        </a:p>
      </dgm:t>
    </dgm:pt>
    <dgm:pt modelId="{1D83646E-DBBC-4B86-BEC0-05ACEE3EEDE8}" type="sibTrans" cxnId="{A38F8133-F3D1-4CFC-AFBD-22EE15D4F052}">
      <dgm:prSet/>
      <dgm:spPr/>
      <dgm:t>
        <a:bodyPr/>
        <a:lstStyle/>
        <a:p>
          <a:endParaRPr lang="en-US"/>
        </a:p>
      </dgm:t>
    </dgm:pt>
    <dgm:pt modelId="{1AE3E9EE-5ACF-4197-981C-4D3D46E8FC63}">
      <dgm:prSet custT="1"/>
      <dgm:spPr/>
      <dgm:t>
        <a:bodyPr/>
        <a:lstStyle/>
        <a:p>
          <a:r>
            <a:rPr lang="en-US" sz="1600" b="1" i="1" dirty="0" err="1"/>
            <a:t>userid_DI</a:t>
          </a:r>
          <a:r>
            <a:rPr lang="en-US" sz="1600" b="1" dirty="0"/>
            <a:t>:</a:t>
          </a:r>
          <a:br>
            <a:rPr lang="en-US" sz="1300" dirty="0"/>
          </a:br>
          <a:br>
            <a:rPr lang="en-US" sz="1300" dirty="0"/>
          </a:br>
          <a:r>
            <a:rPr lang="en-US" sz="1300" dirty="0"/>
            <a:t>identifies dataset (MHxPC13 corresponds to </a:t>
          </a:r>
          <a:r>
            <a:rPr lang="en-US" sz="1300" dirty="0" err="1"/>
            <a:t>MITx</a:t>
          </a:r>
          <a:r>
            <a:rPr lang="en-US" sz="1300" dirty="0"/>
            <a:t> </a:t>
          </a:r>
          <a:r>
            <a:rPr lang="en-US" sz="1300" dirty="0" err="1"/>
            <a:t>HarvardX</a:t>
          </a:r>
          <a:r>
            <a:rPr lang="en-US" sz="1300" dirty="0"/>
            <a:t> Person-Course AY13), second portion is a random ID number. Example ID: “MHxPC130442623”. </a:t>
          </a:r>
        </a:p>
      </dgm:t>
    </dgm:pt>
    <dgm:pt modelId="{79F9310C-8387-4926-A4DF-47BE330136C3}" type="parTrans" cxnId="{58838D7F-D43C-403F-B816-E0F205BF4530}">
      <dgm:prSet/>
      <dgm:spPr/>
      <dgm:t>
        <a:bodyPr/>
        <a:lstStyle/>
        <a:p>
          <a:endParaRPr lang="en-US"/>
        </a:p>
      </dgm:t>
    </dgm:pt>
    <dgm:pt modelId="{B2FF7816-05F1-47CB-9AD4-AFAB7C97BFBE}" type="sibTrans" cxnId="{58838D7F-D43C-403F-B816-E0F205BF4530}">
      <dgm:prSet/>
      <dgm:spPr/>
      <dgm:t>
        <a:bodyPr/>
        <a:lstStyle/>
        <a:p>
          <a:endParaRPr lang="en-US"/>
        </a:p>
      </dgm:t>
    </dgm:pt>
    <dgm:pt modelId="{30A46503-E675-4BE7-B2E1-83F781FC832B}">
      <dgm:prSet custT="1"/>
      <dgm:spPr/>
      <dgm:t>
        <a:bodyPr/>
        <a:lstStyle/>
        <a:p>
          <a:r>
            <a:rPr lang="en-US" sz="1800" i="1" dirty="0"/>
            <a:t>registered</a:t>
          </a:r>
          <a:r>
            <a:rPr lang="en-US" sz="1800" dirty="0"/>
            <a:t>:</a:t>
          </a:r>
          <a:br>
            <a:rPr lang="en-US" sz="1800" dirty="0"/>
          </a:br>
          <a:br>
            <a:rPr lang="en-US" sz="1300" dirty="0"/>
          </a:br>
          <a:br>
            <a:rPr lang="en-US" sz="1300" dirty="0"/>
          </a:br>
          <a:r>
            <a:rPr lang="en-US" sz="1300" dirty="0"/>
            <a:t>administrative, 0/1; registered for course, =1 for all records in person- course </a:t>
          </a:r>
        </a:p>
      </dgm:t>
    </dgm:pt>
    <dgm:pt modelId="{68F47C5D-53A2-4589-ADE6-BE68AF3C29B5}" type="parTrans" cxnId="{445EA6B7-0733-4E60-84ED-901A4D776223}">
      <dgm:prSet/>
      <dgm:spPr/>
      <dgm:t>
        <a:bodyPr/>
        <a:lstStyle/>
        <a:p>
          <a:endParaRPr lang="en-US"/>
        </a:p>
      </dgm:t>
    </dgm:pt>
    <dgm:pt modelId="{3BE3113E-EA43-4466-B839-66F0751ADE0C}" type="sibTrans" cxnId="{445EA6B7-0733-4E60-84ED-901A4D776223}">
      <dgm:prSet/>
      <dgm:spPr/>
      <dgm:t>
        <a:bodyPr/>
        <a:lstStyle/>
        <a:p>
          <a:endParaRPr lang="en-US"/>
        </a:p>
      </dgm:t>
    </dgm:pt>
    <dgm:pt modelId="{BDE906C2-6A88-447F-AE6D-C0EE2C3974B6}">
      <dgm:prSet/>
      <dgm:spPr/>
      <dgm:t>
        <a:bodyPr/>
        <a:lstStyle/>
        <a:p>
          <a:r>
            <a:rPr lang="en-US" i="1"/>
            <a:t>viewed</a:t>
          </a:r>
          <a:r>
            <a:rPr lang="en-US"/>
            <a:t>: administrative, 0/1; anyone who accessed the ‘Courseware’ tab (the home of the videos, problem sets, and exams) within the edX platform for the course. Note that there exist course materials outside of the ‘Courseware’ tab, such as the Syllabus or the Discussion forums. </a:t>
          </a:r>
        </a:p>
      </dgm:t>
    </dgm:pt>
    <dgm:pt modelId="{3FC738DC-7788-42D9-B50A-C92792CDA50B}" type="parTrans" cxnId="{5F248486-B8C8-493F-8B3F-71C4919FB61E}">
      <dgm:prSet/>
      <dgm:spPr/>
      <dgm:t>
        <a:bodyPr/>
        <a:lstStyle/>
        <a:p>
          <a:endParaRPr lang="en-US"/>
        </a:p>
      </dgm:t>
    </dgm:pt>
    <dgm:pt modelId="{F4CF00DA-B062-4871-9609-B3FF83C51DAF}" type="sibTrans" cxnId="{5F248486-B8C8-493F-8B3F-71C4919FB61E}">
      <dgm:prSet/>
      <dgm:spPr/>
      <dgm:t>
        <a:bodyPr/>
        <a:lstStyle/>
        <a:p>
          <a:endParaRPr lang="en-US"/>
        </a:p>
      </dgm:t>
    </dgm:pt>
    <dgm:pt modelId="{30066E15-4A8F-42D5-A5E8-F407296DC39F}">
      <dgm:prSet/>
      <dgm:spPr/>
      <dgm:t>
        <a:bodyPr/>
        <a:lstStyle/>
        <a:p>
          <a:r>
            <a:rPr lang="en-US" i="1"/>
            <a:t>explored</a:t>
          </a:r>
          <a:r>
            <a:rPr lang="en-US"/>
            <a:t>: administrative, 0/1; anyone who accessed at least half of the chapters in the courseware (chapters are the highest level on the “courseware” menu housing course content). </a:t>
          </a:r>
        </a:p>
      </dgm:t>
    </dgm:pt>
    <dgm:pt modelId="{2CFC5033-B21D-4633-ACC0-EC6F002120C3}" type="parTrans" cxnId="{91754E3B-899A-4449-BC0E-B2C61EBD4B28}">
      <dgm:prSet/>
      <dgm:spPr/>
      <dgm:t>
        <a:bodyPr/>
        <a:lstStyle/>
        <a:p>
          <a:endParaRPr lang="en-US"/>
        </a:p>
      </dgm:t>
    </dgm:pt>
    <dgm:pt modelId="{00099F5A-3B1C-41E7-A731-18B5F4D410FF}" type="sibTrans" cxnId="{91754E3B-899A-4449-BC0E-B2C61EBD4B28}">
      <dgm:prSet/>
      <dgm:spPr/>
      <dgm:t>
        <a:bodyPr/>
        <a:lstStyle/>
        <a:p>
          <a:endParaRPr lang="en-US"/>
        </a:p>
      </dgm:t>
    </dgm:pt>
    <dgm:pt modelId="{01B5A1EA-C65E-4FE5-BF4D-D48484FFFD90}">
      <dgm:prSet/>
      <dgm:spPr/>
      <dgm:t>
        <a:bodyPr/>
        <a:lstStyle/>
        <a:p>
          <a:r>
            <a:rPr lang="en-US" i="1" dirty="0"/>
            <a:t>certified</a:t>
          </a:r>
          <a:r>
            <a:rPr lang="en-US" dirty="0"/>
            <a:t>: administrative, 0/1; anyone who earned a certificate. Certificates are based on course grades, and depending on the course, the cutoff for a certificate varies from 50% - 80%. </a:t>
          </a:r>
        </a:p>
      </dgm:t>
    </dgm:pt>
    <dgm:pt modelId="{B7B5726F-930F-44A8-A237-A7DCFC74FD7D}" type="parTrans" cxnId="{97A45144-7C48-444B-81FE-EC86D6CECE98}">
      <dgm:prSet/>
      <dgm:spPr/>
      <dgm:t>
        <a:bodyPr/>
        <a:lstStyle/>
        <a:p>
          <a:endParaRPr lang="en-US"/>
        </a:p>
      </dgm:t>
    </dgm:pt>
    <dgm:pt modelId="{C1B54F5C-A23F-41C1-A6E6-92AE6D71591E}" type="sibTrans" cxnId="{97A45144-7C48-444B-81FE-EC86D6CECE98}">
      <dgm:prSet/>
      <dgm:spPr/>
      <dgm:t>
        <a:bodyPr/>
        <a:lstStyle/>
        <a:p>
          <a:endParaRPr lang="en-US"/>
        </a:p>
      </dgm:t>
    </dgm:pt>
    <dgm:pt modelId="{559328C5-535F-7449-9AAE-B907A3EEF966}" type="pres">
      <dgm:prSet presAssocID="{9E11BA12-522E-4DF8-9889-8F3294EE8DAB}" presName="diagram" presStyleCnt="0">
        <dgm:presLayoutVars>
          <dgm:dir/>
          <dgm:resizeHandles val="exact"/>
        </dgm:presLayoutVars>
      </dgm:prSet>
      <dgm:spPr/>
    </dgm:pt>
    <dgm:pt modelId="{BDFAACD7-D6A0-7240-948F-BE522FCC122D}" type="pres">
      <dgm:prSet presAssocID="{C4964AFB-6A2E-4A6E-AAF8-4166AC7227D5}" presName="node" presStyleLbl="node1" presStyleIdx="0" presStyleCnt="6" custLinFactNeighborX="433" custLinFactNeighborY="2164">
        <dgm:presLayoutVars>
          <dgm:bulletEnabled val="1"/>
        </dgm:presLayoutVars>
      </dgm:prSet>
      <dgm:spPr/>
    </dgm:pt>
    <dgm:pt modelId="{43590A7F-F19B-B441-8775-FBD8A28F6A5D}" type="pres">
      <dgm:prSet presAssocID="{1D83646E-DBBC-4B86-BEC0-05ACEE3EEDE8}" presName="sibTrans" presStyleCnt="0"/>
      <dgm:spPr/>
    </dgm:pt>
    <dgm:pt modelId="{9E099C38-D88D-D941-B46E-759D89D851A6}" type="pres">
      <dgm:prSet presAssocID="{1AE3E9EE-5ACF-4197-981C-4D3D46E8FC63}" presName="node" presStyleLbl="node1" presStyleIdx="1" presStyleCnt="6">
        <dgm:presLayoutVars>
          <dgm:bulletEnabled val="1"/>
        </dgm:presLayoutVars>
      </dgm:prSet>
      <dgm:spPr/>
    </dgm:pt>
    <dgm:pt modelId="{2CA2C196-607D-3F44-86AA-C931FDF7FE0F}" type="pres">
      <dgm:prSet presAssocID="{B2FF7816-05F1-47CB-9AD4-AFAB7C97BFBE}" presName="sibTrans" presStyleCnt="0"/>
      <dgm:spPr/>
    </dgm:pt>
    <dgm:pt modelId="{E27F77B2-593A-2F4A-AFCD-4740DF7CF613}" type="pres">
      <dgm:prSet presAssocID="{30A46503-E675-4BE7-B2E1-83F781FC832B}" presName="node" presStyleLbl="node1" presStyleIdx="2" presStyleCnt="6">
        <dgm:presLayoutVars>
          <dgm:bulletEnabled val="1"/>
        </dgm:presLayoutVars>
      </dgm:prSet>
      <dgm:spPr/>
    </dgm:pt>
    <dgm:pt modelId="{36D124F6-4044-4A46-AD7F-2EE4595C5CF5}" type="pres">
      <dgm:prSet presAssocID="{3BE3113E-EA43-4466-B839-66F0751ADE0C}" presName="sibTrans" presStyleCnt="0"/>
      <dgm:spPr/>
    </dgm:pt>
    <dgm:pt modelId="{3E999988-2DDB-554A-A755-A07788CC076C}" type="pres">
      <dgm:prSet presAssocID="{BDE906C2-6A88-447F-AE6D-C0EE2C3974B6}" presName="node" presStyleLbl="node1" presStyleIdx="3" presStyleCnt="6">
        <dgm:presLayoutVars>
          <dgm:bulletEnabled val="1"/>
        </dgm:presLayoutVars>
      </dgm:prSet>
      <dgm:spPr/>
    </dgm:pt>
    <dgm:pt modelId="{D215EE67-3B99-3248-B425-C38BD0FB74C3}" type="pres">
      <dgm:prSet presAssocID="{F4CF00DA-B062-4871-9609-B3FF83C51DAF}" presName="sibTrans" presStyleCnt="0"/>
      <dgm:spPr/>
    </dgm:pt>
    <dgm:pt modelId="{2E8331EE-D2CF-1741-8F72-D57EB67E07DF}" type="pres">
      <dgm:prSet presAssocID="{30066E15-4A8F-42D5-A5E8-F407296DC39F}" presName="node" presStyleLbl="node1" presStyleIdx="4" presStyleCnt="6">
        <dgm:presLayoutVars>
          <dgm:bulletEnabled val="1"/>
        </dgm:presLayoutVars>
      </dgm:prSet>
      <dgm:spPr/>
    </dgm:pt>
    <dgm:pt modelId="{D9EA119F-6754-A946-843A-9E37A8798038}" type="pres">
      <dgm:prSet presAssocID="{00099F5A-3B1C-41E7-A731-18B5F4D410FF}" presName="sibTrans" presStyleCnt="0"/>
      <dgm:spPr/>
    </dgm:pt>
    <dgm:pt modelId="{55FB9E80-44CC-614A-9DE5-FDE1E6B11402}" type="pres">
      <dgm:prSet presAssocID="{01B5A1EA-C65E-4FE5-BF4D-D48484FFFD90}" presName="node" presStyleLbl="node1" presStyleIdx="5" presStyleCnt="6">
        <dgm:presLayoutVars>
          <dgm:bulletEnabled val="1"/>
        </dgm:presLayoutVars>
      </dgm:prSet>
      <dgm:spPr/>
    </dgm:pt>
  </dgm:ptLst>
  <dgm:cxnLst>
    <dgm:cxn modelId="{A71E441B-A0E3-7441-8F70-95272C58C583}" type="presOf" srcId="{BDE906C2-6A88-447F-AE6D-C0EE2C3974B6}" destId="{3E999988-2DDB-554A-A755-A07788CC076C}" srcOrd="0" destOrd="0" presId="urn:microsoft.com/office/officeart/2005/8/layout/default"/>
    <dgm:cxn modelId="{72BAFB27-D787-814D-BEB0-E0E57B235B2E}" type="presOf" srcId="{30066E15-4A8F-42D5-A5E8-F407296DC39F}" destId="{2E8331EE-D2CF-1741-8F72-D57EB67E07DF}" srcOrd="0" destOrd="0" presId="urn:microsoft.com/office/officeart/2005/8/layout/default"/>
    <dgm:cxn modelId="{A38F8133-F3D1-4CFC-AFBD-22EE15D4F052}" srcId="{9E11BA12-522E-4DF8-9889-8F3294EE8DAB}" destId="{C4964AFB-6A2E-4A6E-AAF8-4166AC7227D5}" srcOrd="0" destOrd="0" parTransId="{72C667D8-8542-43EB-B678-C2D9936DA6BD}" sibTransId="{1D83646E-DBBC-4B86-BEC0-05ACEE3EEDE8}"/>
    <dgm:cxn modelId="{91754E3B-899A-4449-BC0E-B2C61EBD4B28}" srcId="{9E11BA12-522E-4DF8-9889-8F3294EE8DAB}" destId="{30066E15-4A8F-42D5-A5E8-F407296DC39F}" srcOrd="4" destOrd="0" parTransId="{2CFC5033-B21D-4633-ACC0-EC6F002120C3}" sibTransId="{00099F5A-3B1C-41E7-A731-18B5F4D410FF}"/>
    <dgm:cxn modelId="{BAE9083E-F3CC-FB46-B887-9A8882AB5F22}" type="presOf" srcId="{C4964AFB-6A2E-4A6E-AAF8-4166AC7227D5}" destId="{BDFAACD7-D6A0-7240-948F-BE522FCC122D}" srcOrd="0" destOrd="0" presId="urn:microsoft.com/office/officeart/2005/8/layout/default"/>
    <dgm:cxn modelId="{97A45144-7C48-444B-81FE-EC86D6CECE98}" srcId="{9E11BA12-522E-4DF8-9889-8F3294EE8DAB}" destId="{01B5A1EA-C65E-4FE5-BF4D-D48484FFFD90}" srcOrd="5" destOrd="0" parTransId="{B7B5726F-930F-44A8-A237-A7DCFC74FD7D}" sibTransId="{C1B54F5C-A23F-41C1-A6E6-92AE6D71591E}"/>
    <dgm:cxn modelId="{147EDE6A-9437-DB43-93AA-8D37C26445B2}" type="presOf" srcId="{9E11BA12-522E-4DF8-9889-8F3294EE8DAB}" destId="{559328C5-535F-7449-9AAE-B907A3EEF966}" srcOrd="0" destOrd="0" presId="urn:microsoft.com/office/officeart/2005/8/layout/default"/>
    <dgm:cxn modelId="{EE007E71-4B64-DB4E-998B-C71D550093C3}" type="presOf" srcId="{1AE3E9EE-5ACF-4197-981C-4D3D46E8FC63}" destId="{9E099C38-D88D-D941-B46E-759D89D851A6}" srcOrd="0" destOrd="0" presId="urn:microsoft.com/office/officeart/2005/8/layout/default"/>
    <dgm:cxn modelId="{58838D7F-D43C-403F-B816-E0F205BF4530}" srcId="{9E11BA12-522E-4DF8-9889-8F3294EE8DAB}" destId="{1AE3E9EE-5ACF-4197-981C-4D3D46E8FC63}" srcOrd="1" destOrd="0" parTransId="{79F9310C-8387-4926-A4DF-47BE330136C3}" sibTransId="{B2FF7816-05F1-47CB-9AD4-AFAB7C97BFBE}"/>
    <dgm:cxn modelId="{5F248486-B8C8-493F-8B3F-71C4919FB61E}" srcId="{9E11BA12-522E-4DF8-9889-8F3294EE8DAB}" destId="{BDE906C2-6A88-447F-AE6D-C0EE2C3974B6}" srcOrd="3" destOrd="0" parTransId="{3FC738DC-7788-42D9-B50A-C92792CDA50B}" sibTransId="{F4CF00DA-B062-4871-9609-B3FF83C51DAF}"/>
    <dgm:cxn modelId="{445EA6B7-0733-4E60-84ED-901A4D776223}" srcId="{9E11BA12-522E-4DF8-9889-8F3294EE8DAB}" destId="{30A46503-E675-4BE7-B2E1-83F781FC832B}" srcOrd="2" destOrd="0" parTransId="{68F47C5D-53A2-4589-ADE6-BE68AF3C29B5}" sibTransId="{3BE3113E-EA43-4466-B839-66F0751ADE0C}"/>
    <dgm:cxn modelId="{483FF0C0-4CE5-854C-97B6-7510570298A6}" type="presOf" srcId="{30A46503-E675-4BE7-B2E1-83F781FC832B}" destId="{E27F77B2-593A-2F4A-AFCD-4740DF7CF613}" srcOrd="0" destOrd="0" presId="urn:microsoft.com/office/officeart/2005/8/layout/default"/>
    <dgm:cxn modelId="{63ACCCE1-4E18-6748-B87C-93553DAE0711}" type="presOf" srcId="{01B5A1EA-C65E-4FE5-BF4D-D48484FFFD90}" destId="{55FB9E80-44CC-614A-9DE5-FDE1E6B11402}" srcOrd="0" destOrd="0" presId="urn:microsoft.com/office/officeart/2005/8/layout/default"/>
    <dgm:cxn modelId="{6B730B44-ADB8-D341-B06C-5F960DD19AAD}" type="presParOf" srcId="{559328C5-535F-7449-9AAE-B907A3EEF966}" destId="{BDFAACD7-D6A0-7240-948F-BE522FCC122D}" srcOrd="0" destOrd="0" presId="urn:microsoft.com/office/officeart/2005/8/layout/default"/>
    <dgm:cxn modelId="{3D14771A-E77E-AF49-B5A6-A6D9C487D619}" type="presParOf" srcId="{559328C5-535F-7449-9AAE-B907A3EEF966}" destId="{43590A7F-F19B-B441-8775-FBD8A28F6A5D}" srcOrd="1" destOrd="0" presId="urn:microsoft.com/office/officeart/2005/8/layout/default"/>
    <dgm:cxn modelId="{D6F3AA68-DCCE-F740-9E83-79E152FB5FBC}" type="presParOf" srcId="{559328C5-535F-7449-9AAE-B907A3EEF966}" destId="{9E099C38-D88D-D941-B46E-759D89D851A6}" srcOrd="2" destOrd="0" presId="urn:microsoft.com/office/officeart/2005/8/layout/default"/>
    <dgm:cxn modelId="{1F699817-9477-4F46-BBE3-0919C63CB273}" type="presParOf" srcId="{559328C5-535F-7449-9AAE-B907A3EEF966}" destId="{2CA2C196-607D-3F44-86AA-C931FDF7FE0F}" srcOrd="3" destOrd="0" presId="urn:microsoft.com/office/officeart/2005/8/layout/default"/>
    <dgm:cxn modelId="{AB28C1B1-C09C-2F47-AAB9-9A3FD14AD740}" type="presParOf" srcId="{559328C5-535F-7449-9AAE-B907A3EEF966}" destId="{E27F77B2-593A-2F4A-AFCD-4740DF7CF613}" srcOrd="4" destOrd="0" presId="urn:microsoft.com/office/officeart/2005/8/layout/default"/>
    <dgm:cxn modelId="{D86CE0DD-F414-6E4E-A5EE-13A917911377}" type="presParOf" srcId="{559328C5-535F-7449-9AAE-B907A3EEF966}" destId="{36D124F6-4044-4A46-AD7F-2EE4595C5CF5}" srcOrd="5" destOrd="0" presId="urn:microsoft.com/office/officeart/2005/8/layout/default"/>
    <dgm:cxn modelId="{3458A443-189B-9247-86C2-375A3558AF47}" type="presParOf" srcId="{559328C5-535F-7449-9AAE-B907A3EEF966}" destId="{3E999988-2DDB-554A-A755-A07788CC076C}" srcOrd="6" destOrd="0" presId="urn:microsoft.com/office/officeart/2005/8/layout/default"/>
    <dgm:cxn modelId="{E4198461-EA28-2449-9567-47C352F96CAC}" type="presParOf" srcId="{559328C5-535F-7449-9AAE-B907A3EEF966}" destId="{D215EE67-3B99-3248-B425-C38BD0FB74C3}" srcOrd="7" destOrd="0" presId="urn:microsoft.com/office/officeart/2005/8/layout/default"/>
    <dgm:cxn modelId="{A6CF59E5-1B21-A446-8D8D-EB1FC65986D4}" type="presParOf" srcId="{559328C5-535F-7449-9AAE-B907A3EEF966}" destId="{2E8331EE-D2CF-1741-8F72-D57EB67E07DF}" srcOrd="8" destOrd="0" presId="urn:microsoft.com/office/officeart/2005/8/layout/default"/>
    <dgm:cxn modelId="{B7A38AD3-5FEE-5B4D-91DE-45A61C74AE1A}" type="presParOf" srcId="{559328C5-535F-7449-9AAE-B907A3EEF966}" destId="{D9EA119F-6754-A946-843A-9E37A8798038}" srcOrd="9" destOrd="0" presId="urn:microsoft.com/office/officeart/2005/8/layout/default"/>
    <dgm:cxn modelId="{122017B4-5C15-524B-B8C2-537130D5BA81}" type="presParOf" srcId="{559328C5-535F-7449-9AAE-B907A3EEF966}" destId="{55FB9E80-44CC-614A-9DE5-FDE1E6B1140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CC3FC7-5E71-4F70-9FC9-5741FA29D9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80BFCC-DC0D-410A-A470-DB84CFA1892C}">
      <dgm:prSet custT="1"/>
      <dgm:spPr/>
      <dgm:t>
        <a:bodyPr/>
        <a:lstStyle/>
        <a:p>
          <a:r>
            <a:rPr lang="en-US" sz="1050" i="1" dirty="0" err="1"/>
            <a:t>final_cc_cname_DI</a:t>
          </a:r>
          <a:r>
            <a:rPr lang="en-US" sz="105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gm:t>
    </dgm:pt>
    <dgm:pt modelId="{A04FE874-26A1-4993-99FD-D86D01C777C2}" type="parTrans" cxnId="{E4E6D468-0631-4829-A416-EE0FA5136A15}">
      <dgm:prSet/>
      <dgm:spPr/>
      <dgm:t>
        <a:bodyPr/>
        <a:lstStyle/>
        <a:p>
          <a:endParaRPr lang="en-US"/>
        </a:p>
      </dgm:t>
    </dgm:pt>
    <dgm:pt modelId="{A37B5B2E-7AC9-4D6D-B175-969BCE3A7F31}" type="sibTrans" cxnId="{E4E6D468-0631-4829-A416-EE0FA5136A15}">
      <dgm:prSet/>
      <dgm:spPr/>
      <dgm:t>
        <a:bodyPr/>
        <a:lstStyle/>
        <a:p>
          <a:endParaRPr lang="en-US"/>
        </a:p>
      </dgm:t>
    </dgm:pt>
    <dgm:pt modelId="{90E1A6FB-7DB1-42E1-B1A7-445F211625DF}">
      <dgm:prSet custT="1"/>
      <dgm:spPr/>
      <dgm:t>
        <a:bodyPr/>
        <a:lstStyle/>
        <a:p>
          <a:r>
            <a:rPr lang="en-US" sz="1800" i="1" dirty="0"/>
            <a:t>grade</a:t>
          </a:r>
          <a:r>
            <a:rPr lang="en-US" sz="1800" dirty="0"/>
            <a:t>: administrative, final grade in the course, ranges from 0 to 1. Example: “0.87”. </a:t>
          </a:r>
        </a:p>
      </dgm:t>
    </dgm:pt>
    <dgm:pt modelId="{A76EFBD9-8E7D-4ECF-8239-8FFD035698D1}" type="parTrans" cxnId="{B237A46E-3EB8-446B-9BF4-A0E59806259E}">
      <dgm:prSet/>
      <dgm:spPr/>
      <dgm:t>
        <a:bodyPr/>
        <a:lstStyle/>
        <a:p>
          <a:endParaRPr lang="en-US"/>
        </a:p>
      </dgm:t>
    </dgm:pt>
    <dgm:pt modelId="{98EE414F-F23B-4A80-B6E0-7D3FBF4E7AA7}" type="sibTrans" cxnId="{B237A46E-3EB8-446B-9BF4-A0E59806259E}">
      <dgm:prSet/>
      <dgm:spPr/>
      <dgm:t>
        <a:bodyPr/>
        <a:lstStyle/>
        <a:p>
          <a:endParaRPr lang="en-US"/>
        </a:p>
      </dgm:t>
    </dgm:pt>
    <dgm:pt modelId="{AD48F7F3-3E79-45AC-960C-275BF677092B}">
      <dgm:prSet custT="1"/>
      <dgm:spPr/>
      <dgm:t>
        <a:bodyPr/>
        <a:lstStyle/>
        <a:p>
          <a:r>
            <a:rPr lang="en-US" sz="1800" i="1" dirty="0" err="1"/>
            <a:t>start_time_DI</a:t>
          </a:r>
          <a:r>
            <a:rPr lang="en-US" sz="1800" dirty="0"/>
            <a:t>: administrative, date of course registration. Example: “12/19/12”. </a:t>
          </a:r>
        </a:p>
      </dgm:t>
    </dgm:pt>
    <dgm:pt modelId="{6B3EFDCB-AE3E-4AD3-BBD3-D9674253F1B3}" type="parTrans" cxnId="{CC8601AF-DD36-4727-A9FC-1A30E9FBB511}">
      <dgm:prSet/>
      <dgm:spPr/>
      <dgm:t>
        <a:bodyPr/>
        <a:lstStyle/>
        <a:p>
          <a:endParaRPr lang="en-US"/>
        </a:p>
      </dgm:t>
    </dgm:pt>
    <dgm:pt modelId="{BD254672-13DA-4F00-BF93-E7DD09CF4D92}" type="sibTrans" cxnId="{CC8601AF-DD36-4727-A9FC-1A30E9FBB511}">
      <dgm:prSet/>
      <dgm:spPr/>
      <dgm:t>
        <a:bodyPr/>
        <a:lstStyle/>
        <a:p>
          <a:endParaRPr lang="en-US"/>
        </a:p>
      </dgm:t>
    </dgm:pt>
    <dgm:pt modelId="{4F13D991-EA6A-4FE1-8488-73444E37FF98}">
      <dgm:prSet custT="1"/>
      <dgm:spPr/>
      <dgm:t>
        <a:bodyPr/>
        <a:lstStyle/>
        <a:p>
          <a:r>
            <a:rPr lang="en-US" sz="1600" i="1" dirty="0" err="1"/>
            <a:t>last_event_DI</a:t>
          </a:r>
          <a:r>
            <a:rPr lang="en-US" sz="1600" dirty="0"/>
            <a:t>: administrative, date of last interaction with course, blank if no interactions beyond registration. Example “ </a:t>
          </a:r>
        </a:p>
      </dgm:t>
    </dgm:pt>
    <dgm:pt modelId="{FC435646-567A-4688-B483-E724BA280571}" type="parTrans" cxnId="{1DFC54A1-4533-42DD-8EC8-7677E2E14D7B}">
      <dgm:prSet/>
      <dgm:spPr/>
      <dgm:t>
        <a:bodyPr/>
        <a:lstStyle/>
        <a:p>
          <a:endParaRPr lang="en-US"/>
        </a:p>
      </dgm:t>
    </dgm:pt>
    <dgm:pt modelId="{77FC8412-831C-48A2-A03F-B67527F19E42}" type="sibTrans" cxnId="{1DFC54A1-4533-42DD-8EC8-7677E2E14D7B}">
      <dgm:prSet/>
      <dgm:spPr/>
      <dgm:t>
        <a:bodyPr/>
        <a:lstStyle/>
        <a:p>
          <a:endParaRPr lang="en-US"/>
        </a:p>
      </dgm:t>
    </dgm:pt>
    <dgm:pt modelId="{0E2AE2E3-5414-45FE-ABD5-6606C4910B74}">
      <dgm:prSet custT="1"/>
      <dgm:spPr/>
      <dgm:t>
        <a:bodyPr/>
        <a:lstStyle/>
        <a:p>
          <a:r>
            <a:rPr lang="en-US" sz="1600" i="1" dirty="0" err="1"/>
            <a:t>last_event_DI</a:t>
          </a:r>
          <a:r>
            <a:rPr lang="en-US" sz="1600" dirty="0"/>
            <a:t>: administrative, date of last interaction with course, blank if no interactions beyond registration. Example “11/17/13”. </a:t>
          </a:r>
        </a:p>
      </dgm:t>
    </dgm:pt>
    <dgm:pt modelId="{CE447555-13A5-4FDA-94B6-1215F7FCE16D}" type="parTrans" cxnId="{D748FEAB-B6A0-49E5-8D74-AB4FE711D175}">
      <dgm:prSet/>
      <dgm:spPr/>
      <dgm:t>
        <a:bodyPr/>
        <a:lstStyle/>
        <a:p>
          <a:endParaRPr lang="en-US"/>
        </a:p>
      </dgm:t>
    </dgm:pt>
    <dgm:pt modelId="{4D80B258-0A8C-44E0-A4AE-C760D556B5E3}" type="sibTrans" cxnId="{D748FEAB-B6A0-49E5-8D74-AB4FE711D175}">
      <dgm:prSet/>
      <dgm:spPr/>
      <dgm:t>
        <a:bodyPr/>
        <a:lstStyle/>
        <a:p>
          <a:endParaRPr lang="en-US"/>
        </a:p>
      </dgm:t>
    </dgm:pt>
    <dgm:pt modelId="{4D4F6E77-E426-44B4-B873-9789497FE4A6}">
      <dgm:prSet custT="1"/>
      <dgm:spPr/>
      <dgm:t>
        <a:bodyPr/>
        <a:lstStyle/>
        <a:p>
          <a:r>
            <a:rPr lang="en-US" sz="1400" i="1" dirty="0" err="1"/>
            <a:t>nevents</a:t>
          </a:r>
          <a:r>
            <a:rPr lang="en-US" sz="1400" dirty="0"/>
            <a:t>: administrative, number of interactions with the course, recorded in the tracking logs; blank if no interactions beyond registration. Example: “502”. </a:t>
          </a:r>
        </a:p>
      </dgm:t>
    </dgm:pt>
    <dgm:pt modelId="{A28654C9-CB98-44DE-9C95-5558EE942DFB}" type="parTrans" cxnId="{74459DFA-1441-4C94-9551-BA88A4928F3F}">
      <dgm:prSet/>
      <dgm:spPr/>
      <dgm:t>
        <a:bodyPr/>
        <a:lstStyle/>
        <a:p>
          <a:endParaRPr lang="en-US"/>
        </a:p>
      </dgm:t>
    </dgm:pt>
    <dgm:pt modelId="{D98D81D7-9DCB-4BEE-9DEB-4A7E7A50BFA2}" type="sibTrans" cxnId="{74459DFA-1441-4C94-9551-BA88A4928F3F}">
      <dgm:prSet/>
      <dgm:spPr/>
      <dgm:t>
        <a:bodyPr/>
        <a:lstStyle/>
        <a:p>
          <a:endParaRPr lang="en-US"/>
        </a:p>
      </dgm:t>
    </dgm:pt>
    <dgm:pt modelId="{1B349DB7-07BC-4A5E-B690-293D9C390CAA}">
      <dgm:prSet custT="1"/>
      <dgm:spPr/>
      <dgm:t>
        <a:bodyPr/>
        <a:lstStyle/>
        <a:p>
          <a:r>
            <a:rPr lang="en-US" sz="1600" i="1" dirty="0" err="1"/>
            <a:t>ndays_act</a:t>
          </a:r>
          <a:r>
            <a:rPr lang="en-US" sz="1600" dirty="0"/>
            <a:t>: administrative, number of unique days student interacted with course. Example: “16”. </a:t>
          </a:r>
        </a:p>
      </dgm:t>
    </dgm:pt>
    <dgm:pt modelId="{453C4A3C-1A32-42AB-B0F5-CAFB211D27EF}" type="parTrans" cxnId="{C199EC9B-D2A0-40A1-A486-09A18A740306}">
      <dgm:prSet/>
      <dgm:spPr/>
      <dgm:t>
        <a:bodyPr/>
        <a:lstStyle/>
        <a:p>
          <a:endParaRPr lang="en-US"/>
        </a:p>
      </dgm:t>
    </dgm:pt>
    <dgm:pt modelId="{7D1447CE-063D-4BB2-8F88-E93A3189296A}" type="sibTrans" cxnId="{C199EC9B-D2A0-40A1-A486-09A18A740306}">
      <dgm:prSet/>
      <dgm:spPr/>
      <dgm:t>
        <a:bodyPr/>
        <a:lstStyle/>
        <a:p>
          <a:endParaRPr lang="en-US"/>
        </a:p>
      </dgm:t>
    </dgm:pt>
    <dgm:pt modelId="{B8C3550D-CCB7-42E0-8F92-FE3C6AAA1077}">
      <dgm:prSet custT="1"/>
      <dgm:spPr/>
      <dgm:t>
        <a:bodyPr/>
        <a:lstStyle/>
        <a:p>
          <a:r>
            <a:rPr lang="en-US" sz="1600" i="1" dirty="0" err="1"/>
            <a:t>nplay_video</a:t>
          </a:r>
          <a:r>
            <a:rPr lang="en-US" sz="1600" dirty="0"/>
            <a:t>: administrative, number of play video events within the course. Example: “52”. </a:t>
          </a:r>
        </a:p>
      </dgm:t>
    </dgm:pt>
    <dgm:pt modelId="{C2A2ED2B-EBD3-47B7-BC6B-257260A0E883}" type="parTrans" cxnId="{2EFDF5CE-1D6F-4337-9871-C88949918957}">
      <dgm:prSet/>
      <dgm:spPr/>
      <dgm:t>
        <a:bodyPr/>
        <a:lstStyle/>
        <a:p>
          <a:endParaRPr lang="en-US"/>
        </a:p>
      </dgm:t>
    </dgm:pt>
    <dgm:pt modelId="{89C2DC4D-A87F-4E43-A0A6-5630A43093BC}" type="sibTrans" cxnId="{2EFDF5CE-1D6F-4337-9871-C88949918957}">
      <dgm:prSet/>
      <dgm:spPr/>
      <dgm:t>
        <a:bodyPr/>
        <a:lstStyle/>
        <a:p>
          <a:endParaRPr lang="en-US"/>
        </a:p>
      </dgm:t>
    </dgm:pt>
    <dgm:pt modelId="{819041B8-87D8-45CD-ACD0-9F0072F6070E}">
      <dgm:prSet custT="1"/>
      <dgm:spPr/>
      <dgm:t>
        <a:bodyPr/>
        <a:lstStyle/>
        <a:p>
          <a:r>
            <a:rPr lang="en-US" sz="1600" i="1" dirty="0" err="1"/>
            <a:t>nchapters</a:t>
          </a:r>
          <a:r>
            <a:rPr lang="en-US" sz="1600" dirty="0"/>
            <a:t>: administrative, number of chapters (within the Courseware) with which the student interacted. Example: “12”. </a:t>
          </a:r>
        </a:p>
      </dgm:t>
    </dgm:pt>
    <dgm:pt modelId="{57BE0311-8801-43ED-8AAD-DE75C2C57E05}" type="parTrans" cxnId="{32DFD794-B7BE-4987-B2AF-FAE209C1F385}">
      <dgm:prSet/>
      <dgm:spPr/>
      <dgm:t>
        <a:bodyPr/>
        <a:lstStyle/>
        <a:p>
          <a:endParaRPr lang="en-US"/>
        </a:p>
      </dgm:t>
    </dgm:pt>
    <dgm:pt modelId="{31D5A1EA-9F99-41DD-B742-436E1CDB464A}" type="sibTrans" cxnId="{32DFD794-B7BE-4987-B2AF-FAE209C1F385}">
      <dgm:prSet/>
      <dgm:spPr/>
      <dgm:t>
        <a:bodyPr/>
        <a:lstStyle/>
        <a:p>
          <a:endParaRPr lang="en-US"/>
        </a:p>
      </dgm:t>
    </dgm:pt>
    <dgm:pt modelId="{D3653A90-3E83-4E23-9D3F-99A8AA747C7B}">
      <dgm:prSet custT="1"/>
      <dgm:spPr/>
      <dgm:t>
        <a:bodyPr/>
        <a:lstStyle/>
        <a:p>
          <a:r>
            <a:rPr lang="en-US" sz="1600" i="1" dirty="0" err="1"/>
            <a:t>nforum_posts</a:t>
          </a:r>
          <a:r>
            <a:rPr lang="en-US" sz="1600" dirty="0"/>
            <a:t>: administrative, number of posts to the Discussion Forum. Example: “8”. </a:t>
          </a:r>
        </a:p>
      </dgm:t>
    </dgm:pt>
    <dgm:pt modelId="{4C18FE43-0DC8-4D84-92A4-66B618A417FA}" type="parTrans" cxnId="{7F4AF594-A875-4F02-A18D-F44256CBB564}">
      <dgm:prSet/>
      <dgm:spPr/>
      <dgm:t>
        <a:bodyPr/>
        <a:lstStyle/>
        <a:p>
          <a:endParaRPr lang="en-US"/>
        </a:p>
      </dgm:t>
    </dgm:pt>
    <dgm:pt modelId="{45CD039A-B18D-4FBA-BA99-A6E5BD0D7226}" type="sibTrans" cxnId="{7F4AF594-A875-4F02-A18D-F44256CBB564}">
      <dgm:prSet/>
      <dgm:spPr/>
      <dgm:t>
        <a:bodyPr/>
        <a:lstStyle/>
        <a:p>
          <a:endParaRPr lang="en-US"/>
        </a:p>
      </dgm:t>
    </dgm:pt>
    <dgm:pt modelId="{8B6563CF-72D8-42C6-906D-5E763DF2692A}">
      <dgm:prSet custT="1"/>
      <dgm:spPr/>
      <dgm:t>
        <a:bodyPr/>
        <a:lstStyle/>
        <a:p>
          <a:r>
            <a:rPr lang="en-US" sz="1600" i="1" dirty="0"/>
            <a:t>roles</a:t>
          </a:r>
          <a:r>
            <a:rPr lang="en-US" sz="1600" dirty="0"/>
            <a:t>: administrative, identifies staff and instructors, but blank as staff and instructors were removed from this release. </a:t>
          </a:r>
        </a:p>
      </dgm:t>
    </dgm:pt>
    <dgm:pt modelId="{48FA96CC-2FFE-41ED-81A5-DE8438F69C26}" type="parTrans" cxnId="{0FD1D79B-689F-432E-B0A7-9DD7A95B4F29}">
      <dgm:prSet/>
      <dgm:spPr/>
      <dgm:t>
        <a:bodyPr/>
        <a:lstStyle/>
        <a:p>
          <a:endParaRPr lang="en-US"/>
        </a:p>
      </dgm:t>
    </dgm:pt>
    <dgm:pt modelId="{83CA3A0E-6416-45CE-B47A-DAB52B5892DA}" type="sibTrans" cxnId="{0FD1D79B-689F-432E-B0A7-9DD7A95B4F29}">
      <dgm:prSet/>
      <dgm:spPr/>
      <dgm:t>
        <a:bodyPr/>
        <a:lstStyle/>
        <a:p>
          <a:endParaRPr lang="en-US"/>
        </a:p>
      </dgm:t>
    </dgm:pt>
    <dgm:pt modelId="{23C5FC69-8FA8-4EF5-BAFD-0E155F78389A}">
      <dgm:prSet/>
      <dgm:spPr/>
      <dgm:t>
        <a:bodyPr/>
        <a:lstStyle/>
        <a:p>
          <a:r>
            <a:rPr lang="en-US" i="1" dirty="0" err="1"/>
            <a:t>inconsistent_flag</a:t>
          </a:r>
          <a:r>
            <a:rPr lang="en-US"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i="1" dirty="0" err="1"/>
            <a:t>nevents</a:t>
          </a:r>
          <a:r>
            <a:rPr lang="en-US" i="1" dirty="0"/>
            <a:t> </a:t>
          </a:r>
          <a:r>
            <a:rPr lang="en-US" dirty="0"/>
            <a:t>but have non-null values for </a:t>
          </a:r>
          <a:r>
            <a:rPr lang="en-US" i="1" dirty="0" err="1"/>
            <a:t>ndays_act</a:t>
          </a:r>
          <a:r>
            <a:rPr lang="en-US" dirty="0"/>
            <a:t>, </a:t>
          </a:r>
          <a:r>
            <a:rPr lang="en-US" i="1" dirty="0" err="1"/>
            <a:t>nforum_posts</a:t>
          </a:r>
          <a:r>
            <a:rPr lang="en-US" dirty="0"/>
            <a:t>, or </a:t>
          </a:r>
          <a:r>
            <a:rPr lang="en-US" i="1" dirty="0" err="1"/>
            <a:t>nchapters</a:t>
          </a:r>
          <a:r>
            <a:rPr lang="en-US" dirty="0"/>
            <a:t>. The source for </a:t>
          </a:r>
          <a:r>
            <a:rPr lang="en-US" i="1" dirty="0" err="1"/>
            <a:t>nevents</a:t>
          </a:r>
          <a:r>
            <a:rPr lang="en-US" i="1" dirty="0"/>
            <a:t> </a:t>
          </a:r>
          <a:r>
            <a:rPr lang="en-US" dirty="0"/>
            <a:t>and for </a:t>
          </a:r>
          <a:r>
            <a:rPr lang="en-US" i="1" dirty="0" err="1"/>
            <a:t>last_event_DI</a:t>
          </a:r>
          <a:r>
            <a:rPr lang="en-US" i="1" dirty="0"/>
            <a:t> </a:t>
          </a:r>
          <a:r>
            <a:rPr lang="en-US" dirty="0"/>
            <a:t>is the tracking logs, whereas </a:t>
          </a:r>
          <a:r>
            <a:rPr lang="en-US" i="1" dirty="0" err="1"/>
            <a:t>ndays_act</a:t>
          </a:r>
          <a:r>
            <a:rPr lang="en-US" i="1" dirty="0"/>
            <a:t>, </a:t>
          </a:r>
          <a:r>
            <a:rPr lang="en-US" i="1" dirty="0" err="1"/>
            <a:t>nforum_posts</a:t>
          </a:r>
          <a:r>
            <a:rPr lang="en-US" i="1" dirty="0"/>
            <a:t>, </a:t>
          </a:r>
          <a:r>
            <a:rPr lang="en-US" dirty="0"/>
            <a:t>and </a:t>
          </a:r>
          <a:r>
            <a:rPr lang="en-US" i="1" dirty="0" err="1"/>
            <a:t>nchapters</a:t>
          </a:r>
          <a:r>
            <a:rPr lang="en-US" i="1" dirty="0"/>
            <a:t> </a:t>
          </a:r>
          <a:r>
            <a:rPr lang="en-US"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gm:t>
    </dgm:pt>
    <dgm:pt modelId="{259766A9-8DC4-4854-8856-722F5EF33598}" type="parTrans" cxnId="{311B34E3-CDB9-43C6-9E37-72D61A7DDE3F}">
      <dgm:prSet/>
      <dgm:spPr/>
      <dgm:t>
        <a:bodyPr/>
        <a:lstStyle/>
        <a:p>
          <a:endParaRPr lang="en-US"/>
        </a:p>
      </dgm:t>
    </dgm:pt>
    <dgm:pt modelId="{B00B48CF-53C4-454B-A4E9-667CA193A345}" type="sibTrans" cxnId="{311B34E3-CDB9-43C6-9E37-72D61A7DDE3F}">
      <dgm:prSet/>
      <dgm:spPr/>
      <dgm:t>
        <a:bodyPr/>
        <a:lstStyle/>
        <a:p>
          <a:endParaRPr lang="en-US"/>
        </a:p>
      </dgm:t>
    </dgm:pt>
    <dgm:pt modelId="{BAED50EA-0E9B-469A-BB61-93F0BB869FFB}">
      <dgm:prSet custT="1"/>
      <dgm:spPr/>
      <dgm:t>
        <a:bodyPr/>
        <a:lstStyle/>
        <a:p>
          <a:r>
            <a:rPr lang="en-US" sz="1800" i="1" dirty="0"/>
            <a:t>gender</a:t>
          </a:r>
          <a:r>
            <a:rPr lang="en-US" sz="1800" dirty="0"/>
            <a:t>: user-provided. Possible values: m (male), f (female) and o (other). </a:t>
          </a:r>
        </a:p>
      </dgm:t>
    </dgm:pt>
    <dgm:pt modelId="{24FA0123-24BE-42FA-8EB2-84666DCCA491}" type="sibTrans" cxnId="{7EB942BF-1897-4583-9551-5614D137B117}">
      <dgm:prSet/>
      <dgm:spPr/>
      <dgm:t>
        <a:bodyPr/>
        <a:lstStyle/>
        <a:p>
          <a:endParaRPr lang="en-US"/>
        </a:p>
      </dgm:t>
    </dgm:pt>
    <dgm:pt modelId="{FF23778D-B7FC-464F-A93B-3129281F4676}" type="parTrans" cxnId="{7EB942BF-1897-4583-9551-5614D137B117}">
      <dgm:prSet/>
      <dgm:spPr/>
      <dgm:t>
        <a:bodyPr/>
        <a:lstStyle/>
        <a:p>
          <a:endParaRPr lang="en-US"/>
        </a:p>
      </dgm:t>
    </dgm:pt>
    <dgm:pt modelId="{0695C4DE-DA3D-4A9C-AB93-0AFB7135F10C}">
      <dgm:prSet custT="1"/>
      <dgm:spPr/>
      <dgm:t>
        <a:bodyPr/>
        <a:lstStyle/>
        <a:p>
          <a:r>
            <a:rPr lang="en-US" sz="2000" i="1" dirty="0" err="1"/>
            <a:t>YoB</a:t>
          </a:r>
          <a:r>
            <a:rPr lang="en-US" sz="2000" dirty="0"/>
            <a:t>: user-provided, year of birth. Example: “1980”. </a:t>
          </a:r>
        </a:p>
      </dgm:t>
    </dgm:pt>
    <dgm:pt modelId="{66A6FF0C-A1DD-4D27-B633-BCE77C7B5978}" type="sibTrans" cxnId="{20D5A4C1-2017-466F-AF55-23DACAD5480F}">
      <dgm:prSet/>
      <dgm:spPr/>
      <dgm:t>
        <a:bodyPr/>
        <a:lstStyle/>
        <a:p>
          <a:endParaRPr lang="en-US"/>
        </a:p>
      </dgm:t>
    </dgm:pt>
    <dgm:pt modelId="{B1174220-4099-440B-95EA-9F485388735E}" type="parTrans" cxnId="{20D5A4C1-2017-466F-AF55-23DACAD5480F}">
      <dgm:prSet/>
      <dgm:spPr/>
      <dgm:t>
        <a:bodyPr/>
        <a:lstStyle/>
        <a:p>
          <a:endParaRPr lang="en-US"/>
        </a:p>
      </dgm:t>
    </dgm:pt>
    <dgm:pt modelId="{4F6D1A77-2325-47A8-8305-619984B73EBB}">
      <dgm:prSet custT="1"/>
      <dgm:spPr/>
      <dgm:t>
        <a:bodyPr/>
        <a:lstStyle/>
        <a:p>
          <a:r>
            <a:rPr lang="en-US" sz="1400" i="1" dirty="0" err="1"/>
            <a:t>LoE</a:t>
          </a:r>
          <a:r>
            <a:rPr lang="en-US" sz="1400" dirty="0"/>
            <a:t>: user-provided, highest level of education completed. Possible values: “Less than Secondary,” “Secondary,” “Bachelor’s,” “Master’s,” and “Doctorate.” </a:t>
          </a:r>
        </a:p>
      </dgm:t>
    </dgm:pt>
    <dgm:pt modelId="{EC1E632A-B1FE-4910-B8CF-B144A711561A}" type="sibTrans" cxnId="{F75D0FD1-5FC6-4855-8FEA-54B7183C1EC8}">
      <dgm:prSet/>
      <dgm:spPr/>
      <dgm:t>
        <a:bodyPr/>
        <a:lstStyle/>
        <a:p>
          <a:endParaRPr lang="en-US"/>
        </a:p>
      </dgm:t>
    </dgm:pt>
    <dgm:pt modelId="{415368C6-442C-4BA9-A442-E419BCA739A9}" type="parTrans" cxnId="{F75D0FD1-5FC6-4855-8FEA-54B7183C1EC8}">
      <dgm:prSet/>
      <dgm:spPr/>
      <dgm:t>
        <a:bodyPr/>
        <a:lstStyle/>
        <a:p>
          <a:endParaRPr lang="en-US"/>
        </a:p>
      </dgm:t>
    </dgm:pt>
    <dgm:pt modelId="{A7AED5FB-F12E-1F42-B305-1F959B485D87}" type="pres">
      <dgm:prSet presAssocID="{51CC3FC7-5E71-4F70-9FC9-5741FA29D98C}" presName="linear" presStyleCnt="0">
        <dgm:presLayoutVars>
          <dgm:animLvl val="lvl"/>
          <dgm:resizeHandles val="exact"/>
        </dgm:presLayoutVars>
      </dgm:prSet>
      <dgm:spPr/>
    </dgm:pt>
    <dgm:pt modelId="{ACB5CD36-D88F-FD42-B70A-495FD8FBB626}" type="pres">
      <dgm:prSet presAssocID="{C280BFCC-DC0D-410A-A470-DB84CFA1892C}" presName="parentText" presStyleLbl="node1" presStyleIdx="0" presStyleCnt="15">
        <dgm:presLayoutVars>
          <dgm:chMax val="0"/>
          <dgm:bulletEnabled val="1"/>
        </dgm:presLayoutVars>
      </dgm:prSet>
      <dgm:spPr/>
    </dgm:pt>
    <dgm:pt modelId="{298C6BC2-A3D3-5745-B1E5-2DFB30040656}" type="pres">
      <dgm:prSet presAssocID="{A37B5B2E-7AC9-4D6D-B175-969BCE3A7F31}" presName="spacer" presStyleCnt="0"/>
      <dgm:spPr/>
    </dgm:pt>
    <dgm:pt modelId="{11767789-9977-4B40-B8E1-31A5AB90E9C9}" type="pres">
      <dgm:prSet presAssocID="{4F6D1A77-2325-47A8-8305-619984B73EBB}" presName="parentText" presStyleLbl="node1" presStyleIdx="1" presStyleCnt="15">
        <dgm:presLayoutVars>
          <dgm:chMax val="0"/>
          <dgm:bulletEnabled val="1"/>
        </dgm:presLayoutVars>
      </dgm:prSet>
      <dgm:spPr/>
    </dgm:pt>
    <dgm:pt modelId="{BBE1E79F-5217-C24B-8516-75189325ADF9}" type="pres">
      <dgm:prSet presAssocID="{EC1E632A-B1FE-4910-B8CF-B144A711561A}" presName="spacer" presStyleCnt="0"/>
      <dgm:spPr/>
    </dgm:pt>
    <dgm:pt modelId="{E3A0FC7A-6698-AB40-9F3E-ED339A00EFF6}" type="pres">
      <dgm:prSet presAssocID="{0695C4DE-DA3D-4A9C-AB93-0AFB7135F10C}" presName="parentText" presStyleLbl="node1" presStyleIdx="2" presStyleCnt="15">
        <dgm:presLayoutVars>
          <dgm:chMax val="0"/>
          <dgm:bulletEnabled val="1"/>
        </dgm:presLayoutVars>
      </dgm:prSet>
      <dgm:spPr/>
    </dgm:pt>
    <dgm:pt modelId="{E49BD98A-9914-D64C-87DC-ABAAA12DF953}" type="pres">
      <dgm:prSet presAssocID="{66A6FF0C-A1DD-4D27-B633-BCE77C7B5978}" presName="spacer" presStyleCnt="0"/>
      <dgm:spPr/>
    </dgm:pt>
    <dgm:pt modelId="{220C1689-6F5C-784A-8F40-034DA99469EA}" type="pres">
      <dgm:prSet presAssocID="{BAED50EA-0E9B-469A-BB61-93F0BB869FFB}" presName="parentText" presStyleLbl="node1" presStyleIdx="3" presStyleCnt="15">
        <dgm:presLayoutVars>
          <dgm:chMax val="0"/>
          <dgm:bulletEnabled val="1"/>
        </dgm:presLayoutVars>
      </dgm:prSet>
      <dgm:spPr/>
    </dgm:pt>
    <dgm:pt modelId="{9E5C2C2B-0200-4E41-896B-01A8BB2B0BD8}" type="pres">
      <dgm:prSet presAssocID="{24FA0123-24BE-42FA-8EB2-84666DCCA491}" presName="spacer" presStyleCnt="0"/>
      <dgm:spPr/>
    </dgm:pt>
    <dgm:pt modelId="{3BF20703-9E5D-7641-8F3C-F185EF5592A3}" type="pres">
      <dgm:prSet presAssocID="{90E1A6FB-7DB1-42E1-B1A7-445F211625DF}" presName="parentText" presStyleLbl="node1" presStyleIdx="4" presStyleCnt="15">
        <dgm:presLayoutVars>
          <dgm:chMax val="0"/>
          <dgm:bulletEnabled val="1"/>
        </dgm:presLayoutVars>
      </dgm:prSet>
      <dgm:spPr/>
    </dgm:pt>
    <dgm:pt modelId="{2CBF2F9F-5688-9643-8E5C-EB297B7BB8BF}" type="pres">
      <dgm:prSet presAssocID="{98EE414F-F23B-4A80-B6E0-7D3FBF4E7AA7}" presName="spacer" presStyleCnt="0"/>
      <dgm:spPr/>
    </dgm:pt>
    <dgm:pt modelId="{3EBC3FF9-4352-C943-8B38-08F105D6130D}" type="pres">
      <dgm:prSet presAssocID="{AD48F7F3-3E79-45AC-960C-275BF677092B}" presName="parentText" presStyleLbl="node1" presStyleIdx="5" presStyleCnt="15">
        <dgm:presLayoutVars>
          <dgm:chMax val="0"/>
          <dgm:bulletEnabled val="1"/>
        </dgm:presLayoutVars>
      </dgm:prSet>
      <dgm:spPr/>
    </dgm:pt>
    <dgm:pt modelId="{32CACF5D-A159-5C4A-93A2-CE0562FCB263}" type="pres">
      <dgm:prSet presAssocID="{BD254672-13DA-4F00-BF93-E7DD09CF4D92}" presName="spacer" presStyleCnt="0"/>
      <dgm:spPr/>
    </dgm:pt>
    <dgm:pt modelId="{ED726A6F-4DBF-7E47-AC68-DC43A22B2D9D}" type="pres">
      <dgm:prSet presAssocID="{4F13D991-EA6A-4FE1-8488-73444E37FF98}" presName="parentText" presStyleLbl="node1" presStyleIdx="6" presStyleCnt="15">
        <dgm:presLayoutVars>
          <dgm:chMax val="0"/>
          <dgm:bulletEnabled val="1"/>
        </dgm:presLayoutVars>
      </dgm:prSet>
      <dgm:spPr/>
    </dgm:pt>
    <dgm:pt modelId="{D996327A-EA25-8245-96A7-0E6AB824BF3A}" type="pres">
      <dgm:prSet presAssocID="{77FC8412-831C-48A2-A03F-B67527F19E42}" presName="spacer" presStyleCnt="0"/>
      <dgm:spPr/>
    </dgm:pt>
    <dgm:pt modelId="{FE044D63-0A0C-6847-BA36-F0D98E58FB66}" type="pres">
      <dgm:prSet presAssocID="{0E2AE2E3-5414-45FE-ABD5-6606C4910B74}" presName="parentText" presStyleLbl="node1" presStyleIdx="7" presStyleCnt="15">
        <dgm:presLayoutVars>
          <dgm:chMax val="0"/>
          <dgm:bulletEnabled val="1"/>
        </dgm:presLayoutVars>
      </dgm:prSet>
      <dgm:spPr/>
    </dgm:pt>
    <dgm:pt modelId="{D9DB6653-0703-7F4B-BCF0-AB83466F62D2}" type="pres">
      <dgm:prSet presAssocID="{4D80B258-0A8C-44E0-A4AE-C760D556B5E3}" presName="spacer" presStyleCnt="0"/>
      <dgm:spPr/>
    </dgm:pt>
    <dgm:pt modelId="{076EC1C1-23D3-8249-ACC9-48EAB51B9F3C}" type="pres">
      <dgm:prSet presAssocID="{4D4F6E77-E426-44B4-B873-9789497FE4A6}" presName="parentText" presStyleLbl="node1" presStyleIdx="8" presStyleCnt="15">
        <dgm:presLayoutVars>
          <dgm:chMax val="0"/>
          <dgm:bulletEnabled val="1"/>
        </dgm:presLayoutVars>
      </dgm:prSet>
      <dgm:spPr/>
    </dgm:pt>
    <dgm:pt modelId="{DC61397D-14B3-D642-8034-49BC4A4CF903}" type="pres">
      <dgm:prSet presAssocID="{D98D81D7-9DCB-4BEE-9DEB-4A7E7A50BFA2}" presName="spacer" presStyleCnt="0"/>
      <dgm:spPr/>
    </dgm:pt>
    <dgm:pt modelId="{E24C891A-7F17-9A48-8575-2FEB738E2414}" type="pres">
      <dgm:prSet presAssocID="{1B349DB7-07BC-4A5E-B690-293D9C390CAA}" presName="parentText" presStyleLbl="node1" presStyleIdx="9" presStyleCnt="15">
        <dgm:presLayoutVars>
          <dgm:chMax val="0"/>
          <dgm:bulletEnabled val="1"/>
        </dgm:presLayoutVars>
      </dgm:prSet>
      <dgm:spPr/>
    </dgm:pt>
    <dgm:pt modelId="{AEEF8D1B-A523-5C45-90B4-5A1324B6FBD2}" type="pres">
      <dgm:prSet presAssocID="{7D1447CE-063D-4BB2-8F88-E93A3189296A}" presName="spacer" presStyleCnt="0"/>
      <dgm:spPr/>
    </dgm:pt>
    <dgm:pt modelId="{93C181FB-3D82-2041-BFBC-E4BED92A5E9B}" type="pres">
      <dgm:prSet presAssocID="{B8C3550D-CCB7-42E0-8F92-FE3C6AAA1077}" presName="parentText" presStyleLbl="node1" presStyleIdx="10" presStyleCnt="15">
        <dgm:presLayoutVars>
          <dgm:chMax val="0"/>
          <dgm:bulletEnabled val="1"/>
        </dgm:presLayoutVars>
      </dgm:prSet>
      <dgm:spPr/>
    </dgm:pt>
    <dgm:pt modelId="{01609C00-190B-A944-A052-A2BCF5C8B134}" type="pres">
      <dgm:prSet presAssocID="{89C2DC4D-A87F-4E43-A0A6-5630A43093BC}" presName="spacer" presStyleCnt="0"/>
      <dgm:spPr/>
    </dgm:pt>
    <dgm:pt modelId="{96B90869-12C9-F34F-BB95-2677ADA68783}" type="pres">
      <dgm:prSet presAssocID="{819041B8-87D8-45CD-ACD0-9F0072F6070E}" presName="parentText" presStyleLbl="node1" presStyleIdx="11" presStyleCnt="15">
        <dgm:presLayoutVars>
          <dgm:chMax val="0"/>
          <dgm:bulletEnabled val="1"/>
        </dgm:presLayoutVars>
      </dgm:prSet>
      <dgm:spPr/>
    </dgm:pt>
    <dgm:pt modelId="{E70EA1AB-CDBC-0545-85D9-4AFFB01E3938}" type="pres">
      <dgm:prSet presAssocID="{31D5A1EA-9F99-41DD-B742-436E1CDB464A}" presName="spacer" presStyleCnt="0"/>
      <dgm:spPr/>
    </dgm:pt>
    <dgm:pt modelId="{7736EF16-D951-E641-9457-C67DFE654661}" type="pres">
      <dgm:prSet presAssocID="{D3653A90-3E83-4E23-9D3F-99A8AA747C7B}" presName="parentText" presStyleLbl="node1" presStyleIdx="12" presStyleCnt="15">
        <dgm:presLayoutVars>
          <dgm:chMax val="0"/>
          <dgm:bulletEnabled val="1"/>
        </dgm:presLayoutVars>
      </dgm:prSet>
      <dgm:spPr/>
    </dgm:pt>
    <dgm:pt modelId="{210C4BD8-5960-B14A-93C1-BCBF0A09A9E8}" type="pres">
      <dgm:prSet presAssocID="{45CD039A-B18D-4FBA-BA99-A6E5BD0D7226}" presName="spacer" presStyleCnt="0"/>
      <dgm:spPr/>
    </dgm:pt>
    <dgm:pt modelId="{59891C28-7BDC-ED4A-AD31-684CFCD31696}" type="pres">
      <dgm:prSet presAssocID="{8B6563CF-72D8-42C6-906D-5E763DF2692A}" presName="parentText" presStyleLbl="node1" presStyleIdx="13" presStyleCnt="15">
        <dgm:presLayoutVars>
          <dgm:chMax val="0"/>
          <dgm:bulletEnabled val="1"/>
        </dgm:presLayoutVars>
      </dgm:prSet>
      <dgm:spPr/>
    </dgm:pt>
    <dgm:pt modelId="{566DB89B-8552-6845-BC3F-52A4C3D0C52A}" type="pres">
      <dgm:prSet presAssocID="{83CA3A0E-6416-45CE-B47A-DAB52B5892DA}" presName="spacer" presStyleCnt="0"/>
      <dgm:spPr/>
    </dgm:pt>
    <dgm:pt modelId="{CC537699-D2B8-BA4F-87F9-99145F0D2DCD}" type="pres">
      <dgm:prSet presAssocID="{23C5FC69-8FA8-4EF5-BAFD-0E155F78389A}" presName="parentText" presStyleLbl="node1" presStyleIdx="14" presStyleCnt="15">
        <dgm:presLayoutVars>
          <dgm:chMax val="0"/>
          <dgm:bulletEnabled val="1"/>
        </dgm:presLayoutVars>
      </dgm:prSet>
      <dgm:spPr/>
    </dgm:pt>
  </dgm:ptLst>
  <dgm:cxnLst>
    <dgm:cxn modelId="{A1493B16-0A06-0B44-9529-3E569D97CC27}" type="presOf" srcId="{90E1A6FB-7DB1-42E1-B1A7-445F211625DF}" destId="{3BF20703-9E5D-7641-8F3C-F185EF5592A3}" srcOrd="0" destOrd="0" presId="urn:microsoft.com/office/officeart/2005/8/layout/vList2"/>
    <dgm:cxn modelId="{79490E33-B8BD-9A44-9816-6AE15290297C}" type="presOf" srcId="{B8C3550D-CCB7-42E0-8F92-FE3C6AAA1077}" destId="{93C181FB-3D82-2041-BFBC-E4BED92A5E9B}" srcOrd="0" destOrd="0" presId="urn:microsoft.com/office/officeart/2005/8/layout/vList2"/>
    <dgm:cxn modelId="{D7626147-33EC-7341-A609-A995EC530DB4}" type="presOf" srcId="{4F13D991-EA6A-4FE1-8488-73444E37FF98}" destId="{ED726A6F-4DBF-7E47-AC68-DC43A22B2D9D}" srcOrd="0" destOrd="0" presId="urn:microsoft.com/office/officeart/2005/8/layout/vList2"/>
    <dgm:cxn modelId="{C5B71A4B-4D87-824B-ADD1-7B72D76F175E}" type="presOf" srcId="{23C5FC69-8FA8-4EF5-BAFD-0E155F78389A}" destId="{CC537699-D2B8-BA4F-87F9-99145F0D2DCD}" srcOrd="0" destOrd="0" presId="urn:microsoft.com/office/officeart/2005/8/layout/vList2"/>
    <dgm:cxn modelId="{E1ADB54F-4219-3D48-9484-F85D606DAA18}" type="presOf" srcId="{C280BFCC-DC0D-410A-A470-DB84CFA1892C}" destId="{ACB5CD36-D88F-FD42-B70A-495FD8FBB626}" srcOrd="0" destOrd="0" presId="urn:microsoft.com/office/officeart/2005/8/layout/vList2"/>
    <dgm:cxn modelId="{A4608A53-D626-4946-9481-1ACA65F9F8B7}" type="presOf" srcId="{D3653A90-3E83-4E23-9D3F-99A8AA747C7B}" destId="{7736EF16-D951-E641-9457-C67DFE654661}" srcOrd="0" destOrd="0" presId="urn:microsoft.com/office/officeart/2005/8/layout/vList2"/>
    <dgm:cxn modelId="{AEF79653-2A91-2E46-AF9D-A4E39A459847}" type="presOf" srcId="{1B349DB7-07BC-4A5E-B690-293D9C390CAA}" destId="{E24C891A-7F17-9A48-8575-2FEB738E2414}" srcOrd="0" destOrd="0" presId="urn:microsoft.com/office/officeart/2005/8/layout/vList2"/>
    <dgm:cxn modelId="{E4E6D468-0631-4829-A416-EE0FA5136A15}" srcId="{51CC3FC7-5E71-4F70-9FC9-5741FA29D98C}" destId="{C280BFCC-DC0D-410A-A470-DB84CFA1892C}" srcOrd="0" destOrd="0" parTransId="{A04FE874-26A1-4993-99FD-D86D01C777C2}" sibTransId="{A37B5B2E-7AC9-4D6D-B175-969BCE3A7F31}"/>
    <dgm:cxn modelId="{B237A46E-3EB8-446B-9BF4-A0E59806259E}" srcId="{51CC3FC7-5E71-4F70-9FC9-5741FA29D98C}" destId="{90E1A6FB-7DB1-42E1-B1A7-445F211625DF}" srcOrd="4" destOrd="0" parTransId="{A76EFBD9-8E7D-4ECF-8239-8FFD035698D1}" sibTransId="{98EE414F-F23B-4A80-B6E0-7D3FBF4E7AA7}"/>
    <dgm:cxn modelId="{901DDF6E-6C4D-E747-85CC-6754856FDB7F}" type="presOf" srcId="{BAED50EA-0E9B-469A-BB61-93F0BB869FFB}" destId="{220C1689-6F5C-784A-8F40-034DA99469EA}" srcOrd="0" destOrd="0" presId="urn:microsoft.com/office/officeart/2005/8/layout/vList2"/>
    <dgm:cxn modelId="{DF0B2D94-A436-4044-BA9E-EC6C5D2B1698}" type="presOf" srcId="{8B6563CF-72D8-42C6-906D-5E763DF2692A}" destId="{59891C28-7BDC-ED4A-AD31-684CFCD31696}" srcOrd="0" destOrd="0" presId="urn:microsoft.com/office/officeart/2005/8/layout/vList2"/>
    <dgm:cxn modelId="{32DFD794-B7BE-4987-B2AF-FAE209C1F385}" srcId="{51CC3FC7-5E71-4F70-9FC9-5741FA29D98C}" destId="{819041B8-87D8-45CD-ACD0-9F0072F6070E}" srcOrd="11" destOrd="0" parTransId="{57BE0311-8801-43ED-8AAD-DE75C2C57E05}" sibTransId="{31D5A1EA-9F99-41DD-B742-436E1CDB464A}"/>
    <dgm:cxn modelId="{7F4AF594-A875-4F02-A18D-F44256CBB564}" srcId="{51CC3FC7-5E71-4F70-9FC9-5741FA29D98C}" destId="{D3653A90-3E83-4E23-9D3F-99A8AA747C7B}" srcOrd="12" destOrd="0" parTransId="{4C18FE43-0DC8-4D84-92A4-66B618A417FA}" sibTransId="{45CD039A-B18D-4FBA-BA99-A6E5BD0D7226}"/>
    <dgm:cxn modelId="{0FD1D79B-689F-432E-B0A7-9DD7A95B4F29}" srcId="{51CC3FC7-5E71-4F70-9FC9-5741FA29D98C}" destId="{8B6563CF-72D8-42C6-906D-5E763DF2692A}" srcOrd="13" destOrd="0" parTransId="{48FA96CC-2FFE-41ED-81A5-DE8438F69C26}" sibTransId="{83CA3A0E-6416-45CE-B47A-DAB52B5892DA}"/>
    <dgm:cxn modelId="{C199EC9B-D2A0-40A1-A486-09A18A740306}" srcId="{51CC3FC7-5E71-4F70-9FC9-5741FA29D98C}" destId="{1B349DB7-07BC-4A5E-B690-293D9C390CAA}" srcOrd="9" destOrd="0" parTransId="{453C4A3C-1A32-42AB-B0F5-CAFB211D27EF}" sibTransId="{7D1447CE-063D-4BB2-8F88-E93A3189296A}"/>
    <dgm:cxn modelId="{31A8F19B-9C54-244F-9593-DD8CD1317E86}" type="presOf" srcId="{4F6D1A77-2325-47A8-8305-619984B73EBB}" destId="{11767789-9977-4B40-B8E1-31A5AB90E9C9}" srcOrd="0" destOrd="0" presId="urn:microsoft.com/office/officeart/2005/8/layout/vList2"/>
    <dgm:cxn modelId="{1DFC54A1-4533-42DD-8EC8-7677E2E14D7B}" srcId="{51CC3FC7-5E71-4F70-9FC9-5741FA29D98C}" destId="{4F13D991-EA6A-4FE1-8488-73444E37FF98}" srcOrd="6" destOrd="0" parTransId="{FC435646-567A-4688-B483-E724BA280571}" sibTransId="{77FC8412-831C-48A2-A03F-B67527F19E42}"/>
    <dgm:cxn modelId="{D748FEAB-B6A0-49E5-8D74-AB4FE711D175}" srcId="{51CC3FC7-5E71-4F70-9FC9-5741FA29D98C}" destId="{0E2AE2E3-5414-45FE-ABD5-6606C4910B74}" srcOrd="7" destOrd="0" parTransId="{CE447555-13A5-4FDA-94B6-1215F7FCE16D}" sibTransId="{4D80B258-0A8C-44E0-A4AE-C760D556B5E3}"/>
    <dgm:cxn modelId="{CC8601AF-DD36-4727-A9FC-1A30E9FBB511}" srcId="{51CC3FC7-5E71-4F70-9FC9-5741FA29D98C}" destId="{AD48F7F3-3E79-45AC-960C-275BF677092B}" srcOrd="5" destOrd="0" parTransId="{6B3EFDCB-AE3E-4AD3-BBD3-D9674253F1B3}" sibTransId="{BD254672-13DA-4F00-BF93-E7DD09CF4D92}"/>
    <dgm:cxn modelId="{7EB942BF-1897-4583-9551-5614D137B117}" srcId="{51CC3FC7-5E71-4F70-9FC9-5741FA29D98C}" destId="{BAED50EA-0E9B-469A-BB61-93F0BB869FFB}" srcOrd="3" destOrd="0" parTransId="{FF23778D-B7FC-464F-A93B-3129281F4676}" sibTransId="{24FA0123-24BE-42FA-8EB2-84666DCCA491}"/>
    <dgm:cxn modelId="{20D5A4C1-2017-466F-AF55-23DACAD5480F}" srcId="{51CC3FC7-5E71-4F70-9FC9-5741FA29D98C}" destId="{0695C4DE-DA3D-4A9C-AB93-0AFB7135F10C}" srcOrd="2" destOrd="0" parTransId="{B1174220-4099-440B-95EA-9F485388735E}" sibTransId="{66A6FF0C-A1DD-4D27-B633-BCE77C7B5978}"/>
    <dgm:cxn modelId="{139E4AC6-B383-4544-AF23-215D37E5504C}" type="presOf" srcId="{4D4F6E77-E426-44B4-B873-9789497FE4A6}" destId="{076EC1C1-23D3-8249-ACC9-48EAB51B9F3C}" srcOrd="0" destOrd="0" presId="urn:microsoft.com/office/officeart/2005/8/layout/vList2"/>
    <dgm:cxn modelId="{2EFDF5CE-1D6F-4337-9871-C88949918957}" srcId="{51CC3FC7-5E71-4F70-9FC9-5741FA29D98C}" destId="{B8C3550D-CCB7-42E0-8F92-FE3C6AAA1077}" srcOrd="10" destOrd="0" parTransId="{C2A2ED2B-EBD3-47B7-BC6B-257260A0E883}" sibTransId="{89C2DC4D-A87F-4E43-A0A6-5630A43093BC}"/>
    <dgm:cxn modelId="{F75D0FD1-5FC6-4855-8FEA-54B7183C1EC8}" srcId="{51CC3FC7-5E71-4F70-9FC9-5741FA29D98C}" destId="{4F6D1A77-2325-47A8-8305-619984B73EBB}" srcOrd="1" destOrd="0" parTransId="{415368C6-442C-4BA9-A442-E419BCA739A9}" sibTransId="{EC1E632A-B1FE-4910-B8CF-B144A711561A}"/>
    <dgm:cxn modelId="{638B5ADE-E319-5A48-AE45-DF4FD4653C16}" type="presOf" srcId="{819041B8-87D8-45CD-ACD0-9F0072F6070E}" destId="{96B90869-12C9-F34F-BB95-2677ADA68783}" srcOrd="0" destOrd="0" presId="urn:microsoft.com/office/officeart/2005/8/layout/vList2"/>
    <dgm:cxn modelId="{311B34E3-CDB9-43C6-9E37-72D61A7DDE3F}" srcId="{51CC3FC7-5E71-4F70-9FC9-5741FA29D98C}" destId="{23C5FC69-8FA8-4EF5-BAFD-0E155F78389A}" srcOrd="14" destOrd="0" parTransId="{259766A9-8DC4-4854-8856-722F5EF33598}" sibTransId="{B00B48CF-53C4-454B-A4E9-667CA193A345}"/>
    <dgm:cxn modelId="{C3D234E8-55AA-EB48-8AA5-AE562ED9DBC7}" type="presOf" srcId="{0695C4DE-DA3D-4A9C-AB93-0AFB7135F10C}" destId="{E3A0FC7A-6698-AB40-9F3E-ED339A00EFF6}" srcOrd="0" destOrd="0" presId="urn:microsoft.com/office/officeart/2005/8/layout/vList2"/>
    <dgm:cxn modelId="{54AB39F7-81CE-374F-A86B-FFF6857419F0}" type="presOf" srcId="{AD48F7F3-3E79-45AC-960C-275BF677092B}" destId="{3EBC3FF9-4352-C943-8B38-08F105D6130D}" srcOrd="0" destOrd="0" presId="urn:microsoft.com/office/officeart/2005/8/layout/vList2"/>
    <dgm:cxn modelId="{74459DFA-1441-4C94-9551-BA88A4928F3F}" srcId="{51CC3FC7-5E71-4F70-9FC9-5741FA29D98C}" destId="{4D4F6E77-E426-44B4-B873-9789497FE4A6}" srcOrd="8" destOrd="0" parTransId="{A28654C9-CB98-44DE-9C95-5558EE942DFB}" sibTransId="{D98D81D7-9DCB-4BEE-9DEB-4A7E7A50BFA2}"/>
    <dgm:cxn modelId="{0CB2DDFA-9C14-4547-ADFC-E43103E8ED0D}" type="presOf" srcId="{51CC3FC7-5E71-4F70-9FC9-5741FA29D98C}" destId="{A7AED5FB-F12E-1F42-B305-1F959B485D87}" srcOrd="0" destOrd="0" presId="urn:microsoft.com/office/officeart/2005/8/layout/vList2"/>
    <dgm:cxn modelId="{50DE46FD-7EFD-034F-887F-FDB325BB35FC}" type="presOf" srcId="{0E2AE2E3-5414-45FE-ABD5-6606C4910B74}" destId="{FE044D63-0A0C-6847-BA36-F0D98E58FB66}" srcOrd="0" destOrd="0" presId="urn:microsoft.com/office/officeart/2005/8/layout/vList2"/>
    <dgm:cxn modelId="{ABFF26AB-BE57-9147-8F74-1D7F69958AE0}" type="presParOf" srcId="{A7AED5FB-F12E-1F42-B305-1F959B485D87}" destId="{ACB5CD36-D88F-FD42-B70A-495FD8FBB626}" srcOrd="0" destOrd="0" presId="urn:microsoft.com/office/officeart/2005/8/layout/vList2"/>
    <dgm:cxn modelId="{DA90E9F0-7137-2C4D-8F42-4217AA87459A}" type="presParOf" srcId="{A7AED5FB-F12E-1F42-B305-1F959B485D87}" destId="{298C6BC2-A3D3-5745-B1E5-2DFB30040656}" srcOrd="1" destOrd="0" presId="urn:microsoft.com/office/officeart/2005/8/layout/vList2"/>
    <dgm:cxn modelId="{DBE0E3AC-2237-D648-9F42-8FD846A8A78C}" type="presParOf" srcId="{A7AED5FB-F12E-1F42-B305-1F959B485D87}" destId="{11767789-9977-4B40-B8E1-31A5AB90E9C9}" srcOrd="2" destOrd="0" presId="urn:microsoft.com/office/officeart/2005/8/layout/vList2"/>
    <dgm:cxn modelId="{1817ADDE-D866-534D-A44E-B072F7EAADDD}" type="presParOf" srcId="{A7AED5FB-F12E-1F42-B305-1F959B485D87}" destId="{BBE1E79F-5217-C24B-8516-75189325ADF9}" srcOrd="3" destOrd="0" presId="urn:microsoft.com/office/officeart/2005/8/layout/vList2"/>
    <dgm:cxn modelId="{424D94B8-7B34-5446-AB45-7A8E171D819C}" type="presParOf" srcId="{A7AED5FB-F12E-1F42-B305-1F959B485D87}" destId="{E3A0FC7A-6698-AB40-9F3E-ED339A00EFF6}" srcOrd="4" destOrd="0" presId="urn:microsoft.com/office/officeart/2005/8/layout/vList2"/>
    <dgm:cxn modelId="{7DD32AAA-AB9B-814B-A027-C68B95DDB83A}" type="presParOf" srcId="{A7AED5FB-F12E-1F42-B305-1F959B485D87}" destId="{E49BD98A-9914-D64C-87DC-ABAAA12DF953}" srcOrd="5" destOrd="0" presId="urn:microsoft.com/office/officeart/2005/8/layout/vList2"/>
    <dgm:cxn modelId="{ABDD5AC1-CF4D-B846-A212-CD79C0F4733A}" type="presParOf" srcId="{A7AED5FB-F12E-1F42-B305-1F959B485D87}" destId="{220C1689-6F5C-784A-8F40-034DA99469EA}" srcOrd="6" destOrd="0" presId="urn:microsoft.com/office/officeart/2005/8/layout/vList2"/>
    <dgm:cxn modelId="{07C34B3B-37C0-934F-B449-B1A0CF933206}" type="presParOf" srcId="{A7AED5FB-F12E-1F42-B305-1F959B485D87}" destId="{9E5C2C2B-0200-4E41-896B-01A8BB2B0BD8}" srcOrd="7" destOrd="0" presId="urn:microsoft.com/office/officeart/2005/8/layout/vList2"/>
    <dgm:cxn modelId="{B71C140E-46F7-B042-BD9E-C3B6AAA03B01}" type="presParOf" srcId="{A7AED5FB-F12E-1F42-B305-1F959B485D87}" destId="{3BF20703-9E5D-7641-8F3C-F185EF5592A3}" srcOrd="8" destOrd="0" presId="urn:microsoft.com/office/officeart/2005/8/layout/vList2"/>
    <dgm:cxn modelId="{3B022A7B-ADD9-C649-B07C-D8D7C8429B54}" type="presParOf" srcId="{A7AED5FB-F12E-1F42-B305-1F959B485D87}" destId="{2CBF2F9F-5688-9643-8E5C-EB297B7BB8BF}" srcOrd="9" destOrd="0" presId="urn:microsoft.com/office/officeart/2005/8/layout/vList2"/>
    <dgm:cxn modelId="{813670CE-A32E-1549-BBEA-49745E4A3B5B}" type="presParOf" srcId="{A7AED5FB-F12E-1F42-B305-1F959B485D87}" destId="{3EBC3FF9-4352-C943-8B38-08F105D6130D}" srcOrd="10" destOrd="0" presId="urn:microsoft.com/office/officeart/2005/8/layout/vList2"/>
    <dgm:cxn modelId="{1450E1C2-87E2-E840-AC36-2730C7C9B217}" type="presParOf" srcId="{A7AED5FB-F12E-1F42-B305-1F959B485D87}" destId="{32CACF5D-A159-5C4A-93A2-CE0562FCB263}" srcOrd="11" destOrd="0" presId="urn:microsoft.com/office/officeart/2005/8/layout/vList2"/>
    <dgm:cxn modelId="{81EF5F96-A157-0E42-8D20-D2B6B250A642}" type="presParOf" srcId="{A7AED5FB-F12E-1F42-B305-1F959B485D87}" destId="{ED726A6F-4DBF-7E47-AC68-DC43A22B2D9D}" srcOrd="12" destOrd="0" presId="urn:microsoft.com/office/officeart/2005/8/layout/vList2"/>
    <dgm:cxn modelId="{99EADE18-E6CA-A44E-BF45-745A52E9FE2B}" type="presParOf" srcId="{A7AED5FB-F12E-1F42-B305-1F959B485D87}" destId="{D996327A-EA25-8245-96A7-0E6AB824BF3A}" srcOrd="13" destOrd="0" presId="urn:microsoft.com/office/officeart/2005/8/layout/vList2"/>
    <dgm:cxn modelId="{43636ADD-86AC-E04E-AC48-002258971889}" type="presParOf" srcId="{A7AED5FB-F12E-1F42-B305-1F959B485D87}" destId="{FE044D63-0A0C-6847-BA36-F0D98E58FB66}" srcOrd="14" destOrd="0" presId="urn:microsoft.com/office/officeart/2005/8/layout/vList2"/>
    <dgm:cxn modelId="{B6B0BC93-488E-054B-AFD6-FD4E03BCBA7B}" type="presParOf" srcId="{A7AED5FB-F12E-1F42-B305-1F959B485D87}" destId="{D9DB6653-0703-7F4B-BCF0-AB83466F62D2}" srcOrd="15" destOrd="0" presId="urn:microsoft.com/office/officeart/2005/8/layout/vList2"/>
    <dgm:cxn modelId="{2EDFE86F-9D93-9340-A052-42C0CF6414FC}" type="presParOf" srcId="{A7AED5FB-F12E-1F42-B305-1F959B485D87}" destId="{076EC1C1-23D3-8249-ACC9-48EAB51B9F3C}" srcOrd="16" destOrd="0" presId="urn:microsoft.com/office/officeart/2005/8/layout/vList2"/>
    <dgm:cxn modelId="{0BEEC019-0CDF-6644-9627-40277F04F70F}" type="presParOf" srcId="{A7AED5FB-F12E-1F42-B305-1F959B485D87}" destId="{DC61397D-14B3-D642-8034-49BC4A4CF903}" srcOrd="17" destOrd="0" presId="urn:microsoft.com/office/officeart/2005/8/layout/vList2"/>
    <dgm:cxn modelId="{7BB81AC8-BB59-DD42-9031-D80E5143DD97}" type="presParOf" srcId="{A7AED5FB-F12E-1F42-B305-1F959B485D87}" destId="{E24C891A-7F17-9A48-8575-2FEB738E2414}" srcOrd="18" destOrd="0" presId="urn:microsoft.com/office/officeart/2005/8/layout/vList2"/>
    <dgm:cxn modelId="{FEC73584-BB95-C940-996D-E7D540C5025A}" type="presParOf" srcId="{A7AED5FB-F12E-1F42-B305-1F959B485D87}" destId="{AEEF8D1B-A523-5C45-90B4-5A1324B6FBD2}" srcOrd="19" destOrd="0" presId="urn:microsoft.com/office/officeart/2005/8/layout/vList2"/>
    <dgm:cxn modelId="{69916B11-8AB1-B34B-A2AE-069CD8B2D6EB}" type="presParOf" srcId="{A7AED5FB-F12E-1F42-B305-1F959B485D87}" destId="{93C181FB-3D82-2041-BFBC-E4BED92A5E9B}" srcOrd="20" destOrd="0" presId="urn:microsoft.com/office/officeart/2005/8/layout/vList2"/>
    <dgm:cxn modelId="{B8932CE6-C704-FA45-8535-84B7E3439063}" type="presParOf" srcId="{A7AED5FB-F12E-1F42-B305-1F959B485D87}" destId="{01609C00-190B-A944-A052-A2BCF5C8B134}" srcOrd="21" destOrd="0" presId="urn:microsoft.com/office/officeart/2005/8/layout/vList2"/>
    <dgm:cxn modelId="{0917E61B-7C09-6945-BE5F-94C4F0D78E53}" type="presParOf" srcId="{A7AED5FB-F12E-1F42-B305-1F959B485D87}" destId="{96B90869-12C9-F34F-BB95-2677ADA68783}" srcOrd="22" destOrd="0" presId="urn:microsoft.com/office/officeart/2005/8/layout/vList2"/>
    <dgm:cxn modelId="{8BD54710-921F-7843-8A7A-AB9608D43CE9}" type="presParOf" srcId="{A7AED5FB-F12E-1F42-B305-1F959B485D87}" destId="{E70EA1AB-CDBC-0545-85D9-4AFFB01E3938}" srcOrd="23" destOrd="0" presId="urn:microsoft.com/office/officeart/2005/8/layout/vList2"/>
    <dgm:cxn modelId="{D90574C6-0951-574A-968F-4DD38F7F9A28}" type="presParOf" srcId="{A7AED5FB-F12E-1F42-B305-1F959B485D87}" destId="{7736EF16-D951-E641-9457-C67DFE654661}" srcOrd="24" destOrd="0" presId="urn:microsoft.com/office/officeart/2005/8/layout/vList2"/>
    <dgm:cxn modelId="{93866B27-BB09-FF48-AA6E-EDCE199FC5FB}" type="presParOf" srcId="{A7AED5FB-F12E-1F42-B305-1F959B485D87}" destId="{210C4BD8-5960-B14A-93C1-BCBF0A09A9E8}" srcOrd="25" destOrd="0" presId="urn:microsoft.com/office/officeart/2005/8/layout/vList2"/>
    <dgm:cxn modelId="{E0449BF4-B8E8-3A45-8F25-5A696EE784E3}" type="presParOf" srcId="{A7AED5FB-F12E-1F42-B305-1F959B485D87}" destId="{59891C28-7BDC-ED4A-AD31-684CFCD31696}" srcOrd="26" destOrd="0" presId="urn:microsoft.com/office/officeart/2005/8/layout/vList2"/>
    <dgm:cxn modelId="{3A93EB33-38A9-D149-A404-43E89A102818}" type="presParOf" srcId="{A7AED5FB-F12E-1F42-B305-1F959B485D87}" destId="{566DB89B-8552-6845-BC3F-52A4C3D0C52A}" srcOrd="27" destOrd="0" presId="urn:microsoft.com/office/officeart/2005/8/layout/vList2"/>
    <dgm:cxn modelId="{90F17D74-E24A-6547-A852-BCEC0B987384}" type="presParOf" srcId="{A7AED5FB-F12E-1F42-B305-1F959B485D87}" destId="{CC537699-D2B8-BA4F-87F9-99145F0D2DCD}" srcOrd="2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B389B0-DC6E-4B68-BF45-B0289DFA4D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D15873-2CDC-4B4E-B336-C7FEDC3A437B}">
      <dgm:prSet/>
      <dgm:spPr/>
      <dgm:t>
        <a:bodyPr/>
        <a:lstStyle/>
        <a:p>
          <a:pPr>
            <a:lnSpc>
              <a:spcPct val="100000"/>
            </a:lnSpc>
          </a:pPr>
          <a:r>
            <a:rPr lang="en-US"/>
            <a:t>Q: Method- classification</a:t>
          </a:r>
        </a:p>
      </dgm:t>
    </dgm:pt>
    <dgm:pt modelId="{8370F37C-5B59-410C-86C3-651E3FCB225C}" type="parTrans" cxnId="{8B9032E0-E290-4280-8BDD-2287DDE2076C}">
      <dgm:prSet/>
      <dgm:spPr/>
      <dgm:t>
        <a:bodyPr/>
        <a:lstStyle/>
        <a:p>
          <a:endParaRPr lang="en-US"/>
        </a:p>
      </dgm:t>
    </dgm:pt>
    <dgm:pt modelId="{4E13C176-8698-485E-B1E1-2149A11F9CC4}" type="sibTrans" cxnId="{8B9032E0-E290-4280-8BDD-2287DDE2076C}">
      <dgm:prSet/>
      <dgm:spPr/>
      <dgm:t>
        <a:bodyPr/>
        <a:lstStyle/>
        <a:p>
          <a:endParaRPr lang="en-US"/>
        </a:p>
      </dgm:t>
    </dgm:pt>
    <dgm:pt modelId="{EDCD60A5-0DC2-4918-8743-480D3DD7D036}">
      <dgm:prSet/>
      <dgm:spPr/>
      <dgm:t>
        <a:bodyPr/>
        <a:lstStyle/>
        <a:p>
          <a:pPr>
            <a:lnSpc>
              <a:spcPct val="100000"/>
            </a:lnSpc>
          </a:pPr>
          <a:r>
            <a:rPr lang="en-US"/>
            <a:t>1)Logistic regression</a:t>
          </a:r>
        </a:p>
      </dgm:t>
    </dgm:pt>
    <dgm:pt modelId="{72640F63-DF61-4D0F-9703-BA64B49E4CE7}" type="parTrans" cxnId="{10911AAB-637B-4E45-A54A-8E0F62757EF0}">
      <dgm:prSet/>
      <dgm:spPr/>
      <dgm:t>
        <a:bodyPr/>
        <a:lstStyle/>
        <a:p>
          <a:endParaRPr lang="en-US"/>
        </a:p>
      </dgm:t>
    </dgm:pt>
    <dgm:pt modelId="{6D22B89B-7BE4-4085-8B1D-25F9A788EA72}" type="sibTrans" cxnId="{10911AAB-637B-4E45-A54A-8E0F62757EF0}">
      <dgm:prSet/>
      <dgm:spPr/>
      <dgm:t>
        <a:bodyPr/>
        <a:lstStyle/>
        <a:p>
          <a:endParaRPr lang="en-US"/>
        </a:p>
      </dgm:t>
    </dgm:pt>
    <dgm:pt modelId="{C65355B4-9170-4BBD-803D-81673308972B}">
      <dgm:prSet/>
      <dgm:spPr/>
      <dgm:t>
        <a:bodyPr/>
        <a:lstStyle/>
        <a:p>
          <a:pPr>
            <a:lnSpc>
              <a:spcPct val="100000"/>
            </a:lnSpc>
          </a:pPr>
          <a:r>
            <a:rPr lang="en-US"/>
            <a:t>2)Decision Trees</a:t>
          </a:r>
        </a:p>
      </dgm:t>
    </dgm:pt>
    <dgm:pt modelId="{AF4EC482-0C7A-4CDF-A0C7-956E60CEE293}" type="parTrans" cxnId="{C2B2EB8F-0092-42F6-AF60-9CC5622C8201}">
      <dgm:prSet/>
      <dgm:spPr/>
      <dgm:t>
        <a:bodyPr/>
        <a:lstStyle/>
        <a:p>
          <a:endParaRPr lang="en-US"/>
        </a:p>
      </dgm:t>
    </dgm:pt>
    <dgm:pt modelId="{3BDB32F0-7E01-4AEB-B657-420759BFC44C}" type="sibTrans" cxnId="{C2B2EB8F-0092-42F6-AF60-9CC5622C8201}">
      <dgm:prSet/>
      <dgm:spPr/>
      <dgm:t>
        <a:bodyPr/>
        <a:lstStyle/>
        <a:p>
          <a:endParaRPr lang="en-US"/>
        </a:p>
      </dgm:t>
    </dgm:pt>
    <dgm:pt modelId="{8BDF5303-491C-47FF-A88C-B22B9AF5E5D7}">
      <dgm:prSet/>
      <dgm:spPr/>
      <dgm:t>
        <a:bodyPr/>
        <a:lstStyle/>
        <a:p>
          <a:pPr>
            <a:lnSpc>
              <a:spcPct val="100000"/>
            </a:lnSpc>
          </a:pPr>
          <a:r>
            <a:rPr lang="en-US"/>
            <a:t>3)Gradient Boosting Machine</a:t>
          </a:r>
        </a:p>
      </dgm:t>
    </dgm:pt>
    <dgm:pt modelId="{CFAA0604-DF3F-4BB3-B59A-20E1C0E203B6}" type="parTrans" cxnId="{1E88B1A2-3DD9-4B5E-9967-84C15F281F5F}">
      <dgm:prSet/>
      <dgm:spPr/>
      <dgm:t>
        <a:bodyPr/>
        <a:lstStyle/>
        <a:p>
          <a:endParaRPr lang="en-US"/>
        </a:p>
      </dgm:t>
    </dgm:pt>
    <dgm:pt modelId="{46CEAD84-90E0-47E9-AEC5-A113DCF1F803}" type="sibTrans" cxnId="{1E88B1A2-3DD9-4B5E-9967-84C15F281F5F}">
      <dgm:prSet/>
      <dgm:spPr/>
      <dgm:t>
        <a:bodyPr/>
        <a:lstStyle/>
        <a:p>
          <a:endParaRPr lang="en-US"/>
        </a:p>
      </dgm:t>
    </dgm:pt>
    <dgm:pt modelId="{69D26C0E-FE0A-4D64-8868-DA3887CB3481}" type="pres">
      <dgm:prSet presAssocID="{C4B389B0-DC6E-4B68-BF45-B0289DFA4D35}" presName="root" presStyleCnt="0">
        <dgm:presLayoutVars>
          <dgm:dir/>
          <dgm:resizeHandles val="exact"/>
        </dgm:presLayoutVars>
      </dgm:prSet>
      <dgm:spPr/>
    </dgm:pt>
    <dgm:pt modelId="{94154652-97B6-451F-B487-87A29FF44F2A}" type="pres">
      <dgm:prSet presAssocID="{0DD15873-2CDC-4B4E-B336-C7FEDC3A437B}" presName="compNode" presStyleCnt="0"/>
      <dgm:spPr/>
    </dgm:pt>
    <dgm:pt modelId="{9863EBBE-D782-4C53-865D-5E30AC3FEA5A}" type="pres">
      <dgm:prSet presAssocID="{0DD15873-2CDC-4B4E-B336-C7FEDC3A437B}" presName="bgRect" presStyleLbl="bgShp" presStyleIdx="0" presStyleCnt="4"/>
      <dgm:spPr/>
    </dgm:pt>
    <dgm:pt modelId="{F84EA19D-6607-4AEC-A4AA-947CE76C86BD}" type="pres">
      <dgm:prSet presAssocID="{0DD15873-2CDC-4B4E-B336-C7FEDC3A43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37ECB177-4F6D-43C8-9A58-AFA44740F2AA}" type="pres">
      <dgm:prSet presAssocID="{0DD15873-2CDC-4B4E-B336-C7FEDC3A437B}" presName="spaceRect" presStyleCnt="0"/>
      <dgm:spPr/>
    </dgm:pt>
    <dgm:pt modelId="{71182AB1-2788-4421-AC74-3269CEDE5673}" type="pres">
      <dgm:prSet presAssocID="{0DD15873-2CDC-4B4E-B336-C7FEDC3A437B}" presName="parTx" presStyleLbl="revTx" presStyleIdx="0" presStyleCnt="4">
        <dgm:presLayoutVars>
          <dgm:chMax val="0"/>
          <dgm:chPref val="0"/>
        </dgm:presLayoutVars>
      </dgm:prSet>
      <dgm:spPr/>
    </dgm:pt>
    <dgm:pt modelId="{7C32B2EC-F828-4C17-AE4A-30822E2CE347}" type="pres">
      <dgm:prSet presAssocID="{4E13C176-8698-485E-B1E1-2149A11F9CC4}" presName="sibTrans" presStyleCnt="0"/>
      <dgm:spPr/>
    </dgm:pt>
    <dgm:pt modelId="{CA1A26A3-690B-4E52-906E-32B46B1937D5}" type="pres">
      <dgm:prSet presAssocID="{EDCD60A5-0DC2-4918-8743-480D3DD7D036}" presName="compNode" presStyleCnt="0"/>
      <dgm:spPr/>
    </dgm:pt>
    <dgm:pt modelId="{D9F7E7A8-A9D2-458D-A1A8-346CF0F1632D}" type="pres">
      <dgm:prSet presAssocID="{EDCD60A5-0DC2-4918-8743-480D3DD7D036}" presName="bgRect" presStyleLbl="bgShp" presStyleIdx="1" presStyleCnt="4"/>
      <dgm:spPr/>
    </dgm:pt>
    <dgm:pt modelId="{FE832E65-100B-428F-840D-499F1D51BBB2}" type="pres">
      <dgm:prSet presAssocID="{EDCD60A5-0DC2-4918-8743-480D3DD7D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76C5FBF-E0CA-4B8F-B8EB-00C11908D20F}" type="pres">
      <dgm:prSet presAssocID="{EDCD60A5-0DC2-4918-8743-480D3DD7D036}" presName="spaceRect" presStyleCnt="0"/>
      <dgm:spPr/>
    </dgm:pt>
    <dgm:pt modelId="{0C38F8FE-F1ED-4CEA-BD9B-32BB1D150F1B}" type="pres">
      <dgm:prSet presAssocID="{EDCD60A5-0DC2-4918-8743-480D3DD7D036}" presName="parTx" presStyleLbl="revTx" presStyleIdx="1" presStyleCnt="4">
        <dgm:presLayoutVars>
          <dgm:chMax val="0"/>
          <dgm:chPref val="0"/>
        </dgm:presLayoutVars>
      </dgm:prSet>
      <dgm:spPr/>
    </dgm:pt>
    <dgm:pt modelId="{62B4A31F-C500-43C7-9B6F-08AF6DE31130}" type="pres">
      <dgm:prSet presAssocID="{6D22B89B-7BE4-4085-8B1D-25F9A788EA72}" presName="sibTrans" presStyleCnt="0"/>
      <dgm:spPr/>
    </dgm:pt>
    <dgm:pt modelId="{55EDC067-95A5-4E8B-AEDF-A8F5AF8194B0}" type="pres">
      <dgm:prSet presAssocID="{C65355B4-9170-4BBD-803D-81673308972B}" presName="compNode" presStyleCnt="0"/>
      <dgm:spPr/>
    </dgm:pt>
    <dgm:pt modelId="{D9F9FDFD-CFC6-40D7-B53C-24816E502FCF}" type="pres">
      <dgm:prSet presAssocID="{C65355B4-9170-4BBD-803D-81673308972B}" presName="bgRect" presStyleLbl="bgShp" presStyleIdx="2" presStyleCnt="4"/>
      <dgm:spPr/>
    </dgm:pt>
    <dgm:pt modelId="{A966337C-FEAD-405D-A2AF-86052610D3AC}" type="pres">
      <dgm:prSet presAssocID="{C65355B4-9170-4BBD-803D-8167330897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0C86FCCF-BAA5-480B-84A6-2C1005E81EB0}" type="pres">
      <dgm:prSet presAssocID="{C65355B4-9170-4BBD-803D-81673308972B}" presName="spaceRect" presStyleCnt="0"/>
      <dgm:spPr/>
    </dgm:pt>
    <dgm:pt modelId="{5A62E4B7-179D-4888-8744-041D77BF2D08}" type="pres">
      <dgm:prSet presAssocID="{C65355B4-9170-4BBD-803D-81673308972B}" presName="parTx" presStyleLbl="revTx" presStyleIdx="2" presStyleCnt="4">
        <dgm:presLayoutVars>
          <dgm:chMax val="0"/>
          <dgm:chPref val="0"/>
        </dgm:presLayoutVars>
      </dgm:prSet>
      <dgm:spPr/>
    </dgm:pt>
    <dgm:pt modelId="{72DED588-D4C9-4E8D-B4AA-7CFD1650C847}" type="pres">
      <dgm:prSet presAssocID="{3BDB32F0-7E01-4AEB-B657-420759BFC44C}" presName="sibTrans" presStyleCnt="0"/>
      <dgm:spPr/>
    </dgm:pt>
    <dgm:pt modelId="{A4E6F2AD-D43E-4FF9-81B9-93FEB197639A}" type="pres">
      <dgm:prSet presAssocID="{8BDF5303-491C-47FF-A88C-B22B9AF5E5D7}" presName="compNode" presStyleCnt="0"/>
      <dgm:spPr/>
    </dgm:pt>
    <dgm:pt modelId="{EEB80392-F0F9-4D3D-BAB5-083878ED2E1C}" type="pres">
      <dgm:prSet presAssocID="{8BDF5303-491C-47FF-A88C-B22B9AF5E5D7}" presName="bgRect" presStyleLbl="bgShp" presStyleIdx="3" presStyleCnt="4"/>
      <dgm:spPr/>
    </dgm:pt>
    <dgm:pt modelId="{C254653C-FC1A-4612-8453-B908FB825DA6}" type="pres">
      <dgm:prSet presAssocID="{8BDF5303-491C-47FF-A88C-B22B9AF5E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ler"/>
        </a:ext>
      </dgm:extLst>
    </dgm:pt>
    <dgm:pt modelId="{D5E1C497-1EAA-44BA-8153-B050F58EA26A}" type="pres">
      <dgm:prSet presAssocID="{8BDF5303-491C-47FF-A88C-B22B9AF5E5D7}" presName="spaceRect" presStyleCnt="0"/>
      <dgm:spPr/>
    </dgm:pt>
    <dgm:pt modelId="{64A59380-11E4-4115-85FF-82CA82651C7F}" type="pres">
      <dgm:prSet presAssocID="{8BDF5303-491C-47FF-A88C-B22B9AF5E5D7}" presName="parTx" presStyleLbl="revTx" presStyleIdx="3" presStyleCnt="4">
        <dgm:presLayoutVars>
          <dgm:chMax val="0"/>
          <dgm:chPref val="0"/>
        </dgm:presLayoutVars>
      </dgm:prSet>
      <dgm:spPr/>
    </dgm:pt>
  </dgm:ptLst>
  <dgm:cxnLst>
    <dgm:cxn modelId="{C2B2EB8F-0092-42F6-AF60-9CC5622C8201}" srcId="{C4B389B0-DC6E-4B68-BF45-B0289DFA4D35}" destId="{C65355B4-9170-4BBD-803D-81673308972B}" srcOrd="2" destOrd="0" parTransId="{AF4EC482-0C7A-4CDF-A0C7-956E60CEE293}" sibTransId="{3BDB32F0-7E01-4AEB-B657-420759BFC44C}"/>
    <dgm:cxn modelId="{CEAB9295-B596-4759-B575-70150D02C16D}" type="presOf" srcId="{8BDF5303-491C-47FF-A88C-B22B9AF5E5D7}" destId="{64A59380-11E4-4115-85FF-82CA82651C7F}" srcOrd="0" destOrd="0" presId="urn:microsoft.com/office/officeart/2018/2/layout/IconVerticalSolidList"/>
    <dgm:cxn modelId="{1E88B1A2-3DD9-4B5E-9967-84C15F281F5F}" srcId="{C4B389B0-DC6E-4B68-BF45-B0289DFA4D35}" destId="{8BDF5303-491C-47FF-A88C-B22B9AF5E5D7}" srcOrd="3" destOrd="0" parTransId="{CFAA0604-DF3F-4BB3-B59A-20E1C0E203B6}" sibTransId="{46CEAD84-90E0-47E9-AEC5-A113DCF1F803}"/>
    <dgm:cxn modelId="{36298CA5-3ADA-4A89-B02E-ECF311D3BE66}" type="presOf" srcId="{EDCD60A5-0DC2-4918-8743-480D3DD7D036}" destId="{0C38F8FE-F1ED-4CEA-BD9B-32BB1D150F1B}" srcOrd="0" destOrd="0" presId="urn:microsoft.com/office/officeart/2018/2/layout/IconVerticalSolidList"/>
    <dgm:cxn modelId="{638348A7-0B5F-4779-A341-80C50998B54C}" type="presOf" srcId="{C4B389B0-DC6E-4B68-BF45-B0289DFA4D35}" destId="{69D26C0E-FE0A-4D64-8868-DA3887CB3481}" srcOrd="0" destOrd="0" presId="urn:microsoft.com/office/officeart/2018/2/layout/IconVerticalSolidList"/>
    <dgm:cxn modelId="{CD37CAA8-B227-49D4-9041-6FC299F80D6C}" type="presOf" srcId="{0DD15873-2CDC-4B4E-B336-C7FEDC3A437B}" destId="{71182AB1-2788-4421-AC74-3269CEDE5673}" srcOrd="0" destOrd="0" presId="urn:microsoft.com/office/officeart/2018/2/layout/IconVerticalSolidList"/>
    <dgm:cxn modelId="{10911AAB-637B-4E45-A54A-8E0F62757EF0}" srcId="{C4B389B0-DC6E-4B68-BF45-B0289DFA4D35}" destId="{EDCD60A5-0DC2-4918-8743-480D3DD7D036}" srcOrd="1" destOrd="0" parTransId="{72640F63-DF61-4D0F-9703-BA64B49E4CE7}" sibTransId="{6D22B89B-7BE4-4085-8B1D-25F9A788EA72}"/>
    <dgm:cxn modelId="{8B9032E0-E290-4280-8BDD-2287DDE2076C}" srcId="{C4B389B0-DC6E-4B68-BF45-B0289DFA4D35}" destId="{0DD15873-2CDC-4B4E-B336-C7FEDC3A437B}" srcOrd="0" destOrd="0" parTransId="{8370F37C-5B59-410C-86C3-651E3FCB225C}" sibTransId="{4E13C176-8698-485E-B1E1-2149A11F9CC4}"/>
    <dgm:cxn modelId="{C67698F7-38B2-4BF9-B999-08D87C5B165E}" type="presOf" srcId="{C65355B4-9170-4BBD-803D-81673308972B}" destId="{5A62E4B7-179D-4888-8744-041D77BF2D08}" srcOrd="0" destOrd="0" presId="urn:microsoft.com/office/officeart/2018/2/layout/IconVerticalSolidList"/>
    <dgm:cxn modelId="{B46142C0-12CB-4647-A4AA-38A2C22B8E01}" type="presParOf" srcId="{69D26C0E-FE0A-4D64-8868-DA3887CB3481}" destId="{94154652-97B6-451F-B487-87A29FF44F2A}" srcOrd="0" destOrd="0" presId="urn:microsoft.com/office/officeart/2018/2/layout/IconVerticalSolidList"/>
    <dgm:cxn modelId="{0F6BE09D-20D9-4264-A34F-714A256B8E9C}" type="presParOf" srcId="{94154652-97B6-451F-B487-87A29FF44F2A}" destId="{9863EBBE-D782-4C53-865D-5E30AC3FEA5A}" srcOrd="0" destOrd="0" presId="urn:microsoft.com/office/officeart/2018/2/layout/IconVerticalSolidList"/>
    <dgm:cxn modelId="{2A90A460-FC8A-40D9-957C-9ACCEE423CCD}" type="presParOf" srcId="{94154652-97B6-451F-B487-87A29FF44F2A}" destId="{F84EA19D-6607-4AEC-A4AA-947CE76C86BD}" srcOrd="1" destOrd="0" presId="urn:microsoft.com/office/officeart/2018/2/layout/IconVerticalSolidList"/>
    <dgm:cxn modelId="{6C983097-A1D3-459A-AE0C-C221C8E15411}" type="presParOf" srcId="{94154652-97B6-451F-B487-87A29FF44F2A}" destId="{37ECB177-4F6D-43C8-9A58-AFA44740F2AA}" srcOrd="2" destOrd="0" presId="urn:microsoft.com/office/officeart/2018/2/layout/IconVerticalSolidList"/>
    <dgm:cxn modelId="{8249594E-587B-4FB7-BA87-B3A27EA9997B}" type="presParOf" srcId="{94154652-97B6-451F-B487-87A29FF44F2A}" destId="{71182AB1-2788-4421-AC74-3269CEDE5673}" srcOrd="3" destOrd="0" presId="urn:microsoft.com/office/officeart/2018/2/layout/IconVerticalSolidList"/>
    <dgm:cxn modelId="{529305E1-A5B6-4182-82A2-33A764128556}" type="presParOf" srcId="{69D26C0E-FE0A-4D64-8868-DA3887CB3481}" destId="{7C32B2EC-F828-4C17-AE4A-30822E2CE347}" srcOrd="1" destOrd="0" presId="urn:microsoft.com/office/officeart/2018/2/layout/IconVerticalSolidList"/>
    <dgm:cxn modelId="{7CBB077D-8323-484F-9F3A-9A39B8311C47}" type="presParOf" srcId="{69D26C0E-FE0A-4D64-8868-DA3887CB3481}" destId="{CA1A26A3-690B-4E52-906E-32B46B1937D5}" srcOrd="2" destOrd="0" presId="urn:microsoft.com/office/officeart/2018/2/layout/IconVerticalSolidList"/>
    <dgm:cxn modelId="{1BFF9E25-8471-4009-A13A-A4D7A16EFA5D}" type="presParOf" srcId="{CA1A26A3-690B-4E52-906E-32B46B1937D5}" destId="{D9F7E7A8-A9D2-458D-A1A8-346CF0F1632D}" srcOrd="0" destOrd="0" presId="urn:microsoft.com/office/officeart/2018/2/layout/IconVerticalSolidList"/>
    <dgm:cxn modelId="{4BF4336D-C196-48FF-9D8F-198F48CB8369}" type="presParOf" srcId="{CA1A26A3-690B-4E52-906E-32B46B1937D5}" destId="{FE832E65-100B-428F-840D-499F1D51BBB2}" srcOrd="1" destOrd="0" presId="urn:microsoft.com/office/officeart/2018/2/layout/IconVerticalSolidList"/>
    <dgm:cxn modelId="{DEE3ACA8-A890-48C2-B91F-05FF05AED702}" type="presParOf" srcId="{CA1A26A3-690B-4E52-906E-32B46B1937D5}" destId="{E76C5FBF-E0CA-4B8F-B8EB-00C11908D20F}" srcOrd="2" destOrd="0" presId="urn:microsoft.com/office/officeart/2018/2/layout/IconVerticalSolidList"/>
    <dgm:cxn modelId="{01B8C028-9DCE-48C7-AD73-4F4C60506EEB}" type="presParOf" srcId="{CA1A26A3-690B-4E52-906E-32B46B1937D5}" destId="{0C38F8FE-F1ED-4CEA-BD9B-32BB1D150F1B}" srcOrd="3" destOrd="0" presId="urn:microsoft.com/office/officeart/2018/2/layout/IconVerticalSolidList"/>
    <dgm:cxn modelId="{7DBBBCF6-2E70-42B6-B680-AC6E35C06629}" type="presParOf" srcId="{69D26C0E-FE0A-4D64-8868-DA3887CB3481}" destId="{62B4A31F-C500-43C7-9B6F-08AF6DE31130}" srcOrd="3" destOrd="0" presId="urn:microsoft.com/office/officeart/2018/2/layout/IconVerticalSolidList"/>
    <dgm:cxn modelId="{4F70AA19-7FD1-48BB-B4D7-FFDA96348587}" type="presParOf" srcId="{69D26C0E-FE0A-4D64-8868-DA3887CB3481}" destId="{55EDC067-95A5-4E8B-AEDF-A8F5AF8194B0}" srcOrd="4" destOrd="0" presId="urn:microsoft.com/office/officeart/2018/2/layout/IconVerticalSolidList"/>
    <dgm:cxn modelId="{A548386D-1A69-445F-8AD2-EBBB0EFB1559}" type="presParOf" srcId="{55EDC067-95A5-4E8B-AEDF-A8F5AF8194B0}" destId="{D9F9FDFD-CFC6-40D7-B53C-24816E502FCF}" srcOrd="0" destOrd="0" presId="urn:microsoft.com/office/officeart/2018/2/layout/IconVerticalSolidList"/>
    <dgm:cxn modelId="{57D8DE6C-C602-4F57-92DA-687BDE376432}" type="presParOf" srcId="{55EDC067-95A5-4E8B-AEDF-A8F5AF8194B0}" destId="{A966337C-FEAD-405D-A2AF-86052610D3AC}" srcOrd="1" destOrd="0" presId="urn:microsoft.com/office/officeart/2018/2/layout/IconVerticalSolidList"/>
    <dgm:cxn modelId="{4F3B1DAF-B192-47A7-8E6A-0717FD9FEE1F}" type="presParOf" srcId="{55EDC067-95A5-4E8B-AEDF-A8F5AF8194B0}" destId="{0C86FCCF-BAA5-480B-84A6-2C1005E81EB0}" srcOrd="2" destOrd="0" presId="urn:microsoft.com/office/officeart/2018/2/layout/IconVerticalSolidList"/>
    <dgm:cxn modelId="{D85D9341-A5CE-406B-BE1F-52ED632C7816}" type="presParOf" srcId="{55EDC067-95A5-4E8B-AEDF-A8F5AF8194B0}" destId="{5A62E4B7-179D-4888-8744-041D77BF2D08}" srcOrd="3" destOrd="0" presId="urn:microsoft.com/office/officeart/2018/2/layout/IconVerticalSolidList"/>
    <dgm:cxn modelId="{6626F54A-1147-4BEB-94AB-D1BBD0732AD5}" type="presParOf" srcId="{69D26C0E-FE0A-4D64-8868-DA3887CB3481}" destId="{72DED588-D4C9-4E8D-B4AA-7CFD1650C847}" srcOrd="5" destOrd="0" presId="urn:microsoft.com/office/officeart/2018/2/layout/IconVerticalSolidList"/>
    <dgm:cxn modelId="{76B0F4C4-466B-417D-984D-26FC52D87D5E}" type="presParOf" srcId="{69D26C0E-FE0A-4D64-8868-DA3887CB3481}" destId="{A4E6F2AD-D43E-4FF9-81B9-93FEB197639A}" srcOrd="6" destOrd="0" presId="urn:microsoft.com/office/officeart/2018/2/layout/IconVerticalSolidList"/>
    <dgm:cxn modelId="{B83CEB34-25A9-473C-91CE-692B7E4DCEB8}" type="presParOf" srcId="{A4E6F2AD-D43E-4FF9-81B9-93FEB197639A}" destId="{EEB80392-F0F9-4D3D-BAB5-083878ED2E1C}" srcOrd="0" destOrd="0" presId="urn:microsoft.com/office/officeart/2018/2/layout/IconVerticalSolidList"/>
    <dgm:cxn modelId="{80E87F2B-18F9-4C39-BCA1-61E150B22F72}" type="presParOf" srcId="{A4E6F2AD-D43E-4FF9-81B9-93FEB197639A}" destId="{C254653C-FC1A-4612-8453-B908FB825DA6}" srcOrd="1" destOrd="0" presId="urn:microsoft.com/office/officeart/2018/2/layout/IconVerticalSolidList"/>
    <dgm:cxn modelId="{18F3B933-C898-4677-93D0-24F86DE12799}" type="presParOf" srcId="{A4E6F2AD-D43E-4FF9-81B9-93FEB197639A}" destId="{D5E1C497-1EAA-44BA-8153-B050F58EA26A}" srcOrd="2" destOrd="0" presId="urn:microsoft.com/office/officeart/2018/2/layout/IconVerticalSolidList"/>
    <dgm:cxn modelId="{D648A5A7-1B38-48C3-A1DA-CFCA828E2171}" type="presParOf" srcId="{A4E6F2AD-D43E-4FF9-81B9-93FEB197639A}" destId="{64A59380-11E4-4115-85FF-82CA82651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B7F8-51E1-504F-AC31-9886B209C9EA}">
      <dsp:nvSpPr>
        <dsp:cNvPr id="0" name=""/>
        <dsp:cNvSpPr/>
      </dsp:nvSpPr>
      <dsp:spPr>
        <a:xfrm rot="5400000">
          <a:off x="-398280" y="2137899"/>
          <a:ext cx="1194840" cy="39828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b="1" kern="1200"/>
            <a:t>Synopsis:</a:t>
          </a:r>
          <a:r>
            <a:rPr lang="en-US" sz="700" b="1" kern="1200"/>
            <a:t>    </a:t>
          </a:r>
          <a:endParaRPr lang="en-US" sz="700" kern="1200"/>
        </a:p>
      </dsp:txBody>
      <dsp:txXfrm rot="-5400000">
        <a:off x="0" y="1938759"/>
        <a:ext cx="398280" cy="796560"/>
      </dsp:txXfrm>
    </dsp:sp>
    <dsp:sp modelId="{A2906B98-7229-6B46-AF5F-690D087CC492}">
      <dsp:nvSpPr>
        <dsp:cNvPr id="0" name=""/>
        <dsp:cNvSpPr/>
      </dsp:nvSpPr>
      <dsp:spPr>
        <a:xfrm rot="5400000">
          <a:off x="2987414" y="-849515"/>
          <a:ext cx="995700" cy="617396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sz="1200" kern="1200" dirty="0"/>
        </a:p>
      </dsp:txBody>
      <dsp:txXfrm rot="-5400000">
        <a:off x="398280" y="1788225"/>
        <a:ext cx="6125363" cy="898488"/>
      </dsp:txXfrm>
    </dsp:sp>
    <dsp:sp modelId="{0E0816B2-F313-6C4F-B50E-EE36C03BD14E}">
      <dsp:nvSpPr>
        <dsp:cNvPr id="0" name=""/>
        <dsp:cNvSpPr/>
      </dsp:nvSpPr>
      <dsp:spPr>
        <a:xfrm rot="5400000">
          <a:off x="-558755" y="4068327"/>
          <a:ext cx="1194840" cy="7733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rot="-5400000">
        <a:off x="0" y="3548237"/>
        <a:ext cx="77330" cy="1117510"/>
      </dsp:txXfrm>
    </dsp:sp>
    <dsp:sp modelId="{FF0A5B2C-0947-A449-A3A4-66F6445FC224}">
      <dsp:nvSpPr>
        <dsp:cNvPr id="0" name=""/>
        <dsp:cNvSpPr/>
      </dsp:nvSpPr>
      <dsp:spPr>
        <a:xfrm rot="5400000">
          <a:off x="2987414" y="64405"/>
          <a:ext cx="995700" cy="617396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This project aims to use data mining tools to </a:t>
          </a:r>
          <a:r>
            <a:rPr lang="en-IN" sz="1200" kern="1200" dirty="0" err="1"/>
            <a:t>analyise</a:t>
          </a:r>
          <a:r>
            <a:rPr lang="en-IN" sz="1200" kern="1200" dirty="0"/>
            <a:t> large datasets in order to identify patterns and outliers, test hypotheses, and segment the data for further analysis. The project will explore specific questions such as how student activity affects course completion, how the number of videos watched indicates learner participation and how long users stay logged in to their accounts for learning purpose.</a:t>
          </a:r>
          <a:r>
            <a:rPr lang="en-US" sz="1200" kern="1200" dirty="0"/>
            <a:t> </a:t>
          </a:r>
        </a:p>
      </dsp:txBody>
      <dsp:txXfrm rot="-5400000">
        <a:off x="398280" y="2702145"/>
        <a:ext cx="6125363" cy="898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A915E-219B-4B3E-9735-C90D09A37D24}">
      <dsp:nvSpPr>
        <dsp:cNvPr id="0" name=""/>
        <dsp:cNvSpPr/>
      </dsp:nvSpPr>
      <dsp:spPr>
        <a:xfrm>
          <a:off x="0" y="4352"/>
          <a:ext cx="5788152" cy="927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8FC11-C4D6-48B8-BBAB-EA0A8C1EF5B8}">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D3A03-6C2C-4D73-BDEC-B5E9E73B5E95}">
      <dsp:nvSpPr>
        <dsp:cNvPr id="0" name=""/>
        <dsp:cNvSpPr/>
      </dsp:nvSpPr>
      <dsp:spPr>
        <a:xfrm>
          <a:off x="1070754" y="4352"/>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1. S- Specific : How activity of student effects the completion of course ?</a:t>
          </a:r>
          <a:endParaRPr lang="en-US" sz="1500" kern="1200"/>
        </a:p>
      </dsp:txBody>
      <dsp:txXfrm>
        <a:off x="1070754" y="4352"/>
        <a:ext cx="4717397" cy="927060"/>
      </dsp:txXfrm>
    </dsp:sp>
    <dsp:sp modelId="{DC250B5E-ACCD-43AC-84B8-D41B37A3F242}">
      <dsp:nvSpPr>
        <dsp:cNvPr id="0" name=""/>
        <dsp:cNvSpPr/>
      </dsp:nvSpPr>
      <dsp:spPr>
        <a:xfrm>
          <a:off x="0" y="1163177"/>
          <a:ext cx="5788152" cy="927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38034-8B8E-4A99-80F6-664F243FB179}">
      <dsp:nvSpPr>
        <dsp:cNvPr id="0" name=""/>
        <dsp:cNvSpPr/>
      </dsp:nvSpPr>
      <dsp:spPr>
        <a:xfrm>
          <a:off x="280435" y="1371766"/>
          <a:ext cx="509883" cy="50988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42DC7-DBF4-4523-8695-7FDF6C8A26D1}">
      <dsp:nvSpPr>
        <dsp:cNvPr id="0" name=""/>
        <dsp:cNvSpPr/>
      </dsp:nvSpPr>
      <dsp:spPr>
        <a:xfrm>
          <a:off x="1070754" y="1163177"/>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2. M- Measurable : How number of videos watched describes the participation of the learner ?</a:t>
          </a:r>
          <a:endParaRPr lang="en-US" sz="1500" kern="1200"/>
        </a:p>
      </dsp:txBody>
      <dsp:txXfrm>
        <a:off x="1070754" y="1163177"/>
        <a:ext cx="4717397" cy="927060"/>
      </dsp:txXfrm>
    </dsp:sp>
    <dsp:sp modelId="{AB2C43DC-52CE-4059-B639-14C5B4CA5D8C}">
      <dsp:nvSpPr>
        <dsp:cNvPr id="0" name=""/>
        <dsp:cNvSpPr/>
      </dsp:nvSpPr>
      <dsp:spPr>
        <a:xfrm>
          <a:off x="0" y="2322002"/>
          <a:ext cx="5788152" cy="927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62AE8-138A-4C0E-9C48-45F4AC3F2391}">
      <dsp:nvSpPr>
        <dsp:cNvPr id="0" name=""/>
        <dsp:cNvSpPr/>
      </dsp:nvSpPr>
      <dsp:spPr>
        <a:xfrm>
          <a:off x="280435" y="2530591"/>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260BF-16F2-416E-B441-5F4E21122EB4}">
      <dsp:nvSpPr>
        <dsp:cNvPr id="0" name=""/>
        <dsp:cNvSpPr/>
      </dsp:nvSpPr>
      <dsp:spPr>
        <a:xfrm>
          <a:off x="1070754" y="2322002"/>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3. A- Achievable : How many chapters completed by the learner ?</a:t>
          </a:r>
          <a:br>
            <a:rPr lang="en-IN" sz="1500" kern="1200"/>
          </a:br>
          <a:endParaRPr lang="en-US" sz="1500" kern="1200"/>
        </a:p>
      </dsp:txBody>
      <dsp:txXfrm>
        <a:off x="1070754" y="2322002"/>
        <a:ext cx="4717397" cy="927060"/>
      </dsp:txXfrm>
    </dsp:sp>
    <dsp:sp modelId="{F54A2B34-7710-4A69-9B49-32B7D0838914}">
      <dsp:nvSpPr>
        <dsp:cNvPr id="0" name=""/>
        <dsp:cNvSpPr/>
      </dsp:nvSpPr>
      <dsp:spPr>
        <a:xfrm>
          <a:off x="0" y="3480828"/>
          <a:ext cx="5788152" cy="927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D681B-ECA6-468B-BB31-549283AA949C}">
      <dsp:nvSpPr>
        <dsp:cNvPr id="0" name=""/>
        <dsp:cNvSpPr/>
      </dsp:nvSpPr>
      <dsp:spPr>
        <a:xfrm>
          <a:off x="0" y="4774840"/>
          <a:ext cx="509883" cy="509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96C75-1E58-4FCA-B021-07E78C14AADF}">
      <dsp:nvSpPr>
        <dsp:cNvPr id="0" name=""/>
        <dsp:cNvSpPr/>
      </dsp:nvSpPr>
      <dsp:spPr>
        <a:xfrm>
          <a:off x="1070754" y="3480828"/>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4. R- Relevant :How frequently user has posted relevant to the course ?</a:t>
          </a:r>
          <a:br>
            <a:rPr lang="en-IN" sz="1500" kern="1200"/>
          </a:br>
          <a:endParaRPr lang="en-US" sz="1500" kern="1200"/>
        </a:p>
      </dsp:txBody>
      <dsp:txXfrm>
        <a:off x="1070754" y="3480828"/>
        <a:ext cx="4717397" cy="927060"/>
      </dsp:txXfrm>
    </dsp:sp>
    <dsp:sp modelId="{616ED268-32BD-440B-82D2-0CE2E3B13E4C}">
      <dsp:nvSpPr>
        <dsp:cNvPr id="0" name=""/>
        <dsp:cNvSpPr/>
      </dsp:nvSpPr>
      <dsp:spPr>
        <a:xfrm>
          <a:off x="0" y="4639653"/>
          <a:ext cx="5788152" cy="927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54DA3-9676-4B42-82C4-57181B7F82D9}">
      <dsp:nvSpPr>
        <dsp:cNvPr id="0" name=""/>
        <dsp:cNvSpPr/>
      </dsp:nvSpPr>
      <dsp:spPr>
        <a:xfrm>
          <a:off x="280435" y="4848241"/>
          <a:ext cx="509883" cy="50988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BB5BF-C9C1-4126-9121-8902332916C8}">
      <dsp:nvSpPr>
        <dsp:cNvPr id="0" name=""/>
        <dsp:cNvSpPr/>
      </dsp:nvSpPr>
      <dsp:spPr>
        <a:xfrm>
          <a:off x="1070754" y="4639653"/>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5. T- Timely : How long user is  learning logging in to the account ?</a:t>
          </a:r>
          <a:br>
            <a:rPr lang="en-IN" sz="1500" kern="1200"/>
          </a:br>
          <a:endParaRPr lang="en-US" sz="1500" kern="1200"/>
        </a:p>
      </dsp:txBody>
      <dsp:txXfrm>
        <a:off x="1070754" y="4639653"/>
        <a:ext cx="4717397" cy="927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207A9-5DBE-4BB0-8A1D-30E24209B0EF}">
      <dsp:nvSpPr>
        <dsp:cNvPr id="0" name=""/>
        <dsp:cNvSpPr/>
      </dsp:nvSpPr>
      <dsp:spPr>
        <a:xfrm>
          <a:off x="0" y="208353"/>
          <a:ext cx="6251110" cy="11815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50F6E-375E-48C0-B1CA-3175274E3825}">
      <dsp:nvSpPr>
        <dsp:cNvPr id="0" name=""/>
        <dsp:cNvSpPr/>
      </dsp:nvSpPr>
      <dsp:spPr>
        <a:xfrm>
          <a:off x="357411" y="474196"/>
          <a:ext cx="649838" cy="649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4E5A0-4AFA-4C63-95B3-BA0396E2E03C}">
      <dsp:nvSpPr>
        <dsp:cNvPr id="0" name=""/>
        <dsp:cNvSpPr/>
      </dsp:nvSpPr>
      <dsp:spPr>
        <a:xfrm>
          <a:off x="1364661" y="208353"/>
          <a:ext cx="4763849" cy="140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91" tIns="148491" rIns="148491" bIns="148491" numCol="1" spcCol="1270" anchor="ctr" anchorCtr="0">
          <a:noAutofit/>
        </a:bodyPr>
        <a:lstStyle/>
        <a:p>
          <a:pPr marL="0" lvl="0" indent="0" algn="l" defTabSz="622300">
            <a:lnSpc>
              <a:spcPct val="100000"/>
            </a:lnSpc>
            <a:spcBef>
              <a:spcPct val="0"/>
            </a:spcBef>
            <a:spcAft>
              <a:spcPct val="35000"/>
            </a:spcAft>
            <a:buNone/>
          </a:pPr>
          <a:r>
            <a:rPr lang="en-US" sz="1400" kern="1200"/>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sp:txBody>
      <dsp:txXfrm>
        <a:off x="1364661" y="208353"/>
        <a:ext cx="4763849" cy="1403061"/>
      </dsp:txXfrm>
    </dsp:sp>
    <dsp:sp modelId="{3F428D68-F089-4E53-B137-E6D5BD8A1B33}">
      <dsp:nvSpPr>
        <dsp:cNvPr id="0" name=""/>
        <dsp:cNvSpPr/>
      </dsp:nvSpPr>
      <dsp:spPr>
        <a:xfrm>
          <a:off x="0" y="1872449"/>
          <a:ext cx="6251110" cy="11815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8BDB0-A137-4153-BAB9-0B721741980D}">
      <dsp:nvSpPr>
        <dsp:cNvPr id="0" name=""/>
        <dsp:cNvSpPr/>
      </dsp:nvSpPr>
      <dsp:spPr>
        <a:xfrm>
          <a:off x="357411" y="2138292"/>
          <a:ext cx="649838" cy="649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9B875-C176-43F9-98A8-967A38422D0A}">
      <dsp:nvSpPr>
        <dsp:cNvPr id="0" name=""/>
        <dsp:cNvSpPr/>
      </dsp:nvSpPr>
      <dsp:spPr>
        <a:xfrm>
          <a:off x="1364661" y="1872449"/>
          <a:ext cx="4763849" cy="140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91" tIns="148491" rIns="148491" bIns="148491" numCol="1" spcCol="1270" anchor="ctr" anchorCtr="0">
          <a:noAutofit/>
        </a:bodyPr>
        <a:lstStyle/>
        <a:p>
          <a:pPr marL="0" lvl="0" indent="0" algn="l" defTabSz="622300">
            <a:lnSpc>
              <a:spcPct val="100000"/>
            </a:lnSpc>
            <a:spcBef>
              <a:spcPct val="0"/>
            </a:spcBef>
            <a:spcAft>
              <a:spcPct val="35000"/>
            </a:spcAft>
            <a:buNone/>
          </a:pPr>
          <a:r>
            <a:rPr lang="en-US" sz="1400" kern="1200"/>
            <a:t>The dataset includes both administrative variables and variables generated from user-provided data. </a:t>
          </a:r>
        </a:p>
      </dsp:txBody>
      <dsp:txXfrm>
        <a:off x="1364661" y="1872449"/>
        <a:ext cx="4763849" cy="14030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EBB1E-0A73-4438-A463-0D236465C83E}">
      <dsp:nvSpPr>
        <dsp:cNvPr id="0" name=""/>
        <dsp:cNvSpPr/>
      </dsp:nvSpPr>
      <dsp:spPr>
        <a:xfrm>
          <a:off x="0" y="0"/>
          <a:ext cx="5291663" cy="16943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2ABCB-F5FE-47BC-B741-4659BFD5A457}">
      <dsp:nvSpPr>
        <dsp:cNvPr id="0" name=""/>
        <dsp:cNvSpPr/>
      </dsp:nvSpPr>
      <dsp:spPr>
        <a:xfrm>
          <a:off x="512542" y="382343"/>
          <a:ext cx="931896" cy="931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FA85E-244E-4C87-B187-C3045004E8D8}">
      <dsp:nvSpPr>
        <dsp:cNvPr id="0" name=""/>
        <dsp:cNvSpPr/>
      </dsp:nvSpPr>
      <dsp:spPr>
        <a:xfrm>
          <a:off x="1804925" y="0"/>
          <a:ext cx="3187095" cy="169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19" tIns="179319" rIns="179319" bIns="179319" numCol="1" spcCol="1270" anchor="ctr" anchorCtr="0">
          <a:noAutofit/>
        </a:bodyPr>
        <a:lstStyle/>
        <a:p>
          <a:pPr marL="0" lvl="0" indent="0" algn="l" defTabSz="622300">
            <a:lnSpc>
              <a:spcPct val="100000"/>
            </a:lnSpc>
            <a:spcBef>
              <a:spcPct val="0"/>
            </a:spcBef>
            <a:spcAft>
              <a:spcPct val="35000"/>
            </a:spcAft>
            <a:buNone/>
          </a:pPr>
          <a:r>
            <a:rPr lang="en-US" sz="1400" kern="1200" dirty="0"/>
            <a:t>This dataset is at the level of one row per-person, per-course. So, for example, if one individual enrolled in three </a:t>
          </a:r>
          <a:r>
            <a:rPr lang="en-US" sz="1400" kern="1200" dirty="0" err="1"/>
            <a:t>MITx</a:t>
          </a:r>
          <a:r>
            <a:rPr lang="en-US" sz="1400" kern="1200" dirty="0"/>
            <a:t> or </a:t>
          </a:r>
          <a:r>
            <a:rPr lang="en-US" sz="1400" kern="1200" dirty="0" err="1"/>
            <a:t>HarvardX</a:t>
          </a:r>
          <a:r>
            <a:rPr lang="en-US" sz="1400" kern="1200" dirty="0"/>
            <a:t> courses during the period covered by the dataset (for this release, Fall 2012, Spring 2013, and Summer 2013), that person would have three rows associated with their </a:t>
          </a:r>
          <a:r>
            <a:rPr lang="en-US" sz="1400" kern="1200" dirty="0" err="1"/>
            <a:t>userID</a:t>
          </a:r>
          <a:r>
            <a:rPr lang="en-US" sz="1400" kern="1200" dirty="0"/>
            <a:t>. </a:t>
          </a:r>
        </a:p>
      </dsp:txBody>
      <dsp:txXfrm>
        <a:off x="1804925" y="0"/>
        <a:ext cx="3187095" cy="1694356"/>
      </dsp:txXfrm>
    </dsp:sp>
    <dsp:sp modelId="{FABA400F-7F68-4B74-8D76-0A0A38F29974}">
      <dsp:nvSpPr>
        <dsp:cNvPr id="0" name=""/>
        <dsp:cNvSpPr/>
      </dsp:nvSpPr>
      <dsp:spPr>
        <a:xfrm>
          <a:off x="0" y="2181456"/>
          <a:ext cx="5291663" cy="12244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96E4F-D2BB-4B5D-9658-E111B0601A4E}">
      <dsp:nvSpPr>
        <dsp:cNvPr id="0" name=""/>
        <dsp:cNvSpPr/>
      </dsp:nvSpPr>
      <dsp:spPr>
        <a:xfrm>
          <a:off x="512542" y="2327715"/>
          <a:ext cx="931896" cy="931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8ACA4-B4EF-4735-BF25-EBC986ADAEE6}">
      <dsp:nvSpPr>
        <dsp:cNvPr id="0" name=""/>
        <dsp:cNvSpPr/>
      </dsp:nvSpPr>
      <dsp:spPr>
        <a:xfrm>
          <a:off x="1956982" y="2181456"/>
          <a:ext cx="3187095" cy="169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19" tIns="179319" rIns="179319" bIns="179319" numCol="1" spcCol="1270" anchor="ctr" anchorCtr="0">
          <a:noAutofit/>
        </a:bodyPr>
        <a:lstStyle/>
        <a:p>
          <a:pPr marL="0" lvl="0" indent="0" algn="l" defTabSz="622300">
            <a:lnSpc>
              <a:spcPct val="100000"/>
            </a:lnSpc>
            <a:spcBef>
              <a:spcPct val="0"/>
            </a:spcBef>
            <a:spcAft>
              <a:spcPct val="35000"/>
            </a:spcAft>
            <a:buNone/>
          </a:pPr>
          <a:r>
            <a:rPr lang="en-US" sz="1400" kern="1200" dirty="0"/>
            <a:t>The dataset includes both administrative variables and variables generated from user-provided data. </a:t>
          </a:r>
        </a:p>
      </dsp:txBody>
      <dsp:txXfrm>
        <a:off x="1956982" y="2181456"/>
        <a:ext cx="3187095" cy="1694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ACD7-D6A0-7240-948F-BE522FCC122D}">
      <dsp:nvSpPr>
        <dsp:cNvPr id="0" name=""/>
        <dsp:cNvSpPr/>
      </dsp:nvSpPr>
      <dsp:spPr>
        <a:xfrm>
          <a:off x="593537" y="38137"/>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dirty="0" err="1"/>
            <a:t>course_id</a:t>
          </a:r>
          <a:r>
            <a:rPr lang="en-US" sz="2000" b="1" kern="1200" dirty="0"/>
            <a:t>: </a:t>
          </a:r>
          <a:br>
            <a:rPr lang="en-US" sz="1300" kern="1200" dirty="0"/>
          </a:br>
          <a:endParaRPr lang="en-US" sz="1300" kern="1200" dirty="0"/>
        </a:p>
        <a:p>
          <a:pPr marL="0" lvl="0" indent="0" algn="ctr" defTabSz="889000">
            <a:lnSpc>
              <a:spcPct val="90000"/>
            </a:lnSpc>
            <a:spcBef>
              <a:spcPct val="0"/>
            </a:spcBef>
            <a:spcAft>
              <a:spcPct val="35000"/>
            </a:spcAft>
            <a:buNone/>
          </a:pPr>
          <a:r>
            <a:rPr lang="en-US" sz="1300" kern="1200" dirty="0"/>
            <a:t>Identifies course name, and semester, e.g. “CB22x” </a:t>
          </a:r>
        </a:p>
      </dsp:txBody>
      <dsp:txXfrm>
        <a:off x="593537" y="38137"/>
        <a:ext cx="2779811" cy="1667887"/>
      </dsp:txXfrm>
    </dsp:sp>
    <dsp:sp modelId="{9E099C38-D88D-D941-B46E-759D89D851A6}">
      <dsp:nvSpPr>
        <dsp:cNvPr id="0" name=""/>
        <dsp:cNvSpPr/>
      </dsp:nvSpPr>
      <dsp:spPr>
        <a:xfrm>
          <a:off x="3639294" y="2044"/>
          <a:ext cx="2779811" cy="166788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userid_DI</a:t>
          </a:r>
          <a:r>
            <a:rPr lang="en-US" sz="1600" b="1" kern="1200" dirty="0"/>
            <a:t>:</a:t>
          </a:r>
          <a:br>
            <a:rPr lang="en-US" sz="1300" kern="1200" dirty="0"/>
          </a:br>
          <a:br>
            <a:rPr lang="en-US" sz="1300" kern="1200" dirty="0"/>
          </a:br>
          <a:r>
            <a:rPr lang="en-US" sz="1300" kern="1200" dirty="0"/>
            <a:t>identifies dataset (MHxPC13 corresponds to </a:t>
          </a:r>
          <a:r>
            <a:rPr lang="en-US" sz="1300" kern="1200" dirty="0" err="1"/>
            <a:t>MITx</a:t>
          </a:r>
          <a:r>
            <a:rPr lang="en-US" sz="1300" kern="1200" dirty="0"/>
            <a:t> </a:t>
          </a:r>
          <a:r>
            <a:rPr lang="en-US" sz="1300" kern="1200" dirty="0" err="1"/>
            <a:t>HarvardX</a:t>
          </a:r>
          <a:r>
            <a:rPr lang="en-US" sz="1300" kern="1200" dirty="0"/>
            <a:t> Person-Course AY13), second portion is a random ID number. Example ID: “MHxPC130442623”. </a:t>
          </a:r>
        </a:p>
      </dsp:txBody>
      <dsp:txXfrm>
        <a:off x="3639294" y="2044"/>
        <a:ext cx="2779811" cy="1667887"/>
      </dsp:txXfrm>
    </dsp:sp>
    <dsp:sp modelId="{E27F77B2-593A-2F4A-AFCD-4740DF7CF613}">
      <dsp:nvSpPr>
        <dsp:cNvPr id="0" name=""/>
        <dsp:cNvSpPr/>
      </dsp:nvSpPr>
      <dsp:spPr>
        <a:xfrm>
          <a:off x="6697087" y="2044"/>
          <a:ext cx="2779811" cy="166788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t>registered</a:t>
          </a:r>
          <a:r>
            <a:rPr lang="en-US" sz="1800" kern="1200" dirty="0"/>
            <a:t>:</a:t>
          </a:r>
          <a:br>
            <a:rPr lang="en-US" sz="1800" kern="1200" dirty="0"/>
          </a:br>
          <a:br>
            <a:rPr lang="en-US" sz="1300" kern="1200" dirty="0"/>
          </a:br>
          <a:br>
            <a:rPr lang="en-US" sz="1300" kern="1200" dirty="0"/>
          </a:br>
          <a:r>
            <a:rPr lang="en-US" sz="1300" kern="1200" dirty="0"/>
            <a:t>administrative, 0/1; registered for course, =1 for all records in person- course </a:t>
          </a:r>
        </a:p>
      </dsp:txBody>
      <dsp:txXfrm>
        <a:off x="6697087" y="2044"/>
        <a:ext cx="2779811" cy="1667887"/>
      </dsp:txXfrm>
    </dsp:sp>
    <dsp:sp modelId="{3E999988-2DDB-554A-A755-A07788CC076C}">
      <dsp:nvSpPr>
        <dsp:cNvPr id="0" name=""/>
        <dsp:cNvSpPr/>
      </dsp:nvSpPr>
      <dsp:spPr>
        <a:xfrm>
          <a:off x="581501" y="1947913"/>
          <a:ext cx="2779811" cy="166788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viewed</a:t>
          </a:r>
          <a:r>
            <a:rPr lang="en-US" sz="1300" kern="1200"/>
            <a:t>: administrative, 0/1; anyone who accessed the ‘Courseware’ tab (the home of the videos, problem sets, and exams) within the edX platform for the course. Note that there exist course materials outside of the ‘Courseware’ tab, such as the Syllabus or the Discussion forums. </a:t>
          </a:r>
        </a:p>
      </dsp:txBody>
      <dsp:txXfrm>
        <a:off x="581501" y="1947913"/>
        <a:ext cx="2779811" cy="1667887"/>
      </dsp:txXfrm>
    </dsp:sp>
    <dsp:sp modelId="{2E8331EE-D2CF-1741-8F72-D57EB67E07DF}">
      <dsp:nvSpPr>
        <dsp:cNvPr id="0" name=""/>
        <dsp:cNvSpPr/>
      </dsp:nvSpPr>
      <dsp:spPr>
        <a:xfrm>
          <a:off x="3639294" y="1947913"/>
          <a:ext cx="2779811" cy="166788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explored</a:t>
          </a:r>
          <a:r>
            <a:rPr lang="en-US" sz="1300" kern="1200"/>
            <a:t>: administrative, 0/1; anyone who accessed at least half of the chapters in the courseware (chapters are the highest level on the “courseware” menu housing course content). </a:t>
          </a:r>
        </a:p>
      </dsp:txBody>
      <dsp:txXfrm>
        <a:off x="3639294" y="1947913"/>
        <a:ext cx="2779811" cy="1667887"/>
      </dsp:txXfrm>
    </dsp:sp>
    <dsp:sp modelId="{55FB9E80-44CC-614A-9DE5-FDE1E6B11402}">
      <dsp:nvSpPr>
        <dsp:cNvPr id="0" name=""/>
        <dsp:cNvSpPr/>
      </dsp:nvSpPr>
      <dsp:spPr>
        <a:xfrm>
          <a:off x="6697087" y="1947913"/>
          <a:ext cx="2779811" cy="166788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certified</a:t>
          </a:r>
          <a:r>
            <a:rPr lang="en-US" sz="1300" kern="1200" dirty="0"/>
            <a:t>: administrative, 0/1; anyone who earned a certificate. Certificates are based on course grades, and depending on the course, the cutoff for a certificate varies from 50% - 80%. </a:t>
          </a:r>
        </a:p>
      </dsp:txBody>
      <dsp:txXfrm>
        <a:off x="6697087" y="1947913"/>
        <a:ext cx="2779811" cy="1667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CD36-D88F-FD42-B70A-495FD8FBB626}">
      <dsp:nvSpPr>
        <dsp:cNvPr id="0" name=""/>
        <dsp:cNvSpPr/>
      </dsp:nvSpPr>
      <dsp:spPr>
        <a:xfrm>
          <a:off x="0" y="6589"/>
          <a:ext cx="10823575" cy="4309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i="1" kern="1200" dirty="0" err="1"/>
            <a:t>final_cc_cname_DI</a:t>
          </a:r>
          <a:r>
            <a:rPr lang="en-US" sz="1050" kern="120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sp:txBody>
      <dsp:txXfrm>
        <a:off x="21036" y="27625"/>
        <a:ext cx="10781503" cy="388844"/>
      </dsp:txXfrm>
    </dsp:sp>
    <dsp:sp modelId="{11767789-9977-4B40-B8E1-31A5AB90E9C9}">
      <dsp:nvSpPr>
        <dsp:cNvPr id="0" name=""/>
        <dsp:cNvSpPr/>
      </dsp:nvSpPr>
      <dsp:spPr>
        <a:xfrm>
          <a:off x="0" y="447213"/>
          <a:ext cx="10823575" cy="430916"/>
        </a:xfrm>
        <a:prstGeom prst="roundRect">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LoE</a:t>
          </a:r>
          <a:r>
            <a:rPr lang="en-US" sz="1400" kern="1200" dirty="0"/>
            <a:t>: user-provided, highest level of education completed. Possible values: “Less than Secondary,” “Secondary,” “Bachelor’s,” “Master’s,” and “Doctorate.” </a:t>
          </a:r>
        </a:p>
      </dsp:txBody>
      <dsp:txXfrm>
        <a:off x="21036" y="468249"/>
        <a:ext cx="10781503" cy="388844"/>
      </dsp:txXfrm>
    </dsp:sp>
    <dsp:sp modelId="{E3A0FC7A-6698-AB40-9F3E-ED339A00EFF6}">
      <dsp:nvSpPr>
        <dsp:cNvPr id="0" name=""/>
        <dsp:cNvSpPr/>
      </dsp:nvSpPr>
      <dsp:spPr>
        <a:xfrm>
          <a:off x="0" y="887837"/>
          <a:ext cx="10823575" cy="430916"/>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err="1"/>
            <a:t>YoB</a:t>
          </a:r>
          <a:r>
            <a:rPr lang="en-US" sz="2000" kern="1200" dirty="0"/>
            <a:t>: user-provided, year of birth. Example: “1980”. </a:t>
          </a:r>
        </a:p>
      </dsp:txBody>
      <dsp:txXfrm>
        <a:off x="21036" y="908873"/>
        <a:ext cx="10781503" cy="388844"/>
      </dsp:txXfrm>
    </dsp:sp>
    <dsp:sp modelId="{220C1689-6F5C-784A-8F40-034DA99469EA}">
      <dsp:nvSpPr>
        <dsp:cNvPr id="0" name=""/>
        <dsp:cNvSpPr/>
      </dsp:nvSpPr>
      <dsp:spPr>
        <a:xfrm>
          <a:off x="0" y="1328462"/>
          <a:ext cx="10823575" cy="430916"/>
        </a:xfrm>
        <a:prstGeom prst="roundRect">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gender</a:t>
          </a:r>
          <a:r>
            <a:rPr lang="en-US" sz="1800" kern="1200" dirty="0"/>
            <a:t>: user-provided. Possible values: m (male), f (female) and o (other). </a:t>
          </a:r>
        </a:p>
      </dsp:txBody>
      <dsp:txXfrm>
        <a:off x="21036" y="1349498"/>
        <a:ext cx="10781503" cy="388844"/>
      </dsp:txXfrm>
    </dsp:sp>
    <dsp:sp modelId="{3BF20703-9E5D-7641-8F3C-F185EF5592A3}">
      <dsp:nvSpPr>
        <dsp:cNvPr id="0" name=""/>
        <dsp:cNvSpPr/>
      </dsp:nvSpPr>
      <dsp:spPr>
        <a:xfrm>
          <a:off x="0" y="1769086"/>
          <a:ext cx="10823575" cy="430916"/>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grade</a:t>
          </a:r>
          <a:r>
            <a:rPr lang="en-US" sz="1800" kern="1200" dirty="0"/>
            <a:t>: administrative, final grade in the course, ranges from 0 to 1. Example: “0.87”. </a:t>
          </a:r>
        </a:p>
      </dsp:txBody>
      <dsp:txXfrm>
        <a:off x="21036" y="1790122"/>
        <a:ext cx="10781503" cy="388844"/>
      </dsp:txXfrm>
    </dsp:sp>
    <dsp:sp modelId="{3EBC3FF9-4352-C943-8B38-08F105D6130D}">
      <dsp:nvSpPr>
        <dsp:cNvPr id="0" name=""/>
        <dsp:cNvSpPr/>
      </dsp:nvSpPr>
      <dsp:spPr>
        <a:xfrm>
          <a:off x="0" y="2209710"/>
          <a:ext cx="10823575" cy="430916"/>
        </a:xfrm>
        <a:prstGeom prst="roundRect">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err="1"/>
            <a:t>start_time_DI</a:t>
          </a:r>
          <a:r>
            <a:rPr lang="en-US" sz="1800" kern="1200" dirty="0"/>
            <a:t>: administrative, date of course registration. Example: “12/19/12”. </a:t>
          </a:r>
        </a:p>
      </dsp:txBody>
      <dsp:txXfrm>
        <a:off x="21036" y="2230746"/>
        <a:ext cx="10781503" cy="388844"/>
      </dsp:txXfrm>
    </dsp:sp>
    <dsp:sp modelId="{ED726A6F-4DBF-7E47-AC68-DC43A22B2D9D}">
      <dsp:nvSpPr>
        <dsp:cNvPr id="0" name=""/>
        <dsp:cNvSpPr/>
      </dsp:nvSpPr>
      <dsp:spPr>
        <a:xfrm>
          <a:off x="0" y="2650334"/>
          <a:ext cx="10823575" cy="430916"/>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 </a:t>
          </a:r>
        </a:p>
      </dsp:txBody>
      <dsp:txXfrm>
        <a:off x="21036" y="2671370"/>
        <a:ext cx="10781503" cy="388844"/>
      </dsp:txXfrm>
    </dsp:sp>
    <dsp:sp modelId="{FE044D63-0A0C-6847-BA36-F0D98E58FB66}">
      <dsp:nvSpPr>
        <dsp:cNvPr id="0" name=""/>
        <dsp:cNvSpPr/>
      </dsp:nvSpPr>
      <dsp:spPr>
        <a:xfrm>
          <a:off x="0" y="3090959"/>
          <a:ext cx="10823575" cy="43091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“11/17/13”. </a:t>
          </a:r>
        </a:p>
      </dsp:txBody>
      <dsp:txXfrm>
        <a:off x="21036" y="3111995"/>
        <a:ext cx="10781503" cy="388844"/>
      </dsp:txXfrm>
    </dsp:sp>
    <dsp:sp modelId="{076EC1C1-23D3-8249-ACC9-48EAB51B9F3C}">
      <dsp:nvSpPr>
        <dsp:cNvPr id="0" name=""/>
        <dsp:cNvSpPr/>
      </dsp:nvSpPr>
      <dsp:spPr>
        <a:xfrm>
          <a:off x="0" y="3531583"/>
          <a:ext cx="10823575" cy="430916"/>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nevents</a:t>
          </a:r>
          <a:r>
            <a:rPr lang="en-US" sz="1400" kern="1200" dirty="0"/>
            <a:t>: administrative, number of interactions with the course, recorded in the tracking logs; blank if no interactions beyond registration. Example: “502”. </a:t>
          </a:r>
        </a:p>
      </dsp:txBody>
      <dsp:txXfrm>
        <a:off x="21036" y="3552619"/>
        <a:ext cx="10781503" cy="388844"/>
      </dsp:txXfrm>
    </dsp:sp>
    <dsp:sp modelId="{E24C891A-7F17-9A48-8575-2FEB738E2414}">
      <dsp:nvSpPr>
        <dsp:cNvPr id="0" name=""/>
        <dsp:cNvSpPr/>
      </dsp:nvSpPr>
      <dsp:spPr>
        <a:xfrm>
          <a:off x="0" y="3972207"/>
          <a:ext cx="10823575" cy="430916"/>
        </a:xfrm>
        <a:prstGeom prst="roundRect">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ndays_act</a:t>
          </a:r>
          <a:r>
            <a:rPr lang="en-US" sz="1600" kern="1200" dirty="0"/>
            <a:t>: administrative, number of unique days student interacted with course. Example: “16”. </a:t>
          </a:r>
        </a:p>
      </dsp:txBody>
      <dsp:txXfrm>
        <a:off x="21036" y="3993243"/>
        <a:ext cx="10781503" cy="388844"/>
      </dsp:txXfrm>
    </dsp:sp>
    <dsp:sp modelId="{93C181FB-3D82-2041-BFBC-E4BED92A5E9B}">
      <dsp:nvSpPr>
        <dsp:cNvPr id="0" name=""/>
        <dsp:cNvSpPr/>
      </dsp:nvSpPr>
      <dsp:spPr>
        <a:xfrm>
          <a:off x="0" y="4412832"/>
          <a:ext cx="10823575" cy="430916"/>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nplay_video</a:t>
          </a:r>
          <a:r>
            <a:rPr lang="en-US" sz="1600" kern="1200" dirty="0"/>
            <a:t>: administrative, number of play video events within the course. Example: “52”. </a:t>
          </a:r>
        </a:p>
      </dsp:txBody>
      <dsp:txXfrm>
        <a:off x="21036" y="4433868"/>
        <a:ext cx="10781503" cy="388844"/>
      </dsp:txXfrm>
    </dsp:sp>
    <dsp:sp modelId="{96B90869-12C9-F34F-BB95-2677ADA68783}">
      <dsp:nvSpPr>
        <dsp:cNvPr id="0" name=""/>
        <dsp:cNvSpPr/>
      </dsp:nvSpPr>
      <dsp:spPr>
        <a:xfrm>
          <a:off x="0" y="4853456"/>
          <a:ext cx="10823575" cy="430916"/>
        </a:xfrm>
        <a:prstGeom prst="roundRect">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nchapters</a:t>
          </a:r>
          <a:r>
            <a:rPr lang="en-US" sz="1600" kern="1200" dirty="0"/>
            <a:t>: administrative, number of chapters (within the Courseware) with which the student interacted. Example: “12”. </a:t>
          </a:r>
        </a:p>
      </dsp:txBody>
      <dsp:txXfrm>
        <a:off x="21036" y="4874492"/>
        <a:ext cx="10781503" cy="388844"/>
      </dsp:txXfrm>
    </dsp:sp>
    <dsp:sp modelId="{7736EF16-D951-E641-9457-C67DFE654661}">
      <dsp:nvSpPr>
        <dsp:cNvPr id="0" name=""/>
        <dsp:cNvSpPr/>
      </dsp:nvSpPr>
      <dsp:spPr>
        <a:xfrm>
          <a:off x="0" y="5294080"/>
          <a:ext cx="10823575" cy="430916"/>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nforum_posts</a:t>
          </a:r>
          <a:r>
            <a:rPr lang="en-US" sz="1600" kern="1200" dirty="0"/>
            <a:t>: administrative, number of posts to the Discussion Forum. Example: “8”. </a:t>
          </a:r>
        </a:p>
      </dsp:txBody>
      <dsp:txXfrm>
        <a:off x="21036" y="5315116"/>
        <a:ext cx="10781503" cy="388844"/>
      </dsp:txXfrm>
    </dsp:sp>
    <dsp:sp modelId="{59891C28-7BDC-ED4A-AD31-684CFCD31696}">
      <dsp:nvSpPr>
        <dsp:cNvPr id="0" name=""/>
        <dsp:cNvSpPr/>
      </dsp:nvSpPr>
      <dsp:spPr>
        <a:xfrm>
          <a:off x="0" y="5734704"/>
          <a:ext cx="10823575" cy="430916"/>
        </a:xfrm>
        <a:prstGeom prst="roundRect">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a:t>roles</a:t>
          </a:r>
          <a:r>
            <a:rPr lang="en-US" sz="1600" kern="1200" dirty="0"/>
            <a:t>: administrative, identifies staff and instructors, but blank as staff and instructors were removed from this release. </a:t>
          </a:r>
        </a:p>
      </dsp:txBody>
      <dsp:txXfrm>
        <a:off x="21036" y="5755740"/>
        <a:ext cx="10781503" cy="388844"/>
      </dsp:txXfrm>
    </dsp:sp>
    <dsp:sp modelId="{CC537699-D2B8-BA4F-87F9-99145F0D2DCD}">
      <dsp:nvSpPr>
        <dsp:cNvPr id="0" name=""/>
        <dsp:cNvSpPr/>
      </dsp:nvSpPr>
      <dsp:spPr>
        <a:xfrm>
          <a:off x="0" y="6175329"/>
          <a:ext cx="10823575" cy="4309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i="1" kern="1200" dirty="0" err="1"/>
            <a:t>inconsistent_flag</a:t>
          </a:r>
          <a:r>
            <a:rPr lang="en-US" sz="500" kern="1200"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sz="500" i="1" kern="1200" dirty="0" err="1"/>
            <a:t>nevents</a:t>
          </a:r>
          <a:r>
            <a:rPr lang="en-US" sz="500" i="1" kern="1200" dirty="0"/>
            <a:t> </a:t>
          </a:r>
          <a:r>
            <a:rPr lang="en-US" sz="500" kern="1200" dirty="0"/>
            <a:t>but have non-null values for </a:t>
          </a:r>
          <a:r>
            <a:rPr lang="en-US" sz="500" i="1" kern="1200" dirty="0" err="1"/>
            <a:t>ndays_act</a:t>
          </a:r>
          <a:r>
            <a:rPr lang="en-US" sz="500" kern="1200" dirty="0"/>
            <a:t>, </a:t>
          </a:r>
          <a:r>
            <a:rPr lang="en-US" sz="500" i="1" kern="1200" dirty="0" err="1"/>
            <a:t>nforum_posts</a:t>
          </a:r>
          <a:r>
            <a:rPr lang="en-US" sz="500" kern="1200" dirty="0"/>
            <a:t>, or </a:t>
          </a:r>
          <a:r>
            <a:rPr lang="en-US" sz="500" i="1" kern="1200" dirty="0" err="1"/>
            <a:t>nchapters</a:t>
          </a:r>
          <a:r>
            <a:rPr lang="en-US" sz="500" kern="1200" dirty="0"/>
            <a:t>. The source for </a:t>
          </a:r>
          <a:r>
            <a:rPr lang="en-US" sz="500" i="1" kern="1200" dirty="0" err="1"/>
            <a:t>nevents</a:t>
          </a:r>
          <a:r>
            <a:rPr lang="en-US" sz="500" i="1" kern="1200" dirty="0"/>
            <a:t> </a:t>
          </a:r>
          <a:r>
            <a:rPr lang="en-US" sz="500" kern="1200" dirty="0"/>
            <a:t>and for </a:t>
          </a:r>
          <a:r>
            <a:rPr lang="en-US" sz="500" i="1" kern="1200" dirty="0" err="1"/>
            <a:t>last_event_DI</a:t>
          </a:r>
          <a:r>
            <a:rPr lang="en-US" sz="500" i="1" kern="1200" dirty="0"/>
            <a:t> </a:t>
          </a:r>
          <a:r>
            <a:rPr lang="en-US" sz="500" kern="1200" dirty="0"/>
            <a:t>is the tracking logs, whereas </a:t>
          </a:r>
          <a:r>
            <a:rPr lang="en-US" sz="500" i="1" kern="1200" dirty="0" err="1"/>
            <a:t>ndays_act</a:t>
          </a:r>
          <a:r>
            <a:rPr lang="en-US" sz="500" i="1" kern="1200" dirty="0"/>
            <a:t>, </a:t>
          </a:r>
          <a:r>
            <a:rPr lang="en-US" sz="500" i="1" kern="1200" dirty="0" err="1"/>
            <a:t>nforum_posts</a:t>
          </a:r>
          <a:r>
            <a:rPr lang="en-US" sz="500" i="1" kern="1200" dirty="0"/>
            <a:t>, </a:t>
          </a:r>
          <a:r>
            <a:rPr lang="en-US" sz="500" kern="1200" dirty="0"/>
            <a:t>and </a:t>
          </a:r>
          <a:r>
            <a:rPr lang="en-US" sz="500" i="1" kern="1200" dirty="0" err="1"/>
            <a:t>nchapters</a:t>
          </a:r>
          <a:r>
            <a:rPr lang="en-US" sz="500" i="1" kern="1200" dirty="0"/>
            <a:t> </a:t>
          </a:r>
          <a:r>
            <a:rPr lang="en-US" sz="500" kern="1200"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sp:txBody>
      <dsp:txXfrm>
        <a:off x="21036" y="6196365"/>
        <a:ext cx="10781503" cy="388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3EBBE-D782-4C53-865D-5E30AC3FEA5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EA19D-6607-4AEC-A4AA-947CE76C86B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82AB1-2788-4421-AC74-3269CEDE567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Q: Method- classification</a:t>
          </a:r>
        </a:p>
      </dsp:txBody>
      <dsp:txXfrm>
        <a:off x="1057183" y="1805"/>
        <a:ext cx="9458416" cy="915310"/>
      </dsp:txXfrm>
    </dsp:sp>
    <dsp:sp modelId="{D9F7E7A8-A9D2-458D-A1A8-346CF0F1632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2E65-100B-428F-840D-499F1D51BBB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8F8FE-F1ED-4CEA-BD9B-32BB1D150F1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1)Logistic regression</a:t>
          </a:r>
        </a:p>
      </dsp:txBody>
      <dsp:txXfrm>
        <a:off x="1057183" y="1145944"/>
        <a:ext cx="9458416" cy="915310"/>
      </dsp:txXfrm>
    </dsp:sp>
    <dsp:sp modelId="{D9F9FDFD-CFC6-40D7-B53C-24816E502FC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6337C-FEAD-405D-A2AF-86052610D3A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2E4B7-179D-4888-8744-041D77BF2D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2)Decision Trees</a:t>
          </a:r>
        </a:p>
      </dsp:txBody>
      <dsp:txXfrm>
        <a:off x="1057183" y="2290082"/>
        <a:ext cx="9458416" cy="915310"/>
      </dsp:txXfrm>
    </dsp:sp>
    <dsp:sp modelId="{EEB80392-F0F9-4D3D-BAB5-083878ED2E1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4653C-FC1A-4612-8453-B908FB825DA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59380-11E4-4115-85FF-82CA82651C7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3)Gradient Boosting Machine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1A24-38B8-F3A4-A587-4849E356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63D8E-9308-9780-3083-CAE57A3E3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FC655-B9B9-AAF2-6B04-18BABA78F88F}"/>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6581F77F-3A87-E2CC-059D-9CD029AFB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E5D08-3C7D-6A2A-504C-7A26860274C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316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6AC-4744-6BDF-B717-932083A45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ADB8B1-409A-4B5C-0917-ED4A1F5A4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5C58A-A1F0-B824-2614-87A77AFB24BD}"/>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39125245-87C0-B340-5EA7-D5B27AEB1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CEB4-C2DE-B21C-2D1E-5401CFF50DF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750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C8BC8-CE46-3F6F-C773-A1A80CC5C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CDC19-3A86-86BD-FBF8-A5C00895F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09A24-E804-A44C-EE2C-B0C9F8012F42}"/>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7D2098D8-9CCE-17AA-5B2B-F72DDADBF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F4AD9-5C6C-B8D5-6CF2-AF0876E3A9D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608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5C6-12EE-0FBA-4378-6293D5996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CA6CF-8A37-4D78-A1C5-4B462E99D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A120F-F539-D3CF-7E54-37308137FF51}"/>
              </a:ext>
            </a:extLst>
          </p:cNvPr>
          <p:cNvSpPr>
            <a:spLocks noGrp="1"/>
          </p:cNvSpPr>
          <p:nvPr>
            <p:ph type="dt" sz="half" idx="10"/>
          </p:nvPr>
        </p:nvSpPr>
        <p:spPr/>
        <p:txBody>
          <a:bodyPr/>
          <a:lstStyle/>
          <a:p>
            <a:fld id="{11EAACC7-3B3F-47D1-959A-EF58926E955E}" type="datetimeFigureOut">
              <a:rPr lang="en-US" smtClean="0"/>
              <a:t>5/1/23</a:t>
            </a:fld>
            <a:endParaRPr lang="en-US" dirty="0"/>
          </a:p>
        </p:txBody>
      </p:sp>
      <p:sp>
        <p:nvSpPr>
          <p:cNvPr id="5" name="Footer Placeholder 4">
            <a:extLst>
              <a:ext uri="{FF2B5EF4-FFF2-40B4-BE49-F238E27FC236}">
                <a16:creationId xmlns:a16="http://schemas.microsoft.com/office/drawing/2014/main" id="{F49AB888-77B0-386D-2AB4-903689DB7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2C46-28FD-085A-E1EF-8080110B73B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664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FE21-997A-62EC-2F2E-A799404CF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9D2052-C3C1-ACD8-3A71-9680D00B2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04C42-67F2-2AA5-41D1-C85C78DBD983}"/>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9B6B233B-4BF1-9FD4-F0F3-704B13F79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0BBF-127C-D4FC-F94D-44C9777AF6E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846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9966-1BBF-25F8-77F3-871AB2F80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6B7C6-34BA-314C-394D-0E3875DDA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2B983-CAB0-9372-4C19-F7F7162F4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8C1924-18BD-38C1-9256-DDD7F756BACE}"/>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90AFA619-6F1D-53CA-964C-213DD1D6C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E9BC4-4E38-87E5-C792-C7D9C7A250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134335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AB5A-EAC8-66C2-F690-5C10BE0356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8C54DA-3145-BAE6-CC4F-7F2CBC928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D8E7C-8494-99C3-C992-021B69101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AAB05-1439-1F36-0285-5DDB864E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F2104-B865-7790-F61D-AA61A2237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759F2-FEC5-EB20-5AA1-C12B00FB83E2}"/>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8" name="Footer Placeholder 7">
            <a:extLst>
              <a:ext uri="{FF2B5EF4-FFF2-40B4-BE49-F238E27FC236}">
                <a16:creationId xmlns:a16="http://schemas.microsoft.com/office/drawing/2014/main" id="{5ED28574-963C-8E93-BEEA-11B1677E6F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2346E1A-8C44-E6D1-F61E-874847AE4E4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1654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C7B0-D923-AC1B-918B-7E15D5219C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7F6D8-8AE7-50E4-05F5-437AFDFABB89}"/>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4" name="Footer Placeholder 3">
            <a:extLst>
              <a:ext uri="{FF2B5EF4-FFF2-40B4-BE49-F238E27FC236}">
                <a16:creationId xmlns:a16="http://schemas.microsoft.com/office/drawing/2014/main" id="{A78FFFAF-E871-BA19-EED6-25D4AF5144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8F1682-EA04-CE07-1375-5AA60FB27A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125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B7ED6-710E-19BD-8CE8-E4777A93187E}"/>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3" name="Footer Placeholder 2">
            <a:extLst>
              <a:ext uri="{FF2B5EF4-FFF2-40B4-BE49-F238E27FC236}">
                <a16:creationId xmlns:a16="http://schemas.microsoft.com/office/drawing/2014/main" id="{C3B7EE7A-36A4-5FBF-83CF-7382A353F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50157-8A15-6471-BAE4-B737C41AF25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106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0A2F-A526-52AD-0D18-BBDC4FC91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0A368C-4DA0-ED45-33BE-D3BB69AC1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A34BD-2E30-AFF6-0ABD-4965900E7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8833F-4E2C-F35B-4D01-53494DEDDB67}"/>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AC294D23-1224-93B0-167C-1431736FD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A3DE0-F1C1-A5F9-2598-F6EC3C62F4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989343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9541-6B1A-D219-814E-51D3109F2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0C560-1725-B37E-30E0-B9D3ACEF6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BEA71-6319-EEE7-6622-8C171649D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F3D05-0060-7711-D30F-B59D6AB34A55}"/>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724B2E06-F2B4-509E-EDFA-17395DCC6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6F36D-49FE-3631-26E6-07076C8AB06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3492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1E367-F69B-85D4-7D40-AE12B90A5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3BABD9-E71B-41CD-6DE5-4A44276D3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708C6-5766-7EAE-4F30-0C1D427D1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49A71976-B85B-C9DB-9B0F-D5E73DEF8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71C323-7DC3-C05F-F880-010711C97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508629017"/>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4.svg"/><Relationship Id="rId7" Type="http://schemas.openxmlformats.org/officeDocument/2006/relationships/diagramColors" Target="../diagrams/colors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8.jpe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F78096-CD6C-8AF3-0544-FFE601BCB0F2}"/>
              </a:ext>
            </a:extLst>
          </p:cNvPr>
          <p:cNvSpPr>
            <a:spLocks noGrp="1"/>
          </p:cNvSpPr>
          <p:nvPr>
            <p:ph type="subTitle" idx="1"/>
          </p:nvPr>
        </p:nvSpPr>
        <p:spPr>
          <a:xfrm>
            <a:off x="6556100" y="4687316"/>
            <a:ext cx="4972512" cy="1517088"/>
          </a:xfrm>
        </p:spPr>
        <p:txBody>
          <a:bodyPr>
            <a:normAutofit/>
          </a:bodyPr>
          <a:lstStyle/>
          <a:p>
            <a:r>
              <a:rPr lang="en-IN">
                <a:effectLst/>
                <a:latin typeface="Baloo Bhaijaan" panose="03080902040302020200" pitchFamily="66" charset="-78"/>
                <a:ea typeface="Calibri" panose="020F0502020204030204" pitchFamily="34" charset="0"/>
                <a:cs typeface="Baloo Bhaijaan" panose="03080902040302020200" pitchFamily="66" charset="-78"/>
              </a:rPr>
              <a:t>Knowledge Enhancement &amp; Career Advancement With MOOC</a:t>
            </a:r>
            <a:br>
              <a:rPr lang="en-IN">
                <a:effectLst/>
                <a:latin typeface="Algerian" pitchFamily="82" charset="77"/>
                <a:ea typeface="Calibri" panose="020F0502020204030204" pitchFamily="34" charset="0"/>
                <a:cs typeface="Times New Roman" panose="02020603050405020304" pitchFamily="18" charset="0"/>
              </a:rPr>
            </a:br>
            <a:br>
              <a:rPr lang="en-IN">
                <a:effectLst/>
                <a:latin typeface="Algerian" pitchFamily="82" charset="77"/>
                <a:ea typeface="Calibri" panose="020F0502020204030204" pitchFamily="34" charset="0"/>
                <a:cs typeface="Times New Roman" panose="02020603050405020304" pitchFamily="18" charset="0"/>
              </a:rPr>
            </a:br>
            <a:endParaRPr lang="en-US">
              <a:latin typeface="Algerian" pitchFamily="82" charset="77"/>
            </a:endParaRPr>
          </a:p>
        </p:txBody>
      </p:sp>
      <p:pic>
        <p:nvPicPr>
          <p:cNvPr id="6" name="Picture 5" descr="Shape, icon&#10;&#10;Description automatically generated">
            <a:extLst>
              <a:ext uri="{FF2B5EF4-FFF2-40B4-BE49-F238E27FC236}">
                <a16:creationId xmlns:a16="http://schemas.microsoft.com/office/drawing/2014/main" id="{FC046093-9198-EEA2-DE77-38330E91575B}"/>
              </a:ext>
            </a:extLst>
          </p:cNvPr>
          <p:cNvPicPr>
            <a:picLocks noChangeAspect="1"/>
          </p:cNvPicPr>
          <p:nvPr/>
        </p:nvPicPr>
        <p:blipFill rotWithShape="1">
          <a:blip r:embed="rId2"/>
          <a:srcRect t="5820" r="1" b="14828"/>
          <a:stretch/>
        </p:blipFill>
        <p:spPr>
          <a:xfrm>
            <a:off x="74384" y="2292131"/>
            <a:ext cx="5060966" cy="2846797"/>
          </a:xfrm>
          <a:prstGeom prst="rect">
            <a:avLst/>
          </a:prstGeom>
        </p:spPr>
      </p:pic>
    </p:spTree>
    <p:extLst>
      <p:ext uri="{BB962C8B-B14F-4D97-AF65-F5344CB8AC3E}">
        <p14:creationId xmlns:p14="http://schemas.microsoft.com/office/powerpoint/2010/main" val="32669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1FE7-32D4-9B15-4E42-D1E9A08D54E6}"/>
              </a:ext>
            </a:extLst>
          </p:cNvPr>
          <p:cNvSpPr>
            <a:spLocks noGrp="1"/>
          </p:cNvSpPr>
          <p:nvPr>
            <p:ph type="title"/>
          </p:nvPr>
        </p:nvSpPr>
        <p:spPr/>
        <p:txBody>
          <a:bodyPr/>
          <a:lstStyle/>
          <a:p>
            <a:r>
              <a:rPr lang="en-US" dirty="0"/>
              <a:t>METHODOLOGIES : FLOW OF EVENTS</a:t>
            </a:r>
          </a:p>
        </p:txBody>
      </p:sp>
      <p:graphicFrame>
        <p:nvGraphicFramePr>
          <p:cNvPr id="5" name="Content Placeholder 2">
            <a:extLst>
              <a:ext uri="{FF2B5EF4-FFF2-40B4-BE49-F238E27FC236}">
                <a16:creationId xmlns:a16="http://schemas.microsoft.com/office/drawing/2014/main" id="{10A1A559-9A5E-65F9-00B3-E81C2DE802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0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49B-E29C-5405-1493-11A6A0606093}"/>
              </a:ext>
            </a:extLst>
          </p:cNvPr>
          <p:cNvSpPr>
            <a:spLocks noGrp="1"/>
          </p:cNvSpPr>
          <p:nvPr>
            <p:ph type="title"/>
          </p:nvPr>
        </p:nvSpPr>
        <p:spPr/>
        <p:txBody>
          <a:bodyPr>
            <a:normAutofit/>
          </a:bodyPr>
          <a:lstStyle/>
          <a:p>
            <a:r>
              <a:rPr lang="en-US" sz="4000" b="0" i="0" u="none" strike="noStrike" dirty="0">
                <a:solidFill>
                  <a:srgbClr val="1F2328"/>
                </a:solidFill>
                <a:effectLst/>
                <a:latin typeface="Arial" panose="020B0604020202020204" pitchFamily="34" charset="0"/>
                <a:cs typeface="Arial" panose="020B0604020202020204" pitchFamily="34" charset="0"/>
              </a:rPr>
              <a:t>Outlier identification and Treatment </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171F47-4243-95AB-4EEB-042E13B66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Incomplete flag = 1 are outliers as they are inconsistent data</a:t>
            </a:r>
          </a:p>
          <a:p>
            <a:r>
              <a:rPr lang="en-US" sz="2000" dirty="0">
                <a:latin typeface="Arial" panose="020B0604020202020204" pitchFamily="34" charset="0"/>
                <a:cs typeface="Arial" panose="020B0604020202020204" pitchFamily="34" charset="0"/>
              </a:rPr>
              <a:t>As per the data declaration, the users with explored field value as 1 cannot have viewed as 0. Hence, set of data with viewed=1 and explored=0 are outliers.</a:t>
            </a:r>
          </a:p>
          <a:p>
            <a:r>
              <a:rPr lang="en-US" sz="2000" dirty="0">
                <a:latin typeface="Arial" panose="020B0604020202020204" pitchFamily="34" charset="0"/>
                <a:cs typeface="Arial" panose="020B0604020202020204" pitchFamily="34" charset="0"/>
              </a:rPr>
              <a:t>Set of data with explored as 1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less than half of the maximum and explored as 0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greater than half of maximum.</a:t>
            </a:r>
          </a:p>
          <a:p>
            <a:r>
              <a:rPr lang="en-US" sz="2000" dirty="0">
                <a:latin typeface="Arial" panose="020B0604020202020204" pitchFamily="34" charset="0"/>
                <a:cs typeface="Arial" panose="020B0604020202020204" pitchFamily="34" charset="0"/>
              </a:rPr>
              <a:t>Set of data with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less than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outliers.</a:t>
            </a:r>
          </a:p>
          <a:p>
            <a:r>
              <a:rPr lang="en-US" sz="2000" dirty="0">
                <a:latin typeface="Arial" panose="020B0604020202020204" pitchFamily="34" charset="0"/>
                <a:cs typeface="Arial" panose="020B0604020202020204" pitchFamily="34" charset="0"/>
              </a:rPr>
              <a:t>Set of data with certified 1 and grade not meeting the threshold.</a:t>
            </a:r>
          </a:p>
          <a:p>
            <a:r>
              <a:rPr lang="en-US" sz="2000" dirty="0">
                <a:latin typeface="Arial" panose="020B0604020202020204" pitchFamily="34" charset="0"/>
                <a:cs typeface="Arial" panose="020B0604020202020204" pitchFamily="34" charset="0"/>
              </a:rPr>
              <a:t>Age &lt; 9 are considered as outliers based on level of degree values like </a:t>
            </a:r>
            <a:r>
              <a:rPr lang="en-US" sz="2000" b="0" i="0" u="none" strike="noStrike" dirty="0">
                <a:effectLst/>
                <a:latin typeface="ui-monospace"/>
              </a:rPr>
              <a:t>Less than Secondary</a:t>
            </a:r>
            <a:r>
              <a:rPr lang="en-US" sz="2000" b="0" i="0" u="none" strike="noStrike" dirty="0">
                <a:solidFill>
                  <a:srgbClr val="1F2328"/>
                </a:solidFill>
                <a:effectLst/>
                <a:latin typeface="ui-monospace"/>
              </a:rPr>
              <a:t>, </a:t>
            </a:r>
            <a:r>
              <a:rPr lang="en-US" sz="2000" b="0" i="0" u="none" strike="noStrike" dirty="0">
                <a:effectLst/>
                <a:latin typeface="ui-monospace"/>
              </a:rPr>
              <a:t>Secondary</a:t>
            </a:r>
            <a:r>
              <a:rPr lang="en-US" sz="2000" b="0" i="0" u="none" strike="noStrike" dirty="0">
                <a:solidFill>
                  <a:srgbClr val="1F2328"/>
                </a:solidFill>
                <a:effectLst/>
                <a:latin typeface="ui-monospace"/>
              </a:rPr>
              <a:t> , </a:t>
            </a:r>
            <a:r>
              <a:rPr lang="en-US" sz="2000" b="0" i="0" u="none" strike="noStrike" dirty="0">
                <a:effectLst/>
                <a:latin typeface="ui-monospace"/>
              </a:rPr>
              <a:t>Bachelor’s</a:t>
            </a:r>
            <a:r>
              <a:rPr lang="en-US" sz="2000" b="0" i="0" u="none" strike="noStrike" dirty="0">
                <a:solidFill>
                  <a:srgbClr val="1F2328"/>
                </a:solidFill>
                <a:effectLst/>
                <a:latin typeface="ui-monospace"/>
              </a:rPr>
              <a:t>, </a:t>
            </a:r>
            <a:r>
              <a:rPr lang="en-US" sz="2000" b="0" i="0" u="none" strike="noStrike" dirty="0">
                <a:effectLst/>
                <a:latin typeface="ui-monospace"/>
              </a:rPr>
              <a:t>Master’s</a:t>
            </a:r>
            <a:r>
              <a:rPr lang="en-US" sz="2000" b="0" i="0" u="none" strike="noStrike" dirty="0">
                <a:solidFill>
                  <a:srgbClr val="1F2328"/>
                </a:solidFill>
                <a:effectLst/>
                <a:latin typeface="ui-monospace"/>
              </a:rPr>
              <a:t>, </a:t>
            </a:r>
            <a:r>
              <a:rPr lang="en-US" sz="2000" b="0" i="0" u="none" strike="noStrike" dirty="0">
                <a:effectLst/>
                <a:latin typeface="ui-monospace"/>
              </a:rPr>
              <a:t>Doctorate.</a:t>
            </a:r>
          </a:p>
          <a:p>
            <a:r>
              <a:rPr lang="en-US" sz="2000" b="0" i="0" u="none" strike="noStrike" dirty="0" err="1">
                <a:effectLst/>
                <a:latin typeface="ui-monospace"/>
              </a:rPr>
              <a:t>ndays_act</a:t>
            </a:r>
            <a:r>
              <a:rPr lang="en-US" sz="2000" dirty="0">
                <a:latin typeface="ui-monospace"/>
              </a:rPr>
              <a:t> greater than day difference between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considered as outliers.</a:t>
            </a:r>
            <a:endParaRPr lang="en-US" sz="2000" b="0" i="0" u="none" strike="noStrike" dirty="0">
              <a:effectLst/>
              <a:latin typeface="ui-monospace"/>
            </a:endParaRPr>
          </a:p>
          <a:p>
            <a:pPr marL="0" indent="0">
              <a:buNone/>
            </a:pPr>
            <a:endParaRPr lang="en-US" sz="2000" b="0" i="0" u="none" strike="noStrike" dirty="0">
              <a:effectLst/>
              <a:latin typeface="ui-monospace"/>
            </a:endParaRPr>
          </a:p>
          <a:p>
            <a:pPr marL="0" indent="0">
              <a:buNone/>
            </a:pPr>
            <a:endParaRPr lang="en-US" sz="2000" dirty="0">
              <a:solidFill>
                <a:srgbClr val="1F2328"/>
              </a:solidFill>
              <a:latin typeface="ui-monospace"/>
            </a:endParaRPr>
          </a:p>
        </p:txBody>
      </p:sp>
    </p:spTree>
    <p:extLst>
      <p:ext uri="{BB962C8B-B14F-4D97-AF65-F5344CB8AC3E}">
        <p14:creationId xmlns:p14="http://schemas.microsoft.com/office/powerpoint/2010/main" val="110081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E3DD-1145-9253-6BA7-ABA5BF3EE347}"/>
              </a:ext>
            </a:extLst>
          </p:cNvPr>
          <p:cNvSpPr>
            <a:spLocks noGrp="1"/>
          </p:cNvSpPr>
          <p:nvPr>
            <p:ph type="title"/>
          </p:nvPr>
        </p:nvSpPr>
        <p:spPr/>
        <p:txBody>
          <a:bodyPr/>
          <a:lstStyle/>
          <a:p>
            <a:r>
              <a:rPr lang="en-US" dirty="0"/>
              <a:t>Factoring Categorical Variables</a:t>
            </a:r>
          </a:p>
        </p:txBody>
      </p:sp>
      <p:sp>
        <p:nvSpPr>
          <p:cNvPr id="3" name="Content Placeholder 2">
            <a:extLst>
              <a:ext uri="{FF2B5EF4-FFF2-40B4-BE49-F238E27FC236}">
                <a16:creationId xmlns:a16="http://schemas.microsoft.com/office/drawing/2014/main" id="{04E2229D-4761-5A43-F983-CE78FD35BA9A}"/>
              </a:ext>
            </a:extLst>
          </p:cNvPr>
          <p:cNvSpPr>
            <a:spLocks noGrp="1"/>
          </p:cNvSpPr>
          <p:nvPr>
            <p:ph idx="1"/>
          </p:nvPr>
        </p:nvSpPr>
        <p:spPr/>
        <p:txBody>
          <a:bodyPr/>
          <a:lstStyle/>
          <a:p>
            <a:r>
              <a:rPr lang="en-US" dirty="0" err="1"/>
              <a:t>course_id</a:t>
            </a:r>
            <a:r>
              <a:rPr lang="en-US" dirty="0"/>
              <a:t>, institute, semester, </a:t>
            </a:r>
            <a:r>
              <a:rPr lang="en-US" dirty="0" err="1"/>
              <a:t>loe_di</a:t>
            </a:r>
            <a:r>
              <a:rPr lang="en-US" dirty="0"/>
              <a:t>, </a:t>
            </a:r>
            <a:r>
              <a:rPr lang="en-US" dirty="0" err="1"/>
              <a:t>final_cc_cname_di</a:t>
            </a:r>
            <a:r>
              <a:rPr lang="en-US" dirty="0"/>
              <a:t> are factored into </a:t>
            </a:r>
            <a:r>
              <a:rPr lang="en-US" dirty="0" err="1"/>
              <a:t>numberical</a:t>
            </a:r>
            <a:r>
              <a:rPr lang="en-US" dirty="0"/>
              <a:t> values setting the levels as shown below :</a:t>
            </a:r>
            <a:br>
              <a:rPr lang="en-US" dirty="0"/>
            </a:br>
            <a:r>
              <a:rPr lang="en-US" dirty="0"/>
              <a:t>"Less than </a:t>
            </a:r>
            <a:r>
              <a:rPr lang="en-US" dirty="0" err="1"/>
              <a:t>Secondary","Secondary</a:t>
            </a:r>
            <a:r>
              <a:rPr lang="en-US" dirty="0"/>
              <a:t>" ,"</a:t>
            </a:r>
            <a:r>
              <a:rPr lang="en-US" dirty="0" err="1"/>
              <a:t>Bachelor's","Master's","Doctorate</a:t>
            </a:r>
            <a:r>
              <a:rPr lang="en-US" dirty="0"/>
              <a:t>"</a:t>
            </a:r>
          </a:p>
          <a:p>
            <a:r>
              <a:rPr lang="en-US" dirty="0"/>
              <a:t># "Fall"   "Spring" "Summer"</a:t>
            </a:r>
          </a:p>
          <a:p>
            <a:r>
              <a:rPr lang="en-US"/>
              <a:t># </a:t>
            </a:r>
            <a:r>
              <a:rPr lang="en-US" dirty="0"/>
              <a:t>[1] "14.73x" "2.01x"  "3.091x" "6.002x" "6.00x"  "7.00x"  "8.02x"  "8.MReV" "CB22x" </a:t>
            </a:r>
          </a:p>
          <a:p>
            <a:r>
              <a:rPr lang="en-US" dirty="0"/>
              <a:t>#[10] "CS50x"  "ER22x"  "PH207x" "PH278x"</a:t>
            </a:r>
          </a:p>
          <a:p>
            <a:r>
              <a:rPr lang="en-US" dirty="0"/>
              <a:t>[12:42 AM, 5/1/2023] Nitesh </a:t>
            </a:r>
            <a:r>
              <a:rPr lang="en-US" dirty="0" err="1"/>
              <a:t>Padidam</a:t>
            </a:r>
            <a:r>
              <a:rPr lang="en-US" dirty="0"/>
              <a:t>: #"</a:t>
            </a:r>
            <a:r>
              <a:rPr lang="en-US" dirty="0" err="1"/>
              <a:t>HarvardX</a:t>
            </a:r>
            <a:r>
              <a:rPr lang="en-US" dirty="0"/>
              <a:t>" "</a:t>
            </a:r>
            <a:r>
              <a:rPr lang="en-US" dirty="0" err="1"/>
              <a:t>MITx</a:t>
            </a:r>
            <a:r>
              <a:rPr lang="en-US" dirty="0"/>
              <a:t>"</a:t>
            </a:r>
          </a:p>
        </p:txBody>
      </p:sp>
    </p:spTree>
    <p:extLst>
      <p:ext uri="{BB962C8B-B14F-4D97-AF65-F5344CB8AC3E}">
        <p14:creationId xmlns:p14="http://schemas.microsoft.com/office/powerpoint/2010/main" val="33773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5EF9-FB77-D1DB-BC12-FFDBD096E7E5}"/>
              </a:ext>
            </a:extLst>
          </p:cNvPr>
          <p:cNvSpPr>
            <a:spLocks noGrp="1"/>
          </p:cNvSpPr>
          <p:nvPr>
            <p:ph type="title"/>
          </p:nvPr>
        </p:nvSpPr>
        <p:spPr>
          <a:xfrm>
            <a:off x="8479777" y="639763"/>
            <a:ext cx="3046073" cy="5177377"/>
          </a:xfrm>
          <a:ln>
            <a:noFill/>
          </a:ln>
        </p:spPr>
        <p:txBody>
          <a:bodyPr>
            <a:normAutofit/>
          </a:bodyPr>
          <a:lstStyle/>
          <a:p>
            <a:r>
              <a:rPr lang="en-US" sz="3100" b="1" dirty="0">
                <a:latin typeface="Arial" panose="020B0604020202020204" pitchFamily="34" charset="0"/>
                <a:cs typeface="Arial" panose="020B0604020202020204" pitchFamily="34" charset="0"/>
              </a:rPr>
              <a:t>Project description</a:t>
            </a:r>
          </a:p>
        </p:txBody>
      </p:sp>
      <p:graphicFrame>
        <p:nvGraphicFramePr>
          <p:cNvPr id="5" name="Content Placeholder 2">
            <a:extLst>
              <a:ext uri="{FF2B5EF4-FFF2-40B4-BE49-F238E27FC236}">
                <a16:creationId xmlns:a16="http://schemas.microsoft.com/office/drawing/2014/main" id="{876EE9CA-526F-859B-0361-D859D89D5729}"/>
              </a:ext>
            </a:extLst>
          </p:cNvPr>
          <p:cNvGraphicFramePr>
            <a:graphicFrameLocks noGrp="1"/>
          </p:cNvGraphicFramePr>
          <p:nvPr>
            <p:ph idx="1"/>
            <p:extLst>
              <p:ext uri="{D42A27DB-BD31-4B8C-83A1-F6EECF244321}">
                <p14:modId xmlns:p14="http://schemas.microsoft.com/office/powerpoint/2010/main" val="238384458"/>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115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EF9-AC15-1483-E9AA-4EDBF75E8CB1}"/>
              </a:ext>
            </a:extLst>
          </p:cNvPr>
          <p:cNvSpPr>
            <a:spLocks noGrp="1"/>
          </p:cNvSpPr>
          <p:nvPr>
            <p:ph type="title"/>
          </p:nvPr>
        </p:nvSpPr>
        <p:spPr>
          <a:xfrm>
            <a:off x="4654296" y="329184"/>
            <a:ext cx="6894576" cy="1783080"/>
          </a:xfrm>
        </p:spPr>
        <p:txBody>
          <a:bodyPr anchor="b">
            <a:normAutofit/>
          </a:bodyPr>
          <a:lstStyle/>
          <a:p>
            <a:r>
              <a:rPr lang="en-US" sz="5400" b="1">
                <a:latin typeface="Arial" panose="020B0604020202020204" pitchFamily="34" charset="0"/>
                <a:cs typeface="Arial" panose="020B0604020202020204" pitchFamily="34" charset="0"/>
              </a:rPr>
              <a:t>Project description</a:t>
            </a:r>
            <a:endParaRPr lang="en-US" sz="5400"/>
          </a:p>
        </p:txBody>
      </p:sp>
      <p:sp>
        <p:nvSpPr>
          <p:cNvPr id="76" name="Content Placeholder 2">
            <a:extLst>
              <a:ext uri="{FF2B5EF4-FFF2-40B4-BE49-F238E27FC236}">
                <a16:creationId xmlns:a16="http://schemas.microsoft.com/office/drawing/2014/main" id="{D226A100-F21F-8A74-2DCF-222771C14109}"/>
              </a:ext>
            </a:extLst>
          </p:cNvPr>
          <p:cNvSpPr>
            <a:spLocks noGrp="1"/>
          </p:cNvSpPr>
          <p:nvPr>
            <p:ph idx="1"/>
          </p:nvPr>
        </p:nvSpPr>
        <p:spPr>
          <a:xfrm>
            <a:off x="4654296" y="2706624"/>
            <a:ext cx="6894576" cy="3483864"/>
          </a:xfrm>
        </p:spPr>
        <p:txBody>
          <a:bodyPr>
            <a:normAutofit/>
          </a:bodyPr>
          <a:lstStyle/>
          <a:p>
            <a:pPr marL="0" indent="0">
              <a:buNone/>
            </a:pPr>
            <a:r>
              <a:rPr lang="en-US" sz="1700" dirty="0"/>
              <a:t>OVERVIEW :</a:t>
            </a:r>
          </a:p>
          <a:p>
            <a:r>
              <a:rPr lang="en-IN" sz="17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p>
          <a:p>
            <a:pPr marL="0" indent="0">
              <a:buNone/>
            </a:pPr>
            <a:r>
              <a:rPr lang="en-IN" sz="1700" dirty="0"/>
              <a:t>SYNOPSIS :</a:t>
            </a:r>
          </a:p>
          <a:p>
            <a:r>
              <a:rPr lang="en-IN" sz="1700" dirty="0"/>
              <a:t>This project aims to use data mining tools to </a:t>
            </a:r>
            <a:r>
              <a:rPr lang="en-IN" sz="1700" dirty="0" err="1"/>
              <a:t>analyise</a:t>
            </a:r>
            <a:r>
              <a:rPr lang="en-IN" sz="1700" dirty="0"/>
              <a:t> large datasets in order to identify patterns and outliers, test hypotheses, and segment the data for further analysis. </a:t>
            </a:r>
            <a:r>
              <a:rPr lang="en-IN" sz="1700" dirty="0">
                <a:solidFill>
                  <a:srgbClr val="FF0000"/>
                </a:solidFill>
              </a:rPr>
              <a:t>#generalised overview</a:t>
            </a:r>
          </a:p>
          <a:p>
            <a:endParaRPr lang="en-US" sz="1700" dirty="0">
              <a:solidFill>
                <a:srgbClr val="FF0000"/>
              </a:solidFill>
            </a:endParaRPr>
          </a:p>
          <a:p>
            <a:endParaRPr lang="en-US" sz="1700" dirty="0"/>
          </a:p>
        </p:txBody>
      </p:sp>
      <p:pic>
        <p:nvPicPr>
          <p:cNvPr id="74" name="Picture 4" descr="Question mark on green pastel background">
            <a:extLst>
              <a:ext uri="{FF2B5EF4-FFF2-40B4-BE49-F238E27FC236}">
                <a16:creationId xmlns:a16="http://schemas.microsoft.com/office/drawing/2014/main" id="{7B094164-CFA6-B7A4-AF6A-1834B73F3169}"/>
              </a:ext>
            </a:extLst>
          </p:cNvPr>
          <p:cNvPicPr>
            <a:picLocks noChangeAspect="1"/>
          </p:cNvPicPr>
          <p:nvPr/>
        </p:nvPicPr>
        <p:blipFill rotWithShape="1">
          <a:blip r:embed="rId2">
            <a:duotone>
              <a:schemeClr val="accent4">
                <a:shade val="45000"/>
                <a:satMod val="135000"/>
              </a:schemeClr>
              <a:prstClr val="white"/>
            </a:duotone>
          </a:blip>
          <a:srcRect l="47959" r="7722"/>
          <a:stretch/>
        </p:blipFill>
        <p:spPr>
          <a:xfrm>
            <a:off x="0" y="0"/>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pic>
    </p:spTree>
    <p:extLst>
      <p:ext uri="{BB962C8B-B14F-4D97-AF65-F5344CB8AC3E}">
        <p14:creationId xmlns:p14="http://schemas.microsoft.com/office/powerpoint/2010/main" val="277444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86C4C-1AC6-28C0-59F8-11575FB9F2C0}"/>
              </a:ext>
            </a:extLst>
          </p:cNvPr>
          <p:cNvSpPr>
            <a:spLocks noGrp="1"/>
          </p:cNvSpPr>
          <p:nvPr>
            <p:ph type="title"/>
          </p:nvPr>
        </p:nvSpPr>
        <p:spPr>
          <a:xfrm>
            <a:off x="841248" y="643467"/>
            <a:ext cx="1444752" cy="5571066"/>
          </a:xfrm>
        </p:spPr>
        <p:txBody>
          <a:bodyPr vert="horz" lIns="91440" tIns="45720" rIns="91440" bIns="45720" rtlCol="0" anchor="ctr">
            <a:normAutofit/>
          </a:bodyPr>
          <a:lstStyle/>
          <a:p>
            <a:r>
              <a:rPr lang="en-US" sz="5400" kern="1200" dirty="0">
                <a:solidFill>
                  <a:schemeClr val="tx1"/>
                </a:solidFill>
                <a:latin typeface="+mj-lt"/>
                <a:ea typeface="+mj-ea"/>
                <a:cs typeface="+mj-cs"/>
              </a:rPr>
              <a:t> S</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 M</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 A</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 R</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 T</a:t>
            </a:r>
          </a:p>
        </p:txBody>
      </p:sp>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1876956205"/>
              </p:ext>
            </p:extLst>
          </p:nvPr>
        </p:nvGraphicFramePr>
        <p:xfrm>
          <a:off x="5568696" y="643467"/>
          <a:ext cx="578815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Presentation with bar chart with solid fill">
            <a:extLst>
              <a:ext uri="{FF2B5EF4-FFF2-40B4-BE49-F238E27FC236}">
                <a16:creationId xmlns:a16="http://schemas.microsoft.com/office/drawing/2014/main" id="{CEE31D5F-9D3E-1ACE-CD06-10F98A2594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75960" y="4224528"/>
            <a:ext cx="640080" cy="640080"/>
          </a:xfrm>
          <a:prstGeom prst="rect">
            <a:avLst/>
          </a:prstGeom>
        </p:spPr>
      </p:pic>
    </p:spTree>
    <p:extLst>
      <p:ext uri="{BB962C8B-B14F-4D97-AF65-F5344CB8AC3E}">
        <p14:creationId xmlns:p14="http://schemas.microsoft.com/office/powerpoint/2010/main" val="225651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5297762" y="329184"/>
            <a:ext cx="6251110" cy="1783080"/>
          </a:xfrm>
        </p:spPr>
        <p:txBody>
          <a:bodyPr anchor="b">
            <a:normAutofit/>
          </a:bodyPr>
          <a:lstStyle/>
          <a:p>
            <a:r>
              <a:rPr lang="en-US" sz="5400">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4175494489"/>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9" name="Picture 5">
            <a:extLst>
              <a:ext uri="{FF2B5EF4-FFF2-40B4-BE49-F238E27FC236}">
                <a16:creationId xmlns:a16="http://schemas.microsoft.com/office/drawing/2014/main" id="{AB23FB63-C8EE-15CC-6B13-A5CE439F096C}"/>
              </a:ext>
            </a:extLst>
          </p:cNvPr>
          <p:cNvPicPr>
            <a:picLocks noChangeAspect="1"/>
          </p:cNvPicPr>
          <p:nvPr/>
        </p:nvPicPr>
        <p:blipFill>
          <a:blip r:embed="rId9"/>
          <a:srcRect l="29995" r="29995"/>
          <a:stretch/>
        </p:blipFill>
        <p:spPr>
          <a:xfrm>
            <a:off x="230424" y="18298"/>
            <a:ext cx="4196496"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0708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6417733" y="490537"/>
            <a:ext cx="5291663" cy="1628775"/>
          </a:xfrm>
        </p:spPr>
        <p:txBody>
          <a:bodyPr anchor="b">
            <a:normAutofit/>
          </a:bodyPr>
          <a:lstStyle/>
          <a:p>
            <a:r>
              <a:rPr lang="en-US" sz="4000" dirty="0">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217902003"/>
              </p:ext>
            </p:extLst>
          </p:nvPr>
        </p:nvGraphicFramePr>
        <p:xfrm>
          <a:off x="6213197" y="2490538"/>
          <a:ext cx="5291663" cy="3876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icture containing person, blue&#10;&#10;Description automatically generated">
            <a:extLst>
              <a:ext uri="{FF2B5EF4-FFF2-40B4-BE49-F238E27FC236}">
                <a16:creationId xmlns:a16="http://schemas.microsoft.com/office/drawing/2014/main" id="{1982DA4D-EEEB-24F9-8059-774C847F83F0}"/>
              </a:ext>
            </a:extLst>
          </p:cNvPr>
          <p:cNvPicPr>
            <a:picLocks noChangeAspect="1"/>
          </p:cNvPicPr>
          <p:nvPr/>
        </p:nvPicPr>
        <p:blipFill rotWithShape="1">
          <a:blip r:embed="rId7">
            <a:extLst>
              <a:ext uri="{BEBA8EAE-BF5A-486C-A8C5-ECC9F3942E4B}">
                <a14:imgProps xmlns:a14="http://schemas.microsoft.com/office/drawing/2010/main">
                  <a14:imgLayer r:embed="rId8">
                    <a14:imgEffect>
                      <a14:colorTemperature colorTemp="10381"/>
                    </a14:imgEffect>
                  </a14:imgLayer>
                </a14:imgProps>
              </a:ext>
            </a:extLst>
          </a:blip>
          <a:srcRect l="28135" r="19409"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Tree>
    <p:extLst>
      <p:ext uri="{BB962C8B-B14F-4D97-AF65-F5344CB8AC3E}">
        <p14:creationId xmlns:p14="http://schemas.microsoft.com/office/powerpoint/2010/main" val="261750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1173-5184-60BD-E7D2-D65FCCBEBD06}"/>
              </a:ext>
            </a:extLst>
          </p:cNvPr>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a:t>
            </a:r>
            <a:r>
              <a:rPr lang="en-US" sz="3400" dirty="0">
                <a:effectLst/>
                <a:latin typeface="Arial" panose="020B0604020202020204" pitchFamily="34" charset="0"/>
                <a:cs typeface="Arial" panose="020B0604020202020204" pitchFamily="34" charset="0"/>
              </a:rPr>
              <a:t> detailed description of the variables included in the de-identified dataset </a:t>
            </a:r>
            <a:endParaRPr lang="en-US" sz="3400" dirty="0">
              <a:latin typeface="Arial" panose="020B0604020202020204" pitchFamily="34" charset="0"/>
              <a:cs typeface="Arial" panose="020B0604020202020204" pitchFamily="34" charset="0"/>
            </a:endParaRPr>
          </a:p>
        </p:txBody>
      </p:sp>
      <p:graphicFrame>
        <p:nvGraphicFramePr>
          <p:cNvPr id="20" name="Content Placeholder 2">
            <a:extLst>
              <a:ext uri="{FF2B5EF4-FFF2-40B4-BE49-F238E27FC236}">
                <a16:creationId xmlns:a16="http://schemas.microsoft.com/office/drawing/2014/main" id="{7A918611-9078-4177-EA28-7BE59D56008B}"/>
              </a:ext>
            </a:extLst>
          </p:cNvPr>
          <p:cNvGraphicFramePr>
            <a:graphicFrameLocks noGrp="1"/>
          </p:cNvGraphicFramePr>
          <p:nvPr>
            <p:ph idx="1"/>
            <p:extLst>
              <p:ext uri="{D42A27DB-BD31-4B8C-83A1-F6EECF244321}">
                <p14:modId xmlns:p14="http://schemas.microsoft.com/office/powerpoint/2010/main" val="169616425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92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8" name="Content Placeholder 2">
            <a:extLst>
              <a:ext uri="{FF2B5EF4-FFF2-40B4-BE49-F238E27FC236}">
                <a16:creationId xmlns:a16="http://schemas.microsoft.com/office/drawing/2014/main" id="{5AF83E88-EFD3-3392-4429-818B5CF48687}"/>
              </a:ext>
            </a:extLst>
          </p:cNvPr>
          <p:cNvGraphicFramePr>
            <a:graphicFrameLocks noGrp="1"/>
          </p:cNvGraphicFramePr>
          <p:nvPr>
            <p:ph idx="1"/>
            <p:extLst>
              <p:ext uri="{D42A27DB-BD31-4B8C-83A1-F6EECF244321}">
                <p14:modId xmlns:p14="http://schemas.microsoft.com/office/powerpoint/2010/main" val="65009759"/>
              </p:ext>
            </p:extLst>
          </p:nvPr>
        </p:nvGraphicFramePr>
        <p:xfrm>
          <a:off x="304800" y="106017"/>
          <a:ext cx="10823575" cy="661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71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1D6E-A308-DF5C-45E0-A8C256AF515E}"/>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3BA891EF-BBBF-B98F-3495-8785B050C81D}"/>
              </a:ext>
            </a:extLst>
          </p:cNvPr>
          <p:cNvSpPr>
            <a:spLocks noGrp="1"/>
          </p:cNvSpPr>
          <p:nvPr>
            <p:ph idx="1"/>
          </p:nvPr>
        </p:nvSpPr>
        <p:spPr/>
        <p:txBody>
          <a:bodyPr>
            <a:normAutofit/>
          </a:bodyPr>
          <a:lstStyle/>
          <a:p>
            <a:r>
              <a:rPr lang="en-US" sz="3200" dirty="0">
                <a:solidFill>
                  <a:srgbClr val="6E7781"/>
                </a:solidFill>
                <a:latin typeface="Arial" panose="020B0604020202020204" pitchFamily="34" charset="0"/>
                <a:cs typeface="Arial" panose="020B0604020202020204" pitchFamily="34" charset="0"/>
              </a:rPr>
              <a:t> </a:t>
            </a:r>
            <a:r>
              <a:rPr lang="en-US" sz="3200" dirty="0" err="1">
                <a:solidFill>
                  <a:srgbClr val="6E7781"/>
                </a:solidFill>
                <a:latin typeface="Arial" panose="020B0604020202020204" pitchFamily="34" charset="0"/>
                <a:cs typeface="Arial" panose="020B0604020202020204" pitchFamily="34" charset="0"/>
              </a:rPr>
              <a:t>A</a:t>
            </a:r>
            <a:r>
              <a:rPr lang="en-US" sz="3200" b="0" i="0" u="none" strike="noStrike" dirty="0" err="1">
                <a:solidFill>
                  <a:srgbClr val="6E7781"/>
                </a:solidFill>
                <a:effectLst/>
                <a:latin typeface="Arial" panose="020B0604020202020204" pitchFamily="34" charset="0"/>
                <a:cs typeface="Arial" panose="020B0604020202020204" pitchFamily="34" charset="0"/>
              </a:rPr>
              <a:t>tleast</a:t>
            </a:r>
            <a:r>
              <a:rPr lang="en-US" sz="3200" b="0" i="0" u="none" strike="noStrike" dirty="0">
                <a:solidFill>
                  <a:srgbClr val="6E7781"/>
                </a:solidFill>
                <a:effectLst/>
                <a:latin typeface="Arial" panose="020B0604020202020204" pitchFamily="34" charset="0"/>
                <a:cs typeface="Arial" panose="020B0604020202020204" pitchFamily="34" charset="0"/>
              </a:rPr>
              <a:t> one of students accessed all chapters in coursework.</a:t>
            </a:r>
          </a:p>
          <a:p>
            <a:r>
              <a:rPr lang="en-US" sz="3200" dirty="0">
                <a:latin typeface="Arial" panose="020B0604020202020204" pitchFamily="34" charset="0"/>
                <a:cs typeface="Arial" panose="020B0604020202020204" pitchFamily="34" charset="0"/>
              </a:rPr>
              <a:t> </a:t>
            </a:r>
            <a:r>
              <a:rPr lang="en-US" sz="3200" dirty="0">
                <a:solidFill>
                  <a:srgbClr val="6E7781"/>
                </a:solidFill>
                <a:latin typeface="Arial" panose="020B0604020202020204" pitchFamily="34" charset="0"/>
                <a:cs typeface="Arial" panose="020B0604020202020204" pitchFamily="34" charset="0"/>
              </a:rPr>
              <a:t>M</a:t>
            </a:r>
            <a:r>
              <a:rPr lang="en-US" sz="3200" b="0" i="0" u="none" strike="noStrike" dirty="0">
                <a:solidFill>
                  <a:srgbClr val="6E7781"/>
                </a:solidFill>
                <a:effectLst/>
                <a:latin typeface="Arial" panose="020B0604020202020204" pitchFamily="34" charset="0"/>
                <a:cs typeface="Arial" panose="020B0604020202020204" pitchFamily="34" charset="0"/>
              </a:rPr>
              <a:t>ore the participation , more the learning , more the grade.</a:t>
            </a:r>
            <a:r>
              <a:rPr lang="en-US" sz="3200" dirty="0">
                <a:solidFill>
                  <a:srgbClr val="6E7781"/>
                </a:solidFill>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Gender is not being used as feature for analysis</a:t>
            </a:r>
          </a:p>
        </p:txBody>
      </p:sp>
    </p:spTree>
    <p:extLst>
      <p:ext uri="{BB962C8B-B14F-4D97-AF65-F5344CB8AC3E}">
        <p14:creationId xmlns:p14="http://schemas.microsoft.com/office/powerpoint/2010/main" val="29796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1517</Words>
  <Application>Microsoft Macintosh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Baloo Bhaijaan</vt:lpstr>
      <vt:lpstr>Calibri</vt:lpstr>
      <vt:lpstr>Calibri Light</vt:lpstr>
      <vt:lpstr>ui-monospace</vt:lpstr>
      <vt:lpstr>Office Theme</vt:lpstr>
      <vt:lpstr>PowerPoint Presentation</vt:lpstr>
      <vt:lpstr>Project description</vt:lpstr>
      <vt:lpstr>Project description</vt:lpstr>
      <vt:lpstr> S  M  A  R  T</vt:lpstr>
      <vt:lpstr>DATA DESCRIPTION</vt:lpstr>
      <vt:lpstr>DATA DESCRIPTION</vt:lpstr>
      <vt:lpstr>A detailed description of the variables included in the de-identified dataset </vt:lpstr>
      <vt:lpstr>PowerPoint Presentation</vt:lpstr>
      <vt:lpstr>ASSUMPTIONS :</vt:lpstr>
      <vt:lpstr>METHODOLOGIES : FLOW OF EVENTS</vt:lpstr>
      <vt:lpstr>Outlier identification and Treatment </vt:lpstr>
      <vt:lpstr>Factoring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Bansidhar Ramchandani</dc:creator>
  <cp:lastModifiedBy>Manali Bansidhar Ramchandani</cp:lastModifiedBy>
  <cp:revision>2</cp:revision>
  <dcterms:created xsi:type="dcterms:W3CDTF">2023-04-30T23:13:55Z</dcterms:created>
  <dcterms:modified xsi:type="dcterms:W3CDTF">2023-05-01T04:44:16Z</dcterms:modified>
</cp:coreProperties>
</file>