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67" r:id="rId4"/>
    <p:sldId id="269" r:id="rId5"/>
    <p:sldId id="270" r:id="rId6"/>
    <p:sldId id="260" r:id="rId7"/>
    <p:sldId id="271" r:id="rId8"/>
    <p:sldId id="272" r:id="rId9"/>
    <p:sldId id="274" r:id="rId10"/>
    <p:sldId id="276" r:id="rId11"/>
    <p:sldId id="277" r:id="rId12"/>
    <p:sldId id="285" r:id="rId13"/>
    <p:sldId id="282" r:id="rId14"/>
    <p:sldId id="284" r:id="rId15"/>
    <p:sldId id="265" r:id="rId16"/>
    <p:sldId id="266" r:id="rId1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79295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Rectangle 11"/>
          <p:cNvSpPr/>
          <p:nvPr/>
        </p:nvSpPr>
        <p:spPr>
          <a:xfrm>
            <a:off x="0" y="0"/>
            <a:ext cx="9144000" cy="838200"/>
          </a:xfrm>
          <a:prstGeom prst="rect">
            <a:avLst/>
          </a:prstGeom>
          <a:solidFill>
            <a:srgbClr val="FF3300"/>
          </a:solidFill>
          <a:ln w="12700">
            <a:miter lim="400000"/>
          </a:ln>
        </p:spPr>
        <p:txBody>
          <a:bodyPr lIns="45718" tIns="45718" rIns="45718" bIns="45718" anchor="ctr"/>
          <a:lstStyle/>
          <a:p>
            <a:pPr>
              <a:defRPr>
                <a:latin typeface="+mn-lt"/>
                <a:ea typeface="+mn-ea"/>
                <a:cs typeface="+mn-cs"/>
                <a:sym typeface="Calibri"/>
              </a:defRPr>
            </a:pPr>
            <a:endParaRPr/>
          </a:p>
        </p:txBody>
      </p:sp>
      <p:sp>
        <p:nvSpPr>
          <p:cNvPr id="30" name="Rectangle 11"/>
          <p:cNvSpPr/>
          <p:nvPr/>
        </p:nvSpPr>
        <p:spPr>
          <a:xfrm flipV="1">
            <a:off x="0" y="6705600"/>
            <a:ext cx="9144000" cy="198119"/>
          </a:xfrm>
          <a:prstGeom prst="rect">
            <a:avLst/>
          </a:prstGeom>
          <a:solidFill>
            <a:srgbClr val="FF0000"/>
          </a:solidFill>
          <a:ln w="12700">
            <a:miter lim="400000"/>
          </a:ln>
        </p:spPr>
        <p:txBody>
          <a:bodyPr lIns="45718" tIns="45718" rIns="45718" bIns="45718" anchor="ctr"/>
          <a:lstStyle/>
          <a:p>
            <a:pPr>
              <a:defRPr>
                <a:latin typeface="+mn-lt"/>
                <a:ea typeface="+mn-ea"/>
                <a:cs typeface="+mn-cs"/>
                <a:sym typeface="Calibri"/>
              </a:defRPr>
            </a:pPr>
            <a:endParaRPr/>
          </a:p>
        </p:txBody>
      </p:sp>
      <p:pic>
        <p:nvPicPr>
          <p:cNvPr id="31" name="Picture 10" descr="Picture 10"/>
          <p:cNvPicPr>
            <a:picLocks noChangeAspect="1"/>
          </p:cNvPicPr>
          <p:nvPr/>
        </p:nvPicPr>
        <p:blipFill>
          <a:blip r:embed="rId2"/>
          <a:srcRect b="10713"/>
          <a:stretch>
            <a:fillRect/>
          </a:stretch>
        </p:blipFill>
        <p:spPr>
          <a:xfrm>
            <a:off x="6553200" y="228600"/>
            <a:ext cx="2057400" cy="635000"/>
          </a:xfrm>
          <a:prstGeom prst="rect">
            <a:avLst/>
          </a:prstGeom>
          <a:ln w="12700">
            <a:miter lim="400000"/>
          </a:ln>
        </p:spPr>
      </p:pic>
      <p:pic>
        <p:nvPicPr>
          <p:cNvPr id="32" name="Picture 10" descr="Picture 10"/>
          <p:cNvPicPr>
            <a:picLocks noChangeAspect="1"/>
          </p:cNvPicPr>
          <p:nvPr/>
        </p:nvPicPr>
        <p:blipFill>
          <a:blip r:embed="rId2"/>
          <a:srcRect b="10713"/>
          <a:stretch>
            <a:fillRect/>
          </a:stretch>
        </p:blipFill>
        <p:spPr>
          <a:xfrm>
            <a:off x="6553200" y="228600"/>
            <a:ext cx="2057400" cy="635000"/>
          </a:xfrm>
          <a:prstGeom prst="rect">
            <a:avLst/>
          </a:prstGeom>
          <a:ln w="12700">
            <a:miter lim="400000"/>
          </a:ln>
        </p:spPr>
      </p:pic>
      <p:grpSp>
        <p:nvGrpSpPr>
          <p:cNvPr id="36" name="Group 7"/>
          <p:cNvGrpSpPr/>
          <p:nvPr/>
        </p:nvGrpSpPr>
        <p:grpSpPr>
          <a:xfrm>
            <a:off x="6146800" y="-3"/>
            <a:ext cx="2997200" cy="876303"/>
            <a:chOff x="0" y="0"/>
            <a:chExt cx="2997200" cy="876302"/>
          </a:xfrm>
        </p:grpSpPr>
        <p:sp>
          <p:nvSpPr>
            <p:cNvPr id="33" name="Rectangle 11"/>
            <p:cNvSpPr/>
            <p:nvPr/>
          </p:nvSpPr>
          <p:spPr>
            <a:xfrm>
              <a:off x="0" y="-1"/>
              <a:ext cx="2997200" cy="838202"/>
            </a:xfrm>
            <a:prstGeom prst="rect">
              <a:avLst/>
            </a:prstGeom>
            <a:solidFill>
              <a:srgbClr val="FF3300"/>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endParaRPr/>
            </a:p>
          </p:txBody>
        </p:sp>
        <p:pic>
          <p:nvPicPr>
            <p:cNvPr id="34" name="Picture 9" descr="Picture 9"/>
            <p:cNvPicPr>
              <a:picLocks noChangeAspect="1"/>
            </p:cNvPicPr>
            <p:nvPr/>
          </p:nvPicPr>
          <p:blipFill>
            <a:blip r:embed="rId2"/>
            <a:srcRect b="10713"/>
            <a:stretch>
              <a:fillRect/>
            </a:stretch>
          </p:blipFill>
          <p:spPr>
            <a:xfrm>
              <a:off x="406399" y="228600"/>
              <a:ext cx="2057401" cy="635003"/>
            </a:xfrm>
            <a:prstGeom prst="rect">
              <a:avLst/>
            </a:prstGeom>
            <a:ln w="12700" cap="flat">
              <a:noFill/>
              <a:miter lim="400000"/>
            </a:ln>
            <a:effectLst/>
          </p:spPr>
        </p:pic>
        <p:sp>
          <p:nvSpPr>
            <p:cNvPr id="35" name="Rectangle 18"/>
            <p:cNvSpPr/>
            <p:nvPr/>
          </p:nvSpPr>
          <p:spPr>
            <a:xfrm>
              <a:off x="380999" y="190500"/>
              <a:ext cx="2076451" cy="685802"/>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endParaRPr/>
            </a:p>
          </p:txBody>
        </p:sp>
      </p:grpSp>
      <p:pic>
        <p:nvPicPr>
          <p:cNvPr id="37" name="Picture 15" descr="Picture 15"/>
          <p:cNvPicPr>
            <a:picLocks noChangeAspect="1"/>
          </p:cNvPicPr>
          <p:nvPr/>
        </p:nvPicPr>
        <p:blipFill>
          <a:blip r:embed="rId3"/>
          <a:stretch>
            <a:fillRect/>
          </a:stretch>
        </p:blipFill>
        <p:spPr>
          <a:xfrm>
            <a:off x="6553200" y="228600"/>
            <a:ext cx="1920875" cy="609600"/>
          </a:xfrm>
          <a:prstGeom prst="rect">
            <a:avLst/>
          </a:prstGeom>
          <a:ln w="12700">
            <a:miter lim="400000"/>
          </a:ln>
        </p:spPr>
      </p:pic>
      <p:pic>
        <p:nvPicPr>
          <p:cNvPr id="38" name="Picture 10" descr="Picture 10"/>
          <p:cNvPicPr>
            <a:picLocks noChangeAspect="1"/>
          </p:cNvPicPr>
          <p:nvPr/>
        </p:nvPicPr>
        <p:blipFill>
          <a:blip r:embed="rId2"/>
          <a:srcRect b="10713"/>
          <a:stretch>
            <a:fillRect/>
          </a:stretch>
        </p:blipFill>
        <p:spPr>
          <a:xfrm>
            <a:off x="6553200" y="228600"/>
            <a:ext cx="2057400" cy="635000"/>
          </a:xfrm>
          <a:prstGeom prst="rect">
            <a:avLst/>
          </a:prstGeom>
          <a:ln w="12700">
            <a:miter lim="400000"/>
          </a:ln>
        </p:spPr>
      </p:pic>
      <p:grpSp>
        <p:nvGrpSpPr>
          <p:cNvPr id="42" name="Group 7"/>
          <p:cNvGrpSpPr/>
          <p:nvPr/>
        </p:nvGrpSpPr>
        <p:grpSpPr>
          <a:xfrm>
            <a:off x="6146800" y="-3"/>
            <a:ext cx="2997200" cy="876303"/>
            <a:chOff x="0" y="0"/>
            <a:chExt cx="2997200" cy="876302"/>
          </a:xfrm>
        </p:grpSpPr>
        <p:sp>
          <p:nvSpPr>
            <p:cNvPr id="39" name="Rectangle 11"/>
            <p:cNvSpPr/>
            <p:nvPr/>
          </p:nvSpPr>
          <p:spPr>
            <a:xfrm>
              <a:off x="0" y="-1"/>
              <a:ext cx="2997200" cy="838202"/>
            </a:xfrm>
            <a:prstGeom prst="rect">
              <a:avLst/>
            </a:prstGeom>
            <a:solidFill>
              <a:srgbClr val="FF3300"/>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endParaRPr/>
            </a:p>
          </p:txBody>
        </p:sp>
        <p:pic>
          <p:nvPicPr>
            <p:cNvPr id="40" name="Picture 9" descr="Picture 9"/>
            <p:cNvPicPr>
              <a:picLocks noChangeAspect="1"/>
            </p:cNvPicPr>
            <p:nvPr/>
          </p:nvPicPr>
          <p:blipFill>
            <a:blip r:embed="rId2"/>
            <a:srcRect b="10713"/>
            <a:stretch>
              <a:fillRect/>
            </a:stretch>
          </p:blipFill>
          <p:spPr>
            <a:xfrm>
              <a:off x="406399" y="228600"/>
              <a:ext cx="2057401" cy="635003"/>
            </a:xfrm>
            <a:prstGeom prst="rect">
              <a:avLst/>
            </a:prstGeom>
            <a:ln w="12700" cap="flat">
              <a:noFill/>
              <a:miter lim="400000"/>
            </a:ln>
            <a:effectLst/>
          </p:spPr>
        </p:pic>
        <p:sp>
          <p:nvSpPr>
            <p:cNvPr id="41" name="Rectangle 7"/>
            <p:cNvSpPr/>
            <p:nvPr/>
          </p:nvSpPr>
          <p:spPr>
            <a:xfrm>
              <a:off x="380999" y="190500"/>
              <a:ext cx="2076451" cy="685802"/>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endParaRPr/>
            </a:p>
          </p:txBody>
        </p:sp>
      </p:grpSp>
      <p:pic>
        <p:nvPicPr>
          <p:cNvPr id="43" name="Picture 15" descr="Picture 15"/>
          <p:cNvPicPr>
            <a:picLocks noChangeAspect="1"/>
          </p:cNvPicPr>
          <p:nvPr/>
        </p:nvPicPr>
        <p:blipFill>
          <a:blip r:embed="rId3"/>
          <a:stretch>
            <a:fillRect/>
          </a:stretch>
        </p:blipFill>
        <p:spPr>
          <a:xfrm>
            <a:off x="6553200" y="228600"/>
            <a:ext cx="1920875" cy="609600"/>
          </a:xfrm>
          <a:prstGeom prst="rect">
            <a:avLst/>
          </a:prstGeom>
          <a:ln w="12700">
            <a:miter lim="400000"/>
          </a:ln>
        </p:spPr>
      </p:pic>
      <p:sp>
        <p:nvSpPr>
          <p:cNvPr id="44" name="Title Text"/>
          <p:cNvSpPr txBox="1">
            <a:spLocks noGrp="1"/>
          </p:cNvSpPr>
          <p:nvPr>
            <p:ph type="title"/>
          </p:nvPr>
        </p:nvSpPr>
        <p:spPr>
          <a:xfrm>
            <a:off x="0" y="0"/>
            <a:ext cx="6477000" cy="838200"/>
          </a:xfrm>
          <a:prstGeom prst="rect">
            <a:avLst/>
          </a:prstGeom>
        </p:spPr>
        <p:txBody>
          <a:bodyPr/>
          <a:lstStyle/>
          <a:p>
            <a:r>
              <a:t>Title Text</a:t>
            </a:r>
          </a:p>
        </p:txBody>
      </p:sp>
      <p:sp>
        <p:nvSpPr>
          <p:cNvPr id="45" name="Body Level One…"/>
          <p:cNvSpPr txBox="1">
            <a:spLocks noGrp="1"/>
          </p:cNvSpPr>
          <p:nvPr>
            <p:ph type="body" idx="1"/>
          </p:nvPr>
        </p:nvSpPr>
        <p:spPr>
          <a:xfrm>
            <a:off x="457200" y="1371600"/>
            <a:ext cx="8229600" cy="4525963"/>
          </a:xfrm>
          <a:prstGeom prst="rect">
            <a:avLst/>
          </a:prstGeom>
        </p:spPr>
        <p:txBody>
          <a:bodyPr/>
          <a:lstStyle>
            <a:lvl1pPr marL="342900" indent="-342900" algn="l">
              <a:buSzPct val="100000"/>
              <a:buFont typeface="Arial"/>
              <a:buChar char="•"/>
              <a:defRPr>
                <a:solidFill>
                  <a:srgbClr val="000000"/>
                </a:solidFill>
              </a:defRPr>
            </a:lvl1pPr>
            <a:lvl2pPr marL="783771" indent="-326571" algn="l">
              <a:buSzPct val="100000"/>
              <a:buFont typeface="Arial"/>
              <a:buChar char="–"/>
              <a:defRPr>
                <a:solidFill>
                  <a:srgbClr val="000000"/>
                </a:solidFill>
              </a:defRPr>
            </a:lvl2pPr>
            <a:lvl3pPr marL="1219200" indent="-304800" algn="l">
              <a:buSzPct val="100000"/>
              <a:buFont typeface="Arial"/>
              <a:buChar char="•"/>
              <a:defRPr>
                <a:solidFill>
                  <a:srgbClr val="000000"/>
                </a:solidFill>
              </a:defRPr>
            </a:lvl3pPr>
            <a:lvl4pPr marL="1737360" indent="-365760" algn="l">
              <a:buSzPct val="100000"/>
              <a:buFont typeface="Arial"/>
              <a:buChar char="–"/>
              <a:defRPr>
                <a:solidFill>
                  <a:srgbClr val="000000"/>
                </a:solidFill>
              </a:defRPr>
            </a:lvl4pPr>
            <a:lvl5pPr marL="2194560" indent="-365760" algn="l">
              <a:buSzPct val="100000"/>
              <a:buFont typeface="Arial"/>
              <a:buChar cha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p:cNvSpPr/>
          <p:nvPr/>
        </p:nvSpPr>
        <p:spPr>
          <a:xfrm>
            <a:off x="0" y="0"/>
            <a:ext cx="9144000" cy="838200"/>
          </a:xfrm>
          <a:prstGeom prst="rect">
            <a:avLst/>
          </a:prstGeom>
          <a:solidFill>
            <a:srgbClr val="FF3300"/>
          </a:solidFill>
          <a:ln w="12700">
            <a:miter lim="400000"/>
          </a:ln>
        </p:spPr>
        <p:txBody>
          <a:bodyPr lIns="45718" tIns="45718" rIns="45718" bIns="45718" anchor="ctr"/>
          <a:lstStyle/>
          <a:p>
            <a:pPr>
              <a:defRPr>
                <a:latin typeface="+mn-lt"/>
                <a:ea typeface="+mn-ea"/>
                <a:cs typeface="+mn-cs"/>
                <a:sym typeface="Calibri"/>
              </a:defRPr>
            </a:pPr>
            <a:endParaRPr/>
          </a:p>
        </p:txBody>
      </p:sp>
      <p:sp>
        <p:nvSpPr>
          <p:cNvPr id="3" name="Rectangle 11"/>
          <p:cNvSpPr/>
          <p:nvPr/>
        </p:nvSpPr>
        <p:spPr>
          <a:xfrm flipV="1">
            <a:off x="0" y="6705600"/>
            <a:ext cx="9144000" cy="198119"/>
          </a:xfrm>
          <a:prstGeom prst="rect">
            <a:avLst/>
          </a:prstGeom>
          <a:solidFill>
            <a:srgbClr val="FF0000"/>
          </a:solidFill>
          <a:ln w="12700">
            <a:miter lim="400000"/>
          </a:ln>
        </p:spPr>
        <p:txBody>
          <a:bodyPr lIns="45718" tIns="45718" rIns="45718" bIns="45718" anchor="ctr"/>
          <a:lstStyle/>
          <a:p>
            <a:pPr>
              <a:defRPr>
                <a:latin typeface="+mn-lt"/>
                <a:ea typeface="+mn-ea"/>
                <a:cs typeface="+mn-cs"/>
                <a:sym typeface="Calibri"/>
              </a:defRPr>
            </a:pPr>
            <a:endParaRPr/>
          </a:p>
        </p:txBody>
      </p:sp>
      <p:pic>
        <p:nvPicPr>
          <p:cNvPr id="4" name="Picture 10" descr="Picture 10"/>
          <p:cNvPicPr>
            <a:picLocks noChangeAspect="1"/>
          </p:cNvPicPr>
          <p:nvPr/>
        </p:nvPicPr>
        <p:blipFill>
          <a:blip r:embed="rId4"/>
          <a:srcRect b="10713"/>
          <a:stretch>
            <a:fillRect/>
          </a:stretch>
        </p:blipFill>
        <p:spPr>
          <a:xfrm>
            <a:off x="6553200" y="228600"/>
            <a:ext cx="2057400" cy="635000"/>
          </a:xfrm>
          <a:prstGeom prst="rect">
            <a:avLst/>
          </a:prstGeom>
          <a:ln w="12700">
            <a:miter lim="400000"/>
          </a:ln>
        </p:spPr>
      </p:pic>
      <p:pic>
        <p:nvPicPr>
          <p:cNvPr id="5" name="Picture 10" descr="Picture 10"/>
          <p:cNvPicPr>
            <a:picLocks noChangeAspect="1"/>
          </p:cNvPicPr>
          <p:nvPr/>
        </p:nvPicPr>
        <p:blipFill>
          <a:blip r:embed="rId4"/>
          <a:srcRect b="10713"/>
          <a:stretch>
            <a:fillRect/>
          </a:stretch>
        </p:blipFill>
        <p:spPr>
          <a:xfrm>
            <a:off x="6553200" y="228600"/>
            <a:ext cx="2057400" cy="635000"/>
          </a:xfrm>
          <a:prstGeom prst="rect">
            <a:avLst/>
          </a:prstGeom>
          <a:ln w="12700">
            <a:miter lim="400000"/>
          </a:ln>
        </p:spPr>
      </p:pic>
      <p:grpSp>
        <p:nvGrpSpPr>
          <p:cNvPr id="9" name="Group 7"/>
          <p:cNvGrpSpPr/>
          <p:nvPr/>
        </p:nvGrpSpPr>
        <p:grpSpPr>
          <a:xfrm>
            <a:off x="6146800" y="-3"/>
            <a:ext cx="2997200" cy="876303"/>
            <a:chOff x="0" y="0"/>
            <a:chExt cx="2997200" cy="876302"/>
          </a:xfrm>
        </p:grpSpPr>
        <p:sp>
          <p:nvSpPr>
            <p:cNvPr id="6" name="Rectangle 11"/>
            <p:cNvSpPr/>
            <p:nvPr/>
          </p:nvSpPr>
          <p:spPr>
            <a:xfrm>
              <a:off x="0" y="-1"/>
              <a:ext cx="2997200" cy="838202"/>
            </a:xfrm>
            <a:prstGeom prst="rect">
              <a:avLst/>
            </a:prstGeom>
            <a:solidFill>
              <a:srgbClr val="FF3300"/>
            </a:solidFill>
            <a:ln w="12700" cap="flat">
              <a:noFill/>
              <a:miter lim="400000"/>
            </a:ln>
            <a:effectLst/>
          </p:spPr>
          <p:txBody>
            <a:bodyPr wrap="square" lIns="45718" tIns="45718" rIns="45718" bIns="45718" numCol="1" anchor="ctr">
              <a:noAutofit/>
            </a:bodyPr>
            <a:lstStyle/>
            <a:p>
              <a:pPr>
                <a:defRPr>
                  <a:latin typeface="+mn-lt"/>
                  <a:ea typeface="+mn-ea"/>
                  <a:cs typeface="+mn-cs"/>
                  <a:sym typeface="Calibri"/>
                </a:defRPr>
              </a:pPr>
              <a:endParaRPr/>
            </a:p>
          </p:txBody>
        </p:sp>
        <p:pic>
          <p:nvPicPr>
            <p:cNvPr id="7" name="Picture 9" descr="Picture 9"/>
            <p:cNvPicPr>
              <a:picLocks noChangeAspect="1"/>
            </p:cNvPicPr>
            <p:nvPr/>
          </p:nvPicPr>
          <p:blipFill>
            <a:blip r:embed="rId4"/>
            <a:srcRect b="10713"/>
            <a:stretch>
              <a:fillRect/>
            </a:stretch>
          </p:blipFill>
          <p:spPr>
            <a:xfrm>
              <a:off x="406399" y="228600"/>
              <a:ext cx="2057401" cy="635003"/>
            </a:xfrm>
            <a:prstGeom prst="rect">
              <a:avLst/>
            </a:prstGeom>
            <a:ln w="12700" cap="flat">
              <a:noFill/>
              <a:miter lim="400000"/>
            </a:ln>
            <a:effectLst/>
          </p:spPr>
        </p:pic>
        <p:sp>
          <p:nvSpPr>
            <p:cNvPr id="8" name="Rectangle 18"/>
            <p:cNvSpPr/>
            <p:nvPr/>
          </p:nvSpPr>
          <p:spPr>
            <a:xfrm>
              <a:off x="380999" y="190500"/>
              <a:ext cx="2076451" cy="685802"/>
            </a:xfrm>
            <a:prstGeom prst="rect">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endParaRPr/>
            </a:p>
          </p:txBody>
        </p:sp>
      </p:grpSp>
      <p:pic>
        <p:nvPicPr>
          <p:cNvPr id="10" name="Picture 15" descr="Picture 15"/>
          <p:cNvPicPr>
            <a:picLocks noChangeAspect="1"/>
          </p:cNvPicPr>
          <p:nvPr/>
        </p:nvPicPr>
        <p:blipFill>
          <a:blip r:embed="rId5"/>
          <a:stretch>
            <a:fillRect/>
          </a:stretch>
        </p:blipFill>
        <p:spPr>
          <a:xfrm>
            <a:off x="6553200" y="228600"/>
            <a:ext cx="1920875" cy="609600"/>
          </a:xfrm>
          <a:prstGeom prst="rect">
            <a:avLst/>
          </a:prstGeom>
          <a:ln w="12700">
            <a:miter lim="400000"/>
          </a:ln>
        </p:spPr>
      </p:pic>
      <p:sp>
        <p:nvSpPr>
          <p:cNvPr id="11" name="Title Text"/>
          <p:cNvSpPr txBox="1">
            <a:spLocks noGrp="1"/>
          </p:cNvSpPr>
          <p:nvPr>
            <p:ph type="title"/>
          </p:nvPr>
        </p:nvSpPr>
        <p:spPr>
          <a:xfrm>
            <a:off x="0" y="1"/>
            <a:ext cx="5486400" cy="91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12" name="Body Level One…"/>
          <p:cNvSpPr txBox="1">
            <a:spLocks noGrp="1"/>
          </p:cNvSpPr>
          <p:nvPr>
            <p:ph type="body" idx="1"/>
          </p:nvPr>
        </p:nvSpPr>
        <p:spPr>
          <a:xfrm>
            <a:off x="533400" y="1371600"/>
            <a:ext cx="8153400" cy="472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8428181" y="6414762"/>
            <a:ext cx="258620" cy="248301"/>
          </a:xfrm>
          <a:prstGeom prst="rect">
            <a:avLst/>
          </a:prstGeom>
          <a:ln w="12700">
            <a:miter lim="400000"/>
          </a:ln>
        </p:spPr>
        <p:txBody>
          <a:bodyPr wrap="none" lIns="45718" tIns="45718" rIns="45718" bIns="45718" anchor="ctr">
            <a:spAutoFit/>
          </a:bodyPr>
          <a:lstStyle>
            <a:lvl1pPr algn="r">
              <a:defRPr sz="1200">
                <a:solidFill>
                  <a:srgbClr val="898989"/>
                </a:solidFill>
                <a:latin typeface="+mn-lt"/>
                <a:ea typeface="+mn-ea"/>
                <a:cs typeface="+mn-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9pPr>
    </p:titleStyle>
    <p:bodyStyle>
      <a:lvl1pPr marL="0" marR="0" indent="0" algn="ctr" defTabSz="914400" rtl="0" latinLnBrk="0">
        <a:lnSpc>
          <a:spcPct val="100000"/>
        </a:lnSpc>
        <a:spcBef>
          <a:spcPts val="700"/>
        </a:spcBef>
        <a:spcAft>
          <a:spcPts val="0"/>
        </a:spcAft>
        <a:buClrTx/>
        <a:buSzTx/>
        <a:buFontTx/>
        <a:buNone/>
        <a:tabLst/>
        <a:defRPr sz="3200" b="0" i="0" u="none" strike="noStrike" cap="none" spc="0" baseline="0">
          <a:solidFill>
            <a:srgbClr val="888888"/>
          </a:solidFill>
          <a:uFillTx/>
          <a:latin typeface="+mn-lt"/>
          <a:ea typeface="+mn-ea"/>
          <a:cs typeface="+mn-cs"/>
          <a:sym typeface="Calibri"/>
        </a:defRPr>
      </a:lvl1pPr>
      <a:lvl2pPr marL="0" marR="0" indent="0" algn="ctr" defTabSz="914400" rtl="0" latinLnBrk="0">
        <a:lnSpc>
          <a:spcPct val="100000"/>
        </a:lnSpc>
        <a:spcBef>
          <a:spcPts val="700"/>
        </a:spcBef>
        <a:spcAft>
          <a:spcPts val="0"/>
        </a:spcAft>
        <a:buClrTx/>
        <a:buSzTx/>
        <a:buFontTx/>
        <a:buNone/>
        <a:tabLst/>
        <a:defRPr sz="3200" b="0" i="0" u="none" strike="noStrike" cap="none" spc="0" baseline="0">
          <a:solidFill>
            <a:srgbClr val="888888"/>
          </a:solidFill>
          <a:uFillTx/>
          <a:latin typeface="+mn-lt"/>
          <a:ea typeface="+mn-ea"/>
          <a:cs typeface="+mn-cs"/>
          <a:sym typeface="Calibri"/>
        </a:defRPr>
      </a:lvl2pPr>
      <a:lvl3pPr marL="0" marR="0" indent="0" algn="ctr" defTabSz="914400" rtl="0" latinLnBrk="0">
        <a:lnSpc>
          <a:spcPct val="100000"/>
        </a:lnSpc>
        <a:spcBef>
          <a:spcPts val="700"/>
        </a:spcBef>
        <a:spcAft>
          <a:spcPts val="0"/>
        </a:spcAft>
        <a:buClrTx/>
        <a:buSzTx/>
        <a:buFontTx/>
        <a:buNone/>
        <a:tabLst/>
        <a:defRPr sz="3200" b="0" i="0" u="none" strike="noStrike" cap="none" spc="0" baseline="0">
          <a:solidFill>
            <a:srgbClr val="888888"/>
          </a:solidFill>
          <a:uFillTx/>
          <a:latin typeface="+mn-lt"/>
          <a:ea typeface="+mn-ea"/>
          <a:cs typeface="+mn-cs"/>
          <a:sym typeface="Calibri"/>
        </a:defRPr>
      </a:lvl3pPr>
      <a:lvl4pPr marL="0" marR="0" indent="0" algn="ctr" defTabSz="914400" rtl="0" latinLnBrk="0">
        <a:lnSpc>
          <a:spcPct val="100000"/>
        </a:lnSpc>
        <a:spcBef>
          <a:spcPts val="700"/>
        </a:spcBef>
        <a:spcAft>
          <a:spcPts val="0"/>
        </a:spcAft>
        <a:buClrTx/>
        <a:buSzTx/>
        <a:buFontTx/>
        <a:buNone/>
        <a:tabLst/>
        <a:defRPr sz="3200" b="0" i="0" u="none" strike="noStrike" cap="none" spc="0" baseline="0">
          <a:solidFill>
            <a:srgbClr val="888888"/>
          </a:solidFill>
          <a:uFillTx/>
          <a:latin typeface="+mn-lt"/>
          <a:ea typeface="+mn-ea"/>
          <a:cs typeface="+mn-cs"/>
          <a:sym typeface="Calibri"/>
        </a:defRPr>
      </a:lvl4pPr>
      <a:lvl5pPr marL="0" marR="0" indent="0" algn="ctr" defTabSz="914400" rtl="0" latinLnBrk="0">
        <a:lnSpc>
          <a:spcPct val="100000"/>
        </a:lnSpc>
        <a:spcBef>
          <a:spcPts val="700"/>
        </a:spcBef>
        <a:spcAft>
          <a:spcPts val="0"/>
        </a:spcAft>
        <a:buClrTx/>
        <a:buSzTx/>
        <a:buFontTx/>
        <a:buNone/>
        <a:tabLst/>
        <a:defRPr sz="3200" b="0" i="0" u="none" strike="noStrike" cap="none" spc="0" baseline="0">
          <a:solidFill>
            <a:srgbClr val="888888"/>
          </a:solidFill>
          <a:uFillTx/>
          <a:latin typeface="+mn-lt"/>
          <a:ea typeface="+mn-ea"/>
          <a:cs typeface="+mn-cs"/>
          <a:sym typeface="Calibri"/>
        </a:defRPr>
      </a:lvl5pPr>
      <a:lvl6pPr marL="0" marR="0" indent="0" algn="ctr" defTabSz="914400" rtl="0" latinLnBrk="0">
        <a:lnSpc>
          <a:spcPct val="100000"/>
        </a:lnSpc>
        <a:spcBef>
          <a:spcPts val="700"/>
        </a:spcBef>
        <a:spcAft>
          <a:spcPts val="0"/>
        </a:spcAft>
        <a:buClrTx/>
        <a:buSzTx/>
        <a:buFontTx/>
        <a:buNone/>
        <a:tabLst/>
        <a:defRPr sz="3200" b="0" i="0" u="none" strike="noStrike" cap="none" spc="0" baseline="0">
          <a:solidFill>
            <a:srgbClr val="888888"/>
          </a:solidFill>
          <a:uFillTx/>
          <a:latin typeface="+mn-lt"/>
          <a:ea typeface="+mn-ea"/>
          <a:cs typeface="+mn-cs"/>
          <a:sym typeface="Calibri"/>
        </a:defRPr>
      </a:lvl6pPr>
      <a:lvl7pPr marL="0" marR="0" indent="0" algn="ctr" defTabSz="914400" rtl="0" latinLnBrk="0">
        <a:lnSpc>
          <a:spcPct val="100000"/>
        </a:lnSpc>
        <a:spcBef>
          <a:spcPts val="700"/>
        </a:spcBef>
        <a:spcAft>
          <a:spcPts val="0"/>
        </a:spcAft>
        <a:buClrTx/>
        <a:buSzTx/>
        <a:buFontTx/>
        <a:buNone/>
        <a:tabLst/>
        <a:defRPr sz="3200" b="0" i="0" u="none" strike="noStrike" cap="none" spc="0" baseline="0">
          <a:solidFill>
            <a:srgbClr val="888888"/>
          </a:solidFill>
          <a:uFillTx/>
          <a:latin typeface="+mn-lt"/>
          <a:ea typeface="+mn-ea"/>
          <a:cs typeface="+mn-cs"/>
          <a:sym typeface="Calibri"/>
        </a:defRPr>
      </a:lvl7pPr>
      <a:lvl8pPr marL="0" marR="0" indent="0" algn="ctr" defTabSz="914400" rtl="0" latinLnBrk="0">
        <a:lnSpc>
          <a:spcPct val="100000"/>
        </a:lnSpc>
        <a:spcBef>
          <a:spcPts val="700"/>
        </a:spcBef>
        <a:spcAft>
          <a:spcPts val="0"/>
        </a:spcAft>
        <a:buClrTx/>
        <a:buSzTx/>
        <a:buFontTx/>
        <a:buNone/>
        <a:tabLst/>
        <a:defRPr sz="3200" b="0" i="0" u="none" strike="noStrike" cap="none" spc="0" baseline="0">
          <a:solidFill>
            <a:srgbClr val="888888"/>
          </a:solidFill>
          <a:uFillTx/>
          <a:latin typeface="+mn-lt"/>
          <a:ea typeface="+mn-ea"/>
          <a:cs typeface="+mn-cs"/>
          <a:sym typeface="Calibri"/>
        </a:defRPr>
      </a:lvl8pPr>
      <a:lvl9pPr marL="0" marR="0" indent="0" algn="ctr" defTabSz="914400" rtl="0" latinLnBrk="0">
        <a:lnSpc>
          <a:spcPct val="100000"/>
        </a:lnSpc>
        <a:spcBef>
          <a:spcPts val="700"/>
        </a:spcBef>
        <a:spcAft>
          <a:spcPts val="0"/>
        </a:spcAft>
        <a:buClrTx/>
        <a:buSzTx/>
        <a:buFontTx/>
        <a:buNone/>
        <a:tabLst/>
        <a:defRPr sz="3200" b="0" i="0" u="none" strike="noStrike" cap="none" spc="0" baseline="0">
          <a:solidFill>
            <a:srgbClr val="888888"/>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3"/>
          <p:cNvSpPr txBox="1">
            <a:spLocks noGrp="1"/>
          </p:cNvSpPr>
          <p:nvPr>
            <p:ph type="sldNum" sz="quarter" idx="4294967295"/>
          </p:nvPr>
        </p:nvSpPr>
        <p:spPr>
          <a:xfrm>
            <a:off x="8505417" y="6414759"/>
            <a:ext cx="181379" cy="24830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56" name="Content Placeholder 2"/>
          <p:cNvSpPr txBox="1">
            <a:spLocks noGrp="1"/>
          </p:cNvSpPr>
          <p:nvPr>
            <p:ph type="body" idx="1"/>
          </p:nvPr>
        </p:nvSpPr>
        <p:spPr>
          <a:xfrm>
            <a:off x="366506" y="773794"/>
            <a:ext cx="8229600" cy="4970786"/>
          </a:xfrm>
          <a:prstGeom prst="rect">
            <a:avLst/>
          </a:prstGeom>
        </p:spPr>
        <p:txBody>
          <a:bodyPr>
            <a:normAutofit fontScale="85000" lnSpcReduction="20000"/>
          </a:bodyPr>
          <a:lstStyle/>
          <a:p>
            <a:pPr marL="0" indent="0" algn="ctr">
              <a:spcBef>
                <a:spcPts val="1700"/>
              </a:spcBef>
              <a:buSzTx/>
              <a:buNone/>
              <a:defRPr sz="2100">
                <a:latin typeface="Times New Roman"/>
                <a:ea typeface="Times New Roman"/>
                <a:cs typeface="Times New Roman"/>
                <a:sym typeface="Times New Roman"/>
              </a:defRPr>
            </a:pPr>
            <a:endParaRPr lang="en-US" dirty="0"/>
          </a:p>
          <a:p>
            <a:pPr marL="0" indent="0" algn="ctr">
              <a:spcBef>
                <a:spcPts val="1700"/>
              </a:spcBef>
              <a:buSzTx/>
              <a:buNone/>
              <a:defRPr sz="2100">
                <a:latin typeface="Times New Roman"/>
                <a:ea typeface="Times New Roman"/>
                <a:cs typeface="Times New Roman"/>
                <a:sym typeface="Times New Roman"/>
              </a:defRPr>
            </a:pPr>
            <a:r>
              <a:rPr sz="3500" b="1" dirty="0"/>
              <a:t>Project</a:t>
            </a:r>
            <a:r>
              <a:rPr lang="en-US" sz="3500" b="1" dirty="0"/>
              <a:t> Presentation</a:t>
            </a:r>
            <a:endParaRPr sz="3500" b="1" dirty="0"/>
          </a:p>
          <a:p>
            <a:pPr marL="0" indent="0" algn="ctr"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b="1">
                <a:latin typeface="Times New Roman"/>
                <a:ea typeface="Times New Roman"/>
                <a:cs typeface="Times New Roman"/>
                <a:sym typeface="Times New Roman"/>
              </a:defRPr>
            </a:pPr>
            <a:endParaRPr dirty="0"/>
          </a:p>
          <a:p>
            <a:pPr marL="0" indent="0" algn="ctr"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Times New Roman"/>
                <a:ea typeface="Times New Roman"/>
                <a:cs typeface="Times New Roman"/>
                <a:sym typeface="Times New Roman"/>
              </a:defRPr>
            </a:pPr>
            <a:r>
              <a:rPr sz="3300" b="1" dirty="0"/>
              <a:t>on</a:t>
            </a:r>
          </a:p>
          <a:p>
            <a:pPr marL="0" indent="0" algn="ctr">
              <a:spcBef>
                <a:spcPts val="1700"/>
              </a:spcBef>
              <a:buSzTx/>
              <a:buNone/>
              <a:defRPr sz="2800" b="1">
                <a:latin typeface="Times New Roman"/>
                <a:ea typeface="Times New Roman"/>
                <a:cs typeface="Times New Roman"/>
                <a:sym typeface="Times New Roman"/>
              </a:defRPr>
            </a:pPr>
            <a:r>
              <a:rPr lang="en-US" sz="3500" dirty="0"/>
              <a:t>EduElevate</a:t>
            </a:r>
            <a:r>
              <a:rPr dirty="0"/>
              <a:t> </a:t>
            </a:r>
            <a:endParaRPr lang="en-US" dirty="0"/>
          </a:p>
          <a:p>
            <a:pPr marL="0" indent="0" algn="ctr">
              <a:spcBef>
                <a:spcPts val="1700"/>
              </a:spcBef>
              <a:buSzTx/>
              <a:buNone/>
              <a:defRPr sz="2800" b="1">
                <a:latin typeface="Times New Roman"/>
                <a:ea typeface="Times New Roman"/>
                <a:cs typeface="Times New Roman"/>
                <a:sym typeface="Times New Roman"/>
              </a:defRPr>
            </a:pPr>
            <a:r>
              <a:rPr lang="en-US" sz="3300" dirty="0"/>
              <a:t>by</a:t>
            </a:r>
          </a:p>
          <a:p>
            <a:pPr marL="0" indent="0" algn="ctr">
              <a:spcBef>
                <a:spcPts val="1700"/>
              </a:spcBef>
              <a:buSzTx/>
              <a:buNone/>
              <a:defRPr sz="2800" b="1">
                <a:latin typeface="Times New Roman"/>
                <a:ea typeface="Times New Roman"/>
                <a:cs typeface="Times New Roman"/>
                <a:sym typeface="Times New Roman"/>
              </a:defRPr>
            </a:pPr>
            <a:endParaRPr sz="1500" dirty="0"/>
          </a:p>
          <a:p>
            <a:pPr marL="0" indent="0" algn="ctr">
              <a:spcBef>
                <a:spcPts val="500"/>
              </a:spcBef>
              <a:buSzTx/>
              <a:buNone/>
              <a:defRPr sz="2100">
                <a:latin typeface="Times New Roman"/>
                <a:ea typeface="Times New Roman"/>
                <a:cs typeface="Times New Roman"/>
                <a:sym typeface="Times New Roman"/>
              </a:defRPr>
            </a:pPr>
            <a:r>
              <a:rPr lang="en-US" sz="2400" dirty="0"/>
              <a:t>Manan Arora</a:t>
            </a:r>
            <a:endParaRPr sz="2400" dirty="0"/>
          </a:p>
          <a:p>
            <a:pPr marL="0" indent="0" algn="ctr">
              <a:spcBef>
                <a:spcPts val="500"/>
              </a:spcBef>
              <a:buSzTx/>
              <a:buNone/>
              <a:defRPr sz="2100">
                <a:latin typeface="Times New Roman"/>
                <a:ea typeface="Times New Roman"/>
                <a:cs typeface="Times New Roman"/>
                <a:sym typeface="Times New Roman"/>
              </a:defRPr>
            </a:pPr>
            <a:r>
              <a:rPr sz="2400" dirty="0"/>
              <a:t>211099</a:t>
            </a:r>
            <a:r>
              <a:rPr lang="en-US" sz="2400" dirty="0"/>
              <a:t>0834</a:t>
            </a:r>
            <a:endParaRPr sz="2400" dirty="0"/>
          </a:p>
          <a:p>
            <a:pPr marL="0" indent="0" algn="ctr">
              <a:spcBef>
                <a:spcPts val="500"/>
              </a:spcBef>
              <a:buSzTx/>
              <a:buNone/>
              <a:defRPr sz="2100">
                <a:latin typeface="Times New Roman"/>
                <a:ea typeface="Times New Roman"/>
                <a:cs typeface="Times New Roman"/>
                <a:sym typeface="Times New Roman"/>
              </a:defRPr>
            </a:pPr>
            <a:endParaRPr dirty="0"/>
          </a:p>
          <a:p>
            <a:pPr marL="0" indent="0" algn="ctr">
              <a:spcBef>
                <a:spcPts val="500"/>
              </a:spcBef>
              <a:buSzTx/>
              <a:buNone/>
              <a:defRPr sz="2100">
                <a:latin typeface="Times New Roman"/>
                <a:ea typeface="Times New Roman"/>
                <a:cs typeface="Times New Roman"/>
                <a:sym typeface="Times New Roman"/>
              </a:defRPr>
            </a:pPr>
            <a:r>
              <a:rPr sz="2400" dirty="0"/>
              <a:t>Supervised By: </a:t>
            </a:r>
            <a:r>
              <a:rPr lang="en-US" sz="2400" dirty="0"/>
              <a:t>Dr. Gifty Gupta</a:t>
            </a:r>
            <a:endParaRPr sz="2400" dirty="0"/>
          </a:p>
          <a:p>
            <a:pPr marL="0" indent="0" algn="ctr">
              <a:spcBef>
                <a:spcPts val="500"/>
              </a:spcBef>
              <a:buSzTx/>
              <a:buNone/>
              <a:defRPr sz="2100">
                <a:latin typeface="Times New Roman"/>
                <a:ea typeface="Times New Roman"/>
                <a:cs typeface="Times New Roman"/>
                <a:sym typeface="Times New Roman"/>
              </a:defRPr>
            </a:pPr>
            <a:endParaRPr dirty="0"/>
          </a:p>
          <a:p>
            <a:pPr marL="0" indent="0" algn="ctr"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Times New Roman"/>
                <a:ea typeface="Times New Roman"/>
                <a:cs typeface="Times New Roman"/>
                <a:sym typeface="Times New Roman"/>
              </a:defRPr>
            </a:pPr>
            <a:r>
              <a:rPr sz="2400" dirty="0"/>
              <a:t>Department of Computer Science and Engineering</a:t>
            </a:r>
          </a:p>
          <a:p>
            <a:pPr marL="0" indent="0" algn="ctr"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latin typeface="Times New Roman"/>
                <a:ea typeface="Times New Roman"/>
                <a:cs typeface="Times New Roman"/>
                <a:sym typeface="Times New Roman"/>
              </a:defRPr>
            </a:pPr>
            <a:r>
              <a:rPr sz="2400" dirty="0"/>
              <a:t>Chitkara University, Punjab</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BBFE81-4DEC-6323-F32A-FFF0F7C1B06C}"/>
              </a:ext>
            </a:extLst>
          </p:cNvPr>
          <p:cNvSpPr>
            <a:spLocks noGrp="1"/>
          </p:cNvSpPr>
          <p:nvPr>
            <p:ph type="body" idx="1"/>
          </p:nvPr>
        </p:nvSpPr>
        <p:spPr>
          <a:xfrm>
            <a:off x="5385846" y="4717397"/>
            <a:ext cx="3267960" cy="914567"/>
          </a:xfrm>
        </p:spPr>
        <p:txBody>
          <a:bodyPr/>
          <a:lstStyle/>
          <a:p>
            <a:pPr marL="0" indent="0">
              <a:buNone/>
            </a:pPr>
            <a:r>
              <a:rPr lang="en-US" b="1" dirty="0"/>
              <a:t>Video Lectures</a:t>
            </a:r>
            <a:endParaRPr lang="en-IN" b="1" dirty="0"/>
          </a:p>
        </p:txBody>
      </p:sp>
      <p:pic>
        <p:nvPicPr>
          <p:cNvPr id="5" name="Picture 4">
            <a:extLst>
              <a:ext uri="{FF2B5EF4-FFF2-40B4-BE49-F238E27FC236}">
                <a16:creationId xmlns:a16="http://schemas.microsoft.com/office/drawing/2014/main" id="{E461B6A6-2AB3-EE5E-91F9-2FA0F05D6DBE}"/>
              </a:ext>
            </a:extLst>
          </p:cNvPr>
          <p:cNvPicPr>
            <a:picLocks noChangeAspect="1"/>
          </p:cNvPicPr>
          <p:nvPr/>
        </p:nvPicPr>
        <p:blipFill>
          <a:blip r:embed="rId2"/>
          <a:stretch>
            <a:fillRect/>
          </a:stretch>
        </p:blipFill>
        <p:spPr>
          <a:xfrm>
            <a:off x="4664474" y="1132274"/>
            <a:ext cx="3625051" cy="2719633"/>
          </a:xfrm>
          <a:prstGeom prst="rect">
            <a:avLst/>
          </a:prstGeom>
          <a:effectLst>
            <a:outerShdw blurRad="152400" dist="38100" dir="13500000" sx="102000" sy="102000" algn="br" rotWithShape="0">
              <a:prstClr val="black">
                <a:alpha val="40000"/>
              </a:prstClr>
            </a:outerShdw>
          </a:effectLst>
        </p:spPr>
      </p:pic>
      <p:pic>
        <p:nvPicPr>
          <p:cNvPr id="7" name="Picture 6">
            <a:extLst>
              <a:ext uri="{FF2B5EF4-FFF2-40B4-BE49-F238E27FC236}">
                <a16:creationId xmlns:a16="http://schemas.microsoft.com/office/drawing/2014/main" id="{B150C082-E132-0CCD-CE48-FA642F163887}"/>
              </a:ext>
            </a:extLst>
          </p:cNvPr>
          <p:cNvPicPr>
            <a:picLocks noChangeAspect="1"/>
          </p:cNvPicPr>
          <p:nvPr/>
        </p:nvPicPr>
        <p:blipFill>
          <a:blip r:embed="rId3"/>
          <a:stretch>
            <a:fillRect/>
          </a:stretch>
        </p:blipFill>
        <p:spPr>
          <a:xfrm>
            <a:off x="206442" y="4145981"/>
            <a:ext cx="4641455" cy="2057400"/>
          </a:xfrm>
          <a:prstGeom prst="rect">
            <a:avLst/>
          </a:prstGeom>
          <a:effectLst>
            <a:outerShdw blurRad="101600" dist="38100" dir="18900000" sx="102000" sy="102000" algn="bl" rotWithShape="0">
              <a:prstClr val="black">
                <a:alpha val="40000"/>
              </a:prstClr>
            </a:outerShdw>
          </a:effectLst>
        </p:spPr>
      </p:pic>
      <p:sp>
        <p:nvSpPr>
          <p:cNvPr id="8" name="TextBox 7">
            <a:extLst>
              <a:ext uri="{FF2B5EF4-FFF2-40B4-BE49-F238E27FC236}">
                <a16:creationId xmlns:a16="http://schemas.microsoft.com/office/drawing/2014/main" id="{C79FADAF-9E7E-E801-C29E-A671CE5D0585}"/>
              </a:ext>
            </a:extLst>
          </p:cNvPr>
          <p:cNvSpPr txBox="1"/>
          <p:nvPr/>
        </p:nvSpPr>
        <p:spPr>
          <a:xfrm>
            <a:off x="933255" y="1938098"/>
            <a:ext cx="3035430" cy="584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mj-lt"/>
                <a:ea typeface="+mj-ea"/>
                <a:cs typeface="+mj-cs"/>
                <a:sym typeface="Helvetica"/>
              </a:rPr>
              <a:t>Course Details</a:t>
            </a:r>
            <a:endParaRPr kumimoji="0" lang="en-IN" sz="3200" b="1" i="0" u="none" strike="noStrike" cap="none" spc="0" normalizeH="0" baseline="0" dirty="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230619661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8CFA83-582F-DA20-A832-25B3E670732B}"/>
              </a:ext>
            </a:extLst>
          </p:cNvPr>
          <p:cNvSpPr>
            <a:spLocks noGrp="1"/>
          </p:cNvSpPr>
          <p:nvPr>
            <p:ph type="body" idx="1"/>
          </p:nvPr>
        </p:nvSpPr>
        <p:spPr>
          <a:xfrm>
            <a:off x="4361548" y="1849446"/>
            <a:ext cx="4055798" cy="1131327"/>
          </a:xfrm>
        </p:spPr>
        <p:txBody>
          <a:bodyPr>
            <a:normAutofit/>
          </a:bodyPr>
          <a:lstStyle/>
          <a:p>
            <a:pPr marL="0" indent="0">
              <a:buNone/>
            </a:pPr>
            <a:r>
              <a:rPr lang="en-US" b="1" dirty="0"/>
              <a:t>Instructor Dashboard</a:t>
            </a:r>
            <a:endParaRPr lang="en-IN" b="1" dirty="0"/>
          </a:p>
        </p:txBody>
      </p:sp>
      <p:pic>
        <p:nvPicPr>
          <p:cNvPr id="5" name="Picture 4">
            <a:extLst>
              <a:ext uri="{FF2B5EF4-FFF2-40B4-BE49-F238E27FC236}">
                <a16:creationId xmlns:a16="http://schemas.microsoft.com/office/drawing/2014/main" id="{A74D6FDB-8119-B4F9-5FA4-9EA82EE48FC0}"/>
              </a:ext>
            </a:extLst>
          </p:cNvPr>
          <p:cNvPicPr>
            <a:picLocks noChangeAspect="1"/>
          </p:cNvPicPr>
          <p:nvPr/>
        </p:nvPicPr>
        <p:blipFill>
          <a:blip r:embed="rId2"/>
          <a:stretch>
            <a:fillRect/>
          </a:stretch>
        </p:blipFill>
        <p:spPr>
          <a:xfrm>
            <a:off x="726654" y="1141314"/>
            <a:ext cx="3329145" cy="3040144"/>
          </a:xfrm>
          <a:prstGeom prst="rect">
            <a:avLst/>
          </a:prstGeom>
          <a:effectLst>
            <a:outerShdw blurRad="114300" dist="38100" dir="16200000" sx="102000" sy="102000" rotWithShape="0">
              <a:prstClr val="black">
                <a:alpha val="40000"/>
              </a:prstClr>
            </a:outerShdw>
          </a:effectLst>
        </p:spPr>
      </p:pic>
      <p:pic>
        <p:nvPicPr>
          <p:cNvPr id="7" name="Picture 6">
            <a:extLst>
              <a:ext uri="{FF2B5EF4-FFF2-40B4-BE49-F238E27FC236}">
                <a16:creationId xmlns:a16="http://schemas.microsoft.com/office/drawing/2014/main" id="{E4CDCAA5-9B54-9C6C-DDBB-408F8200F4DB}"/>
              </a:ext>
            </a:extLst>
          </p:cNvPr>
          <p:cNvPicPr>
            <a:picLocks noChangeAspect="1"/>
          </p:cNvPicPr>
          <p:nvPr/>
        </p:nvPicPr>
        <p:blipFill>
          <a:blip r:embed="rId3"/>
          <a:stretch>
            <a:fillRect/>
          </a:stretch>
        </p:blipFill>
        <p:spPr>
          <a:xfrm>
            <a:off x="5015060" y="3992019"/>
            <a:ext cx="2984447" cy="2578463"/>
          </a:xfrm>
          <a:prstGeom prst="rect">
            <a:avLst/>
          </a:prstGeom>
          <a:effectLst>
            <a:outerShdw blurRad="114300" dist="38100" dir="16200000" sx="102000" sy="102000" rotWithShape="0">
              <a:prstClr val="black">
                <a:alpha val="40000"/>
              </a:prstClr>
            </a:outerShdw>
          </a:effectLst>
        </p:spPr>
      </p:pic>
      <p:sp>
        <p:nvSpPr>
          <p:cNvPr id="8" name="TextBox 7">
            <a:extLst>
              <a:ext uri="{FF2B5EF4-FFF2-40B4-BE49-F238E27FC236}">
                <a16:creationId xmlns:a16="http://schemas.microsoft.com/office/drawing/2014/main" id="{7E66522B-4C55-4DE7-5D1E-F0829405C8B3}"/>
              </a:ext>
            </a:extLst>
          </p:cNvPr>
          <p:cNvSpPr txBox="1"/>
          <p:nvPr/>
        </p:nvSpPr>
        <p:spPr>
          <a:xfrm>
            <a:off x="650449" y="5096586"/>
            <a:ext cx="3167407" cy="584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mj-lt"/>
                <a:ea typeface="+mj-ea"/>
                <a:cs typeface="+mj-cs"/>
                <a:sym typeface="Helvetica"/>
              </a:rPr>
              <a:t>Course Builder</a:t>
            </a:r>
            <a:endParaRPr kumimoji="0" lang="en-IN" sz="3200" b="1" i="0" u="none" strike="noStrike" cap="none" spc="0" normalizeH="0" baseline="0" dirty="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324175828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A6D8-0B7A-C9D8-4309-E934AEC3F71D}"/>
              </a:ext>
            </a:extLst>
          </p:cNvPr>
          <p:cNvSpPr>
            <a:spLocks noGrp="1"/>
          </p:cNvSpPr>
          <p:nvPr>
            <p:ph type="title"/>
          </p:nvPr>
        </p:nvSpPr>
        <p:spPr/>
        <p:txBody>
          <a:bodyPr/>
          <a:lstStyle/>
          <a:p>
            <a:r>
              <a:rPr lang="en-US" b="1" dirty="0"/>
              <a:t>Android App Snapshots</a:t>
            </a:r>
            <a:endParaRPr lang="en-IN" b="1" dirty="0"/>
          </a:p>
        </p:txBody>
      </p:sp>
      <p:pic>
        <p:nvPicPr>
          <p:cNvPr id="4" name="Picture 3">
            <a:extLst>
              <a:ext uri="{FF2B5EF4-FFF2-40B4-BE49-F238E27FC236}">
                <a16:creationId xmlns:a16="http://schemas.microsoft.com/office/drawing/2014/main" id="{7ADAFD04-55CA-42BF-C046-57F31129A11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355" y="1463767"/>
            <a:ext cx="1684371" cy="3645667"/>
          </a:xfrm>
          <a:prstGeom prst="rect">
            <a:avLst/>
          </a:prstGeom>
          <a:noFill/>
          <a:ln>
            <a:noFill/>
          </a:ln>
          <a:effectLst>
            <a:outerShdw blurRad="114300" dist="38100" dir="2700000" sx="102000" sy="102000" algn="tl" rotWithShape="0">
              <a:prstClr val="black">
                <a:alpha val="40000"/>
              </a:prstClr>
            </a:outerShdw>
          </a:effectLst>
        </p:spPr>
      </p:pic>
      <p:pic>
        <p:nvPicPr>
          <p:cNvPr id="5" name="Picture 4">
            <a:extLst>
              <a:ext uri="{FF2B5EF4-FFF2-40B4-BE49-F238E27FC236}">
                <a16:creationId xmlns:a16="http://schemas.microsoft.com/office/drawing/2014/main" id="{D53D5C92-5D60-5EA8-160B-77A0D8E363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783" y="1463256"/>
            <a:ext cx="1767526" cy="3646178"/>
          </a:xfrm>
          <a:prstGeom prst="rect">
            <a:avLst/>
          </a:prstGeom>
          <a:noFill/>
          <a:ln>
            <a:noFill/>
          </a:ln>
          <a:effectLst>
            <a:outerShdw blurRad="114300" dist="38100" dir="2700000" sx="102000" sy="102000" algn="tl" rotWithShape="0">
              <a:prstClr val="black">
                <a:alpha val="40000"/>
              </a:prstClr>
            </a:outerShdw>
          </a:effectLst>
        </p:spPr>
      </p:pic>
      <p:pic>
        <p:nvPicPr>
          <p:cNvPr id="6" name="Picture 5">
            <a:extLst>
              <a:ext uri="{FF2B5EF4-FFF2-40B4-BE49-F238E27FC236}">
                <a16:creationId xmlns:a16="http://schemas.microsoft.com/office/drawing/2014/main" id="{D1C05D43-DF29-9B45-1142-9748E1C7C13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3302" y="1476332"/>
            <a:ext cx="1678590" cy="3633239"/>
          </a:xfrm>
          <a:prstGeom prst="rect">
            <a:avLst/>
          </a:prstGeom>
          <a:noFill/>
          <a:ln>
            <a:noFill/>
          </a:ln>
          <a:effectLst>
            <a:outerShdw blurRad="114300" dist="38100" dir="2700000" sx="102000" sy="102000" algn="tl" rotWithShape="0">
              <a:prstClr val="black">
                <a:alpha val="40000"/>
              </a:prstClr>
            </a:outerShdw>
          </a:effectLst>
        </p:spPr>
      </p:pic>
      <p:pic>
        <p:nvPicPr>
          <p:cNvPr id="7" name="Picture 6">
            <a:extLst>
              <a:ext uri="{FF2B5EF4-FFF2-40B4-BE49-F238E27FC236}">
                <a16:creationId xmlns:a16="http://schemas.microsoft.com/office/drawing/2014/main" id="{EB993AEB-E689-99B2-5B03-F5E46785BEB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43218" y="1476195"/>
            <a:ext cx="1678590" cy="3633515"/>
          </a:xfrm>
          <a:prstGeom prst="rect">
            <a:avLst/>
          </a:prstGeom>
          <a:noFill/>
          <a:ln>
            <a:noFill/>
          </a:ln>
          <a:effectLst>
            <a:outerShdw blurRad="114300" dist="38100" dir="2700000" sx="102000" sy="102000" algn="tl" rotWithShape="0">
              <a:prstClr val="black">
                <a:alpha val="40000"/>
              </a:prstClr>
            </a:outerShdw>
          </a:effectLst>
        </p:spPr>
      </p:pic>
      <p:sp>
        <p:nvSpPr>
          <p:cNvPr id="8" name="TextBox 7">
            <a:extLst>
              <a:ext uri="{FF2B5EF4-FFF2-40B4-BE49-F238E27FC236}">
                <a16:creationId xmlns:a16="http://schemas.microsoft.com/office/drawing/2014/main" id="{A334E45E-1203-5B6C-31F2-186912198130}"/>
              </a:ext>
            </a:extLst>
          </p:cNvPr>
          <p:cNvSpPr txBox="1"/>
          <p:nvPr/>
        </p:nvSpPr>
        <p:spPr>
          <a:xfrm>
            <a:off x="636281" y="5429892"/>
            <a:ext cx="1536569"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sng" strike="noStrike" cap="none" spc="0" normalizeH="0" baseline="0" dirty="0">
                <a:ln>
                  <a:noFill/>
                </a:ln>
                <a:solidFill>
                  <a:srgbClr val="000000"/>
                </a:solidFill>
                <a:effectLst/>
                <a:uFillTx/>
                <a:latin typeface="+mj-lt"/>
                <a:ea typeface="+mj-ea"/>
                <a:cs typeface="+mj-cs"/>
                <a:sym typeface="Helvetica"/>
              </a:rPr>
              <a:t>Home page</a:t>
            </a:r>
            <a:endParaRPr kumimoji="0" lang="en-IN" sz="1800" b="0" i="0" u="sng" strike="noStrike" cap="none" spc="0" normalizeH="0" baseline="0" dirty="0">
              <a:ln>
                <a:noFill/>
              </a:ln>
              <a:solidFill>
                <a:srgbClr val="000000"/>
              </a:solidFill>
              <a:effectLst/>
              <a:uFillTx/>
              <a:latin typeface="+mj-lt"/>
              <a:ea typeface="+mj-ea"/>
              <a:cs typeface="+mj-cs"/>
              <a:sym typeface="Helvetica"/>
            </a:endParaRPr>
          </a:p>
        </p:txBody>
      </p:sp>
      <p:sp>
        <p:nvSpPr>
          <p:cNvPr id="9" name="TextBox 8">
            <a:extLst>
              <a:ext uri="{FF2B5EF4-FFF2-40B4-BE49-F238E27FC236}">
                <a16:creationId xmlns:a16="http://schemas.microsoft.com/office/drawing/2014/main" id="{2B33C41D-070E-EB24-DF5F-CB46AC79484A}"/>
              </a:ext>
            </a:extLst>
          </p:cNvPr>
          <p:cNvSpPr txBox="1"/>
          <p:nvPr/>
        </p:nvSpPr>
        <p:spPr>
          <a:xfrm>
            <a:off x="2519313" y="5429892"/>
            <a:ext cx="1767526"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u="sng" dirty="0"/>
              <a:t>Course Modules</a:t>
            </a:r>
            <a:endParaRPr kumimoji="0" lang="en-IN" sz="1800" b="0" i="0" u="sng" strike="noStrike" cap="none" spc="0" normalizeH="0" baseline="0" dirty="0">
              <a:ln>
                <a:noFill/>
              </a:ln>
              <a:solidFill>
                <a:srgbClr val="000000"/>
              </a:solidFill>
              <a:effectLst/>
              <a:uFillTx/>
              <a:latin typeface="+mj-lt"/>
              <a:ea typeface="+mj-ea"/>
              <a:cs typeface="+mj-cs"/>
              <a:sym typeface="Helvetica"/>
            </a:endParaRPr>
          </a:p>
        </p:txBody>
      </p:sp>
      <p:sp>
        <p:nvSpPr>
          <p:cNvPr id="11" name="TextBox 10">
            <a:extLst>
              <a:ext uri="{FF2B5EF4-FFF2-40B4-BE49-F238E27FC236}">
                <a16:creationId xmlns:a16="http://schemas.microsoft.com/office/drawing/2014/main" id="{AB46487C-8F39-8F58-35AD-489D8154E34E}"/>
              </a:ext>
            </a:extLst>
          </p:cNvPr>
          <p:cNvSpPr txBox="1"/>
          <p:nvPr/>
        </p:nvSpPr>
        <p:spPr>
          <a:xfrm>
            <a:off x="4633302" y="5429892"/>
            <a:ext cx="1767526"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sng" strike="noStrike" cap="none" spc="0" normalizeH="0" baseline="0" dirty="0">
                <a:ln>
                  <a:noFill/>
                </a:ln>
                <a:solidFill>
                  <a:srgbClr val="000000"/>
                </a:solidFill>
                <a:effectLst/>
                <a:uFillTx/>
                <a:latin typeface="+mj-lt"/>
                <a:ea typeface="+mj-ea"/>
                <a:cs typeface="+mj-cs"/>
                <a:sym typeface="Helvetica"/>
              </a:rPr>
              <a:t>Course Content</a:t>
            </a:r>
            <a:endParaRPr kumimoji="0" lang="en-IN" sz="1800" b="0" i="0" u="sng" strike="noStrike" cap="none" spc="0" normalizeH="0" baseline="0" dirty="0">
              <a:ln>
                <a:noFill/>
              </a:ln>
              <a:solidFill>
                <a:srgbClr val="000000"/>
              </a:solidFill>
              <a:effectLst/>
              <a:uFillTx/>
              <a:latin typeface="+mj-lt"/>
              <a:ea typeface="+mj-ea"/>
              <a:cs typeface="+mj-cs"/>
              <a:sym typeface="Helvetica"/>
            </a:endParaRPr>
          </a:p>
        </p:txBody>
      </p:sp>
      <p:sp>
        <p:nvSpPr>
          <p:cNvPr id="12" name="TextBox 11">
            <a:extLst>
              <a:ext uri="{FF2B5EF4-FFF2-40B4-BE49-F238E27FC236}">
                <a16:creationId xmlns:a16="http://schemas.microsoft.com/office/drawing/2014/main" id="{3E009A61-9EEC-8434-C4AF-A62DCD70BE86}"/>
              </a:ext>
            </a:extLst>
          </p:cNvPr>
          <p:cNvSpPr txBox="1"/>
          <p:nvPr/>
        </p:nvSpPr>
        <p:spPr>
          <a:xfrm>
            <a:off x="6768446" y="5471168"/>
            <a:ext cx="1979629"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sng" strike="noStrike" cap="none" spc="0" normalizeH="0" baseline="0" dirty="0">
                <a:ln>
                  <a:noFill/>
                </a:ln>
                <a:solidFill>
                  <a:srgbClr val="000000"/>
                </a:solidFill>
                <a:effectLst/>
                <a:uFillTx/>
                <a:latin typeface="+mj-lt"/>
                <a:ea typeface="+mj-ea"/>
                <a:cs typeface="+mj-cs"/>
                <a:sym typeface="Helvetica"/>
              </a:rPr>
              <a:t>Video lectures</a:t>
            </a:r>
            <a:endParaRPr kumimoji="0" lang="en-IN" sz="1800" b="0" i="0" u="sng" strike="noStrike" cap="none" spc="0" normalizeH="0" baseline="0" dirty="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25005693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98CC-EA12-18EA-208B-042C4488F666}"/>
              </a:ext>
            </a:extLst>
          </p:cNvPr>
          <p:cNvSpPr>
            <a:spLocks noGrp="1"/>
          </p:cNvSpPr>
          <p:nvPr>
            <p:ph type="title"/>
          </p:nvPr>
        </p:nvSpPr>
        <p:spPr/>
        <p:txBody>
          <a:bodyPr/>
          <a:lstStyle/>
          <a:p>
            <a:r>
              <a:rPr lang="en-US" b="1" dirty="0"/>
              <a:t>Database Schema</a:t>
            </a:r>
            <a:endParaRPr lang="en-IN" b="1" dirty="0"/>
          </a:p>
        </p:txBody>
      </p:sp>
      <p:sp>
        <p:nvSpPr>
          <p:cNvPr id="3" name="Text Placeholder 2">
            <a:extLst>
              <a:ext uri="{FF2B5EF4-FFF2-40B4-BE49-F238E27FC236}">
                <a16:creationId xmlns:a16="http://schemas.microsoft.com/office/drawing/2014/main" id="{D9728337-FCE3-4F2D-6D4A-359059E002EC}"/>
              </a:ext>
            </a:extLst>
          </p:cNvPr>
          <p:cNvSpPr>
            <a:spLocks noGrp="1"/>
          </p:cNvSpPr>
          <p:nvPr>
            <p:ph type="body" idx="1"/>
          </p:nvPr>
        </p:nvSpPr>
        <p:spPr/>
        <p:txBody>
          <a:bodyPr>
            <a:normAutofit/>
          </a:bodyPr>
          <a:lstStyle/>
          <a:p>
            <a:pPr marL="0" indent="0">
              <a:buNone/>
            </a:pPr>
            <a:endParaRPr lang="en-IN" dirty="0"/>
          </a:p>
        </p:txBody>
      </p:sp>
      <p:pic>
        <p:nvPicPr>
          <p:cNvPr id="7" name="Picture 6">
            <a:extLst>
              <a:ext uri="{FF2B5EF4-FFF2-40B4-BE49-F238E27FC236}">
                <a16:creationId xmlns:a16="http://schemas.microsoft.com/office/drawing/2014/main" id="{18783182-D884-B3E8-AEB5-9060840CB99E}"/>
              </a:ext>
            </a:extLst>
          </p:cNvPr>
          <p:cNvPicPr>
            <a:picLocks noChangeAspect="1"/>
          </p:cNvPicPr>
          <p:nvPr/>
        </p:nvPicPr>
        <p:blipFill>
          <a:blip r:embed="rId2"/>
          <a:stretch>
            <a:fillRect/>
          </a:stretch>
        </p:blipFill>
        <p:spPr>
          <a:xfrm>
            <a:off x="30633" y="1084082"/>
            <a:ext cx="9055179" cy="4813481"/>
          </a:xfrm>
          <a:prstGeom prst="rect">
            <a:avLst/>
          </a:prstGeom>
        </p:spPr>
      </p:pic>
    </p:spTree>
    <p:extLst>
      <p:ext uri="{BB962C8B-B14F-4D97-AF65-F5344CB8AC3E}">
        <p14:creationId xmlns:p14="http://schemas.microsoft.com/office/powerpoint/2010/main" val="183959122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13AC-CE9E-F460-5633-E90A5C416261}"/>
              </a:ext>
            </a:extLst>
          </p:cNvPr>
          <p:cNvSpPr>
            <a:spLocks noGrp="1"/>
          </p:cNvSpPr>
          <p:nvPr>
            <p:ph type="title"/>
          </p:nvPr>
        </p:nvSpPr>
        <p:spPr/>
        <p:txBody>
          <a:bodyPr/>
          <a:lstStyle/>
          <a:p>
            <a:r>
              <a:rPr lang="en-IN" b="1" dirty="0"/>
              <a:t>Use Cases</a:t>
            </a:r>
          </a:p>
        </p:txBody>
      </p:sp>
      <p:sp>
        <p:nvSpPr>
          <p:cNvPr id="3" name="Text Placeholder 2">
            <a:extLst>
              <a:ext uri="{FF2B5EF4-FFF2-40B4-BE49-F238E27FC236}">
                <a16:creationId xmlns:a16="http://schemas.microsoft.com/office/drawing/2014/main" id="{F079E4E3-A917-A575-EF54-6240559261A9}"/>
              </a:ext>
            </a:extLst>
          </p:cNvPr>
          <p:cNvSpPr>
            <a:spLocks noGrp="1"/>
          </p:cNvSpPr>
          <p:nvPr>
            <p:ph type="body" idx="1"/>
          </p:nvPr>
        </p:nvSpPr>
        <p:spPr/>
        <p:txBody>
          <a:bodyPr/>
          <a:lstStyle/>
          <a:p>
            <a:r>
              <a:rPr lang="en-IN" dirty="0"/>
              <a:t>.</a:t>
            </a:r>
          </a:p>
        </p:txBody>
      </p:sp>
      <p:graphicFrame>
        <p:nvGraphicFramePr>
          <p:cNvPr id="5" name="Table 4">
            <a:extLst>
              <a:ext uri="{FF2B5EF4-FFF2-40B4-BE49-F238E27FC236}">
                <a16:creationId xmlns:a16="http://schemas.microsoft.com/office/drawing/2014/main" id="{E0A19859-C269-4293-92C9-A1B97F84B492}"/>
              </a:ext>
            </a:extLst>
          </p:cNvPr>
          <p:cNvGraphicFramePr>
            <a:graphicFrameLocks noGrp="1"/>
          </p:cNvGraphicFramePr>
          <p:nvPr>
            <p:extLst>
              <p:ext uri="{D42A27DB-BD31-4B8C-83A1-F6EECF244321}">
                <p14:modId xmlns:p14="http://schemas.microsoft.com/office/powerpoint/2010/main" val="1011807353"/>
              </p:ext>
            </p:extLst>
          </p:nvPr>
        </p:nvGraphicFramePr>
        <p:xfrm>
          <a:off x="977245" y="1055802"/>
          <a:ext cx="6875283" cy="6270713"/>
        </p:xfrm>
        <a:graphic>
          <a:graphicData uri="http://schemas.openxmlformats.org/drawingml/2006/table">
            <a:tbl>
              <a:tblPr firstRow="1" bandRow="1">
                <a:tableStyleId>{5940675A-B579-460E-94D1-54222C63F5DA}</a:tableStyleId>
              </a:tblPr>
              <a:tblGrid>
                <a:gridCol w="1619250">
                  <a:extLst>
                    <a:ext uri="{9D8B030D-6E8A-4147-A177-3AD203B41FA5}">
                      <a16:colId xmlns:a16="http://schemas.microsoft.com/office/drawing/2014/main" val="1815358263"/>
                    </a:ext>
                  </a:extLst>
                </a:gridCol>
                <a:gridCol w="1619250">
                  <a:extLst>
                    <a:ext uri="{9D8B030D-6E8A-4147-A177-3AD203B41FA5}">
                      <a16:colId xmlns:a16="http://schemas.microsoft.com/office/drawing/2014/main" val="1311368880"/>
                    </a:ext>
                  </a:extLst>
                </a:gridCol>
                <a:gridCol w="1624191">
                  <a:extLst>
                    <a:ext uri="{9D8B030D-6E8A-4147-A177-3AD203B41FA5}">
                      <a16:colId xmlns:a16="http://schemas.microsoft.com/office/drawing/2014/main" val="1828377284"/>
                    </a:ext>
                  </a:extLst>
                </a:gridCol>
                <a:gridCol w="2012592">
                  <a:extLst>
                    <a:ext uri="{9D8B030D-6E8A-4147-A177-3AD203B41FA5}">
                      <a16:colId xmlns:a16="http://schemas.microsoft.com/office/drawing/2014/main" val="2912107529"/>
                    </a:ext>
                  </a:extLst>
                </a:gridCol>
              </a:tblGrid>
              <a:tr h="404732">
                <a:tc>
                  <a:txBody>
                    <a:bodyPr/>
                    <a:lstStyle/>
                    <a:p>
                      <a:r>
                        <a:rPr lang="en-IN" b="1" dirty="0"/>
                        <a:t>Use Case Id</a:t>
                      </a:r>
                    </a:p>
                  </a:txBody>
                  <a:tcPr/>
                </a:tc>
                <a:tc>
                  <a:txBody>
                    <a:bodyPr/>
                    <a:lstStyle/>
                    <a:p>
                      <a:r>
                        <a:rPr lang="en-IN" b="1" dirty="0"/>
                        <a:t>Actor</a:t>
                      </a:r>
                    </a:p>
                  </a:txBody>
                  <a:tcPr/>
                </a:tc>
                <a:tc>
                  <a:txBody>
                    <a:bodyPr/>
                    <a:lstStyle/>
                    <a:p>
                      <a:r>
                        <a:rPr lang="en-IN" b="1" dirty="0"/>
                        <a:t>Goal</a:t>
                      </a:r>
                    </a:p>
                  </a:txBody>
                  <a:tcPr/>
                </a:tc>
                <a:tc>
                  <a:txBody>
                    <a:bodyPr/>
                    <a:lstStyle/>
                    <a:p>
                      <a:r>
                        <a:rPr lang="en-IN" b="1" dirty="0"/>
                        <a:t>Steps</a:t>
                      </a:r>
                    </a:p>
                  </a:txBody>
                  <a:tcPr/>
                </a:tc>
                <a:extLst>
                  <a:ext uri="{0D108BD9-81ED-4DB2-BD59-A6C34878D82A}">
                    <a16:rowId xmlns:a16="http://schemas.microsoft.com/office/drawing/2014/main" val="271045416"/>
                  </a:ext>
                </a:extLst>
              </a:tr>
              <a:tr h="718982">
                <a:tc>
                  <a:txBody>
                    <a:bodyPr/>
                    <a:lstStyle/>
                    <a:p>
                      <a:r>
                        <a:rPr lang="en-IN" b="1" dirty="0"/>
                        <a:t>UC01</a:t>
                      </a:r>
                    </a:p>
                  </a:txBody>
                  <a:tcPr/>
                </a:tc>
                <a:tc>
                  <a:txBody>
                    <a:bodyPr/>
                    <a:lstStyle/>
                    <a:p>
                      <a:r>
                        <a:rPr lang="en-IN" b="1" dirty="0"/>
                        <a:t>Student/Instructor</a:t>
                      </a:r>
                    </a:p>
                  </a:txBody>
                  <a:tcPr/>
                </a:tc>
                <a:tc>
                  <a:txBody>
                    <a:bodyPr/>
                    <a:lstStyle/>
                    <a:p>
                      <a:r>
                        <a:rPr lang="en-IN" b="1" dirty="0"/>
                        <a:t>Sign up on EduElevate</a:t>
                      </a:r>
                    </a:p>
                  </a:txBody>
                  <a:tcPr/>
                </a:tc>
                <a:tc>
                  <a:txBody>
                    <a:bodyPr/>
                    <a:lstStyle/>
                    <a:p>
                      <a:r>
                        <a:rPr lang="en-IN" b="1" dirty="0"/>
                        <a:t>Fill Form -&gt; Submit -&gt; Verify email -&gt;Account created</a:t>
                      </a:r>
                    </a:p>
                  </a:txBody>
                  <a:tcPr/>
                </a:tc>
                <a:extLst>
                  <a:ext uri="{0D108BD9-81ED-4DB2-BD59-A6C34878D82A}">
                    <a16:rowId xmlns:a16="http://schemas.microsoft.com/office/drawing/2014/main" val="2237049909"/>
                  </a:ext>
                </a:extLst>
              </a:tr>
              <a:tr h="718982">
                <a:tc>
                  <a:txBody>
                    <a:bodyPr/>
                    <a:lstStyle/>
                    <a:p>
                      <a:r>
                        <a:rPr lang="en-IN" b="1" dirty="0"/>
                        <a:t>UC02</a:t>
                      </a:r>
                    </a:p>
                  </a:txBody>
                  <a:tcPr/>
                </a:tc>
                <a:tc>
                  <a:txBody>
                    <a:bodyPr/>
                    <a:lstStyle/>
                    <a:p>
                      <a:r>
                        <a:rPr lang="en-IN" b="1" dirty="0"/>
                        <a:t>Student/Instructor</a:t>
                      </a:r>
                    </a:p>
                  </a:txBody>
                  <a:tcPr/>
                </a:tc>
                <a:tc>
                  <a:txBody>
                    <a:bodyPr/>
                    <a:lstStyle/>
                    <a:p>
                      <a:r>
                        <a:rPr lang="en-IN" b="1" dirty="0"/>
                        <a:t>Login to EduElevate</a:t>
                      </a:r>
                    </a:p>
                  </a:txBody>
                  <a:tcPr/>
                </a:tc>
                <a:tc>
                  <a:txBody>
                    <a:bodyPr/>
                    <a:lstStyle/>
                    <a:p>
                      <a:r>
                        <a:rPr lang="en-IN" b="1" dirty="0"/>
                        <a:t>Enter credentials -&gt; Authenticate-&gt; Access dashboard</a:t>
                      </a:r>
                    </a:p>
                  </a:txBody>
                  <a:tcPr/>
                </a:tc>
                <a:extLst>
                  <a:ext uri="{0D108BD9-81ED-4DB2-BD59-A6C34878D82A}">
                    <a16:rowId xmlns:a16="http://schemas.microsoft.com/office/drawing/2014/main" val="35686158"/>
                  </a:ext>
                </a:extLst>
              </a:tr>
              <a:tr h="718982">
                <a:tc>
                  <a:txBody>
                    <a:bodyPr/>
                    <a:lstStyle/>
                    <a:p>
                      <a:r>
                        <a:rPr lang="en-IN" b="1" dirty="0"/>
                        <a:t>UC03</a:t>
                      </a:r>
                    </a:p>
                  </a:txBody>
                  <a:tcPr/>
                </a:tc>
                <a:tc>
                  <a:txBody>
                    <a:bodyPr/>
                    <a:lstStyle/>
                    <a:p>
                      <a:r>
                        <a:rPr lang="en-IN" b="1" dirty="0"/>
                        <a:t>Student</a:t>
                      </a:r>
                    </a:p>
                  </a:txBody>
                  <a:tcPr/>
                </a:tc>
                <a:tc>
                  <a:txBody>
                    <a:bodyPr/>
                    <a:lstStyle/>
                    <a:p>
                      <a:r>
                        <a:rPr lang="en-IN" b="1" dirty="0"/>
                        <a:t>Browse available courses</a:t>
                      </a:r>
                    </a:p>
                  </a:txBody>
                  <a:tcPr/>
                </a:tc>
                <a:tc>
                  <a:txBody>
                    <a:bodyPr/>
                    <a:lstStyle/>
                    <a:p>
                      <a:r>
                        <a:rPr lang="en-IN" b="1" dirty="0"/>
                        <a:t>Click catalog-&gt;Choose category -&gt;  View course details</a:t>
                      </a:r>
                    </a:p>
                  </a:txBody>
                  <a:tcPr/>
                </a:tc>
                <a:extLst>
                  <a:ext uri="{0D108BD9-81ED-4DB2-BD59-A6C34878D82A}">
                    <a16:rowId xmlns:a16="http://schemas.microsoft.com/office/drawing/2014/main" val="2398757343"/>
                  </a:ext>
                </a:extLst>
              </a:tr>
              <a:tr h="718982">
                <a:tc>
                  <a:txBody>
                    <a:bodyPr/>
                    <a:lstStyle/>
                    <a:p>
                      <a:r>
                        <a:rPr lang="en-IN" b="1" dirty="0"/>
                        <a:t>UC04</a:t>
                      </a:r>
                    </a:p>
                  </a:txBody>
                  <a:tcPr/>
                </a:tc>
                <a:tc>
                  <a:txBody>
                    <a:bodyPr/>
                    <a:lstStyle/>
                    <a:p>
                      <a:r>
                        <a:rPr lang="en-IN" b="1" dirty="0"/>
                        <a:t>Student</a:t>
                      </a:r>
                    </a:p>
                  </a:txBody>
                  <a:tcPr/>
                </a:tc>
                <a:tc>
                  <a:txBody>
                    <a:bodyPr/>
                    <a:lstStyle/>
                    <a:p>
                      <a:r>
                        <a:rPr lang="en-IN" b="1" dirty="0"/>
                        <a:t>Enrol in a course</a:t>
                      </a:r>
                    </a:p>
                  </a:txBody>
                  <a:tcPr/>
                </a:tc>
                <a:tc>
                  <a:txBody>
                    <a:bodyPr/>
                    <a:lstStyle/>
                    <a:p>
                      <a:r>
                        <a:rPr lang="en-IN" b="1" dirty="0"/>
                        <a:t>Select course-&gt; Click </a:t>
                      </a:r>
                      <a:r>
                        <a:rPr lang="en-IN" b="1"/>
                        <a:t>Buy -&gt; </a:t>
                      </a:r>
                      <a:r>
                        <a:rPr lang="en-IN" b="1" dirty="0"/>
                        <a:t>Payment-&gt; Enrolled</a:t>
                      </a:r>
                    </a:p>
                  </a:txBody>
                  <a:tcPr/>
                </a:tc>
                <a:extLst>
                  <a:ext uri="{0D108BD9-81ED-4DB2-BD59-A6C34878D82A}">
                    <a16:rowId xmlns:a16="http://schemas.microsoft.com/office/drawing/2014/main" val="3002116797"/>
                  </a:ext>
                </a:extLst>
              </a:tr>
              <a:tr h="718982">
                <a:tc>
                  <a:txBody>
                    <a:bodyPr/>
                    <a:lstStyle/>
                    <a:p>
                      <a:r>
                        <a:rPr lang="en-IN" b="1" dirty="0"/>
                        <a:t>UC05</a:t>
                      </a:r>
                    </a:p>
                  </a:txBody>
                  <a:tcPr/>
                </a:tc>
                <a:tc>
                  <a:txBody>
                    <a:bodyPr/>
                    <a:lstStyle/>
                    <a:p>
                      <a:r>
                        <a:rPr lang="en-IN" b="1" dirty="0"/>
                        <a:t>Instructor</a:t>
                      </a:r>
                    </a:p>
                  </a:txBody>
                  <a:tcPr/>
                </a:tc>
                <a:tc>
                  <a:txBody>
                    <a:bodyPr/>
                    <a:lstStyle/>
                    <a:p>
                      <a:r>
                        <a:rPr lang="en-IN" b="1" dirty="0"/>
                        <a:t>Upload a new course</a:t>
                      </a:r>
                    </a:p>
                  </a:txBody>
                  <a:tcPr/>
                </a:tc>
                <a:tc>
                  <a:txBody>
                    <a:bodyPr/>
                    <a:lstStyle/>
                    <a:p>
                      <a:r>
                        <a:rPr lang="en-IN" b="1" dirty="0"/>
                        <a:t>Fill course form-&gt; Upload videos-&gt; Submit for approval</a:t>
                      </a:r>
                    </a:p>
                  </a:txBody>
                  <a:tcPr/>
                </a:tc>
                <a:extLst>
                  <a:ext uri="{0D108BD9-81ED-4DB2-BD59-A6C34878D82A}">
                    <a16:rowId xmlns:a16="http://schemas.microsoft.com/office/drawing/2014/main" val="2556408703"/>
                  </a:ext>
                </a:extLst>
              </a:tr>
              <a:tr h="513559">
                <a:tc>
                  <a:txBody>
                    <a:bodyPr/>
                    <a:lstStyle/>
                    <a:p>
                      <a:r>
                        <a:rPr lang="en-IN" b="1" dirty="0"/>
                        <a:t>UC06</a:t>
                      </a:r>
                    </a:p>
                  </a:txBody>
                  <a:tcPr/>
                </a:tc>
                <a:tc>
                  <a:txBody>
                    <a:bodyPr/>
                    <a:lstStyle/>
                    <a:p>
                      <a:r>
                        <a:rPr lang="en-IN" b="1" dirty="0"/>
                        <a:t>Student</a:t>
                      </a:r>
                    </a:p>
                  </a:txBody>
                  <a:tcPr/>
                </a:tc>
                <a:tc>
                  <a:txBody>
                    <a:bodyPr/>
                    <a:lstStyle/>
                    <a:p>
                      <a:r>
                        <a:rPr lang="en-IN" b="1" dirty="0"/>
                        <a:t>Leave a course review</a:t>
                      </a:r>
                    </a:p>
                  </a:txBody>
                  <a:tcPr/>
                </a:tc>
                <a:tc>
                  <a:txBody>
                    <a:bodyPr/>
                    <a:lstStyle/>
                    <a:p>
                      <a:r>
                        <a:rPr lang="en-IN" b="1" dirty="0"/>
                        <a:t>Open course-&gt; Add review-&gt; Submit</a:t>
                      </a:r>
                    </a:p>
                  </a:txBody>
                  <a:tcPr/>
                </a:tc>
                <a:extLst>
                  <a:ext uri="{0D108BD9-81ED-4DB2-BD59-A6C34878D82A}">
                    <a16:rowId xmlns:a16="http://schemas.microsoft.com/office/drawing/2014/main" val="3999798568"/>
                  </a:ext>
                </a:extLst>
              </a:tr>
              <a:tr h="924406">
                <a:tc>
                  <a:txBody>
                    <a:bodyPr/>
                    <a:lstStyle/>
                    <a:p>
                      <a:r>
                        <a:rPr lang="en-IN" b="1" dirty="0"/>
                        <a:t>UC07</a:t>
                      </a:r>
                    </a:p>
                  </a:txBody>
                  <a:tcPr/>
                </a:tc>
                <a:tc>
                  <a:txBody>
                    <a:bodyPr/>
                    <a:lstStyle/>
                    <a:p>
                      <a:r>
                        <a:rPr lang="en-IN" b="1" dirty="0"/>
                        <a:t>Student/Instructor</a:t>
                      </a:r>
                    </a:p>
                  </a:txBody>
                  <a:tcPr/>
                </a:tc>
                <a:tc>
                  <a:txBody>
                    <a:bodyPr/>
                    <a:lstStyle/>
                    <a:p>
                      <a:r>
                        <a:rPr lang="en-IN" b="1" dirty="0"/>
                        <a:t>Reset forgotten password</a:t>
                      </a:r>
                    </a:p>
                  </a:txBody>
                  <a:tcPr/>
                </a:tc>
                <a:tc>
                  <a:txBody>
                    <a:bodyPr/>
                    <a:lstStyle/>
                    <a:p>
                      <a:r>
                        <a:rPr lang="en-IN" b="1" dirty="0"/>
                        <a:t>Click “forgot password” -&gt; Enter email-&gt; Receive otp-&gt; set new password</a:t>
                      </a:r>
                    </a:p>
                  </a:txBody>
                  <a:tcPr/>
                </a:tc>
                <a:extLst>
                  <a:ext uri="{0D108BD9-81ED-4DB2-BD59-A6C34878D82A}">
                    <a16:rowId xmlns:a16="http://schemas.microsoft.com/office/drawing/2014/main" val="2253124411"/>
                  </a:ext>
                </a:extLst>
              </a:tr>
              <a:tr h="416553">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134059470"/>
                  </a:ext>
                </a:extLst>
              </a:tr>
              <a:tr h="416553">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09837120"/>
                  </a:ext>
                </a:extLst>
              </a:tr>
            </a:tbl>
          </a:graphicData>
        </a:graphic>
      </p:graphicFrame>
    </p:spTree>
    <p:extLst>
      <p:ext uri="{BB962C8B-B14F-4D97-AF65-F5344CB8AC3E}">
        <p14:creationId xmlns:p14="http://schemas.microsoft.com/office/powerpoint/2010/main" val="219874800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txBox="1">
            <a:spLocks noGrp="1"/>
          </p:cNvSpPr>
          <p:nvPr>
            <p:ph type="title"/>
          </p:nvPr>
        </p:nvSpPr>
        <p:spPr>
          <a:prstGeom prst="rect">
            <a:avLst/>
          </a:prstGeom>
        </p:spPr>
        <p:txBody>
          <a:bodyPr/>
          <a:lstStyle>
            <a:lvl1pPr algn="l">
              <a:defRPr b="1">
                <a:latin typeface="Times New Roman"/>
                <a:ea typeface="Times New Roman"/>
                <a:cs typeface="Times New Roman"/>
                <a:sym typeface="Times New Roman"/>
              </a:defRPr>
            </a:lvl1pPr>
          </a:lstStyle>
          <a:p>
            <a:r>
              <a:rPr lang="en-US" dirty="0"/>
              <a:t>			</a:t>
            </a:r>
            <a:r>
              <a:rPr dirty="0"/>
              <a:t>Conclusion</a:t>
            </a:r>
          </a:p>
        </p:txBody>
      </p:sp>
      <p:sp>
        <p:nvSpPr>
          <p:cNvPr id="106" name="Content Placeholder 2"/>
          <p:cNvSpPr txBox="1">
            <a:spLocks noGrp="1"/>
          </p:cNvSpPr>
          <p:nvPr>
            <p:ph type="body" idx="1"/>
          </p:nvPr>
        </p:nvSpPr>
        <p:spPr>
          <a:xfrm>
            <a:off x="542042" y="1701538"/>
            <a:ext cx="8229600" cy="4525963"/>
          </a:xfrm>
          <a:prstGeom prst="rect">
            <a:avLst/>
          </a:prstGeom>
        </p:spPr>
        <p:txBody>
          <a:bodyPr>
            <a:normAutofit/>
          </a:bodyPr>
          <a:lstStyle>
            <a:lvl1pPr marL="0" indent="0">
              <a:spcBef>
                <a:spcPts val="500"/>
              </a:spcBef>
              <a:buSzTx/>
              <a:buNone/>
              <a:defRPr sz="2100">
                <a:latin typeface="Times New Roman"/>
                <a:ea typeface="Times New Roman"/>
                <a:cs typeface="Times New Roman"/>
                <a:sym typeface="Times New Roman"/>
              </a:defRPr>
            </a:lvl1pPr>
          </a:lstStyle>
          <a:p>
            <a:r>
              <a:rPr lang="en-US" sz="2400" dirty="0"/>
              <a:t>The EduElevate project successfully demonstrates the development of a full-fledged edtech platform using the MERN stack and associated technologies. The platform allows instructors to create and manage courses, while students can explore, purchase, and track their learning progress. It integrates secure authentication, payment processing through Razorpay, and media uploads via Cloudinary. The use of modern tools like React.js, Tailwind CSS, and MongoDB helped ensure responsive design, modular structure, and robust data handling. </a:t>
            </a:r>
            <a:endParaRPr sz="2400" dirty="0"/>
          </a:p>
        </p:txBody>
      </p:sp>
      <p:sp>
        <p:nvSpPr>
          <p:cNvPr id="107" name="Slide Number Placeholder 3"/>
          <p:cNvSpPr txBox="1">
            <a:spLocks noGrp="1"/>
          </p:cNvSpPr>
          <p:nvPr>
            <p:ph type="sldNum" sz="quarter" idx="4294967295"/>
          </p:nvPr>
        </p:nvSpPr>
        <p:spPr>
          <a:xfrm>
            <a:off x="8428176" y="6414759"/>
            <a:ext cx="258621" cy="24830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15</a:t>
            </a:fld>
            <a:endParaRP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a14="http://schemas.microsoft.com/office/drawing/2010/main" xmlns:m="http://schemas.openxmlformats.org/officeDocument/2006/math"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HANK…"/>
          <p:cNvSpPr txBox="1">
            <a:spLocks noGrp="1"/>
          </p:cNvSpPr>
          <p:nvPr>
            <p:ph type="subTitle" sz="quarter" idx="1"/>
          </p:nvPr>
        </p:nvSpPr>
        <p:spPr>
          <a:xfrm>
            <a:off x="1897049" y="2258874"/>
            <a:ext cx="5349902" cy="2340251"/>
          </a:xfrm>
          <a:prstGeom prst="rect">
            <a:avLst/>
          </a:prstGeom>
        </p:spPr>
        <p:txBody>
          <a:bodyPr/>
          <a:lstStyle/>
          <a:p>
            <a:pPr>
              <a:defRPr sz="7000" b="1">
                <a:solidFill>
                  <a:srgbClr val="000000"/>
                </a:solidFill>
                <a:latin typeface="Times New Roman"/>
                <a:ea typeface="Times New Roman"/>
                <a:cs typeface="Times New Roman"/>
                <a:sym typeface="Times New Roman"/>
              </a:defRPr>
            </a:pPr>
            <a:r>
              <a:t>THANK </a:t>
            </a:r>
          </a:p>
          <a:p>
            <a:pPr>
              <a:defRPr sz="7000" b="1">
                <a:solidFill>
                  <a:srgbClr val="000000"/>
                </a:solidFill>
                <a:latin typeface="Times New Roman"/>
                <a:ea typeface="Times New Roman"/>
                <a:cs typeface="Times New Roman"/>
                <a:sym typeface="Times New Roman"/>
              </a:defRPr>
            </a:pPr>
            <a:r>
              <a:t>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txBox="1">
            <a:spLocks noGrp="1"/>
          </p:cNvSpPr>
          <p:nvPr>
            <p:ph type="ctrTitle"/>
          </p:nvPr>
        </p:nvSpPr>
        <p:spPr>
          <a:xfrm>
            <a:off x="228600" y="1"/>
            <a:ext cx="5257800" cy="914401"/>
          </a:xfrm>
          <a:prstGeom prst="rect">
            <a:avLst/>
          </a:prstGeom>
        </p:spPr>
        <p:txBody>
          <a:bodyPr/>
          <a:lstStyle>
            <a:lvl1pPr algn="l">
              <a:defRPr b="1">
                <a:latin typeface="Times New Roman"/>
                <a:ea typeface="Times New Roman"/>
                <a:cs typeface="Times New Roman"/>
                <a:sym typeface="Times New Roman"/>
              </a:defRPr>
            </a:lvl1pPr>
          </a:lstStyle>
          <a:p>
            <a:r>
              <a:rPr lang="en-US" dirty="0"/>
              <a:t>Problem Statement</a:t>
            </a:r>
            <a:endParaRPr dirty="0"/>
          </a:p>
        </p:txBody>
      </p:sp>
      <p:sp>
        <p:nvSpPr>
          <p:cNvPr id="59" name="Subtitle 2"/>
          <p:cNvSpPr txBox="1">
            <a:spLocks noGrp="1"/>
          </p:cNvSpPr>
          <p:nvPr>
            <p:ph type="subTitle" idx="1"/>
          </p:nvPr>
        </p:nvSpPr>
        <p:spPr>
          <a:xfrm>
            <a:off x="179070" y="1170937"/>
            <a:ext cx="8458201" cy="4914905"/>
          </a:xfrm>
          <a:prstGeom prst="rect">
            <a:avLst/>
          </a:prstGeom>
        </p:spPr>
        <p:txBody>
          <a:bodyPr>
            <a:noAutofit/>
          </a:bodyPr>
          <a:lstStyle/>
          <a:p>
            <a:pPr algn="l">
              <a:lnSpc>
                <a:spcPct val="107000"/>
              </a:lnSpc>
              <a:buNone/>
            </a:pPr>
            <a:r>
              <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today’s digital learning landscape, both students and instructors face significant challenges:</a:t>
            </a:r>
          </a:p>
          <a:p>
            <a:pPr algn="l">
              <a:lnSpc>
                <a:spcPct val="107000"/>
              </a:lnSpc>
              <a:buNone/>
            </a:pP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SzPts val="1000"/>
              <a:buFont typeface="Symbol" panose="05050102010706020507" pitchFamily="18" charset="2"/>
              <a:buChar char=""/>
              <a:tabLst>
                <a:tab pos="457200" algn="l"/>
              </a:tabLst>
            </a:pPr>
            <a:r>
              <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Students often struggle to find affordable, high-quality courses with a structured and distraction-free learning environment.</a:t>
            </a:r>
          </a:p>
          <a:p>
            <a:pPr marL="342900" lvl="0" indent="-342900" algn="l">
              <a:lnSpc>
                <a:spcPct val="107000"/>
              </a:lnSpc>
              <a:buSzPts val="1000"/>
              <a:buFont typeface="Symbol" panose="05050102010706020507" pitchFamily="18" charset="2"/>
              <a:buChar char=""/>
              <a:tabLst>
                <a:tab pos="457200" algn="l"/>
              </a:tabLst>
            </a:pPr>
            <a:r>
              <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Instructors lack easy-to-use platforms that allow full control over their content and pricing without high platform fees or technical complexity.</a:t>
            </a:r>
          </a:p>
          <a:p>
            <a:pPr marL="342900" lvl="0" indent="-342900" algn="l">
              <a:lnSpc>
                <a:spcPct val="107000"/>
              </a:lnSpc>
              <a:buSzPts val="1000"/>
              <a:buFont typeface="Symbol" panose="05050102010706020507" pitchFamily="18" charset="2"/>
              <a:buChar char=""/>
              <a:tabLst>
                <a:tab pos="457200" algn="l"/>
              </a:tabLst>
            </a:pPr>
            <a:r>
              <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Existing platforms either limit customization, charge high commissions, or are too complex for educators to use effectively.</a:t>
            </a:r>
          </a:p>
          <a:p>
            <a:pPr algn="l">
              <a:lnSpc>
                <a:spcPct val="107000"/>
              </a:lnSpc>
            </a:pPr>
            <a:r>
              <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algn="l">
              <a:defRPr sz="2500">
                <a:solidFill>
                  <a:srgbClr val="000000"/>
                </a:solidFill>
                <a:latin typeface="Times New Roman"/>
                <a:ea typeface="Times New Roman"/>
                <a:cs typeface="Times New Roman"/>
                <a:sym typeface="Times New Roman"/>
              </a:defRPr>
            </a:pPr>
            <a:endParaRPr sz="2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wipe dir="r"/>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2F20-AB1F-9832-F3F8-5F6F6039B642}"/>
              </a:ext>
            </a:extLst>
          </p:cNvPr>
          <p:cNvSpPr>
            <a:spLocks noGrp="1"/>
          </p:cNvSpPr>
          <p:nvPr>
            <p:ph type="title"/>
          </p:nvPr>
        </p:nvSpPr>
        <p:spPr/>
        <p:txBody>
          <a:bodyPr/>
          <a:lstStyle/>
          <a:p>
            <a:r>
              <a:rPr lang="en-US" b="1" dirty="0"/>
              <a:t>Key Objectives</a:t>
            </a:r>
            <a:endParaRPr lang="en-IN" b="1" dirty="0"/>
          </a:p>
        </p:txBody>
      </p:sp>
      <p:sp>
        <p:nvSpPr>
          <p:cNvPr id="3" name="Text Placeholder 2">
            <a:extLst>
              <a:ext uri="{FF2B5EF4-FFF2-40B4-BE49-F238E27FC236}">
                <a16:creationId xmlns:a16="http://schemas.microsoft.com/office/drawing/2014/main" id="{92F00223-44B0-2527-7416-77B668ECFADA}"/>
              </a:ext>
            </a:extLst>
          </p:cNvPr>
          <p:cNvSpPr>
            <a:spLocks noGrp="1"/>
          </p:cNvSpPr>
          <p:nvPr>
            <p:ph type="body" idx="1"/>
          </p:nvPr>
        </p:nvSpPr>
        <p:spPr>
          <a:xfrm>
            <a:off x="532614" y="1465868"/>
            <a:ext cx="8229600" cy="4525963"/>
          </a:xfrm>
        </p:spPr>
        <p:txBody>
          <a:bodyPr>
            <a:noAutofit/>
          </a:bodyPr>
          <a:lstStyle/>
          <a:p>
            <a:pPr marL="342900" lvl="0" indent="-342900">
              <a:lnSpc>
                <a:spcPct val="107000"/>
              </a:lnSpc>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Empower Instructors: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Allow educators to create, manage, and sell video-based courses with complete control over content and pricing.</a:t>
            </a:r>
          </a:p>
          <a:p>
            <a:pPr marL="342900" lvl="0" indent="-342900">
              <a:lnSpc>
                <a:spcPct val="107000"/>
              </a:lnSpc>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Simplify Learning for Students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Provide students with an intuitive interface to browse, purchase, and learn from courses at their own pace.</a:t>
            </a:r>
          </a:p>
          <a:p>
            <a:pPr marL="342900" lvl="0" indent="-342900">
              <a:lnSpc>
                <a:spcPct val="107000"/>
              </a:lnSpc>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Ensure Secure Access: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Implement secure signup/login flows with OTP verification and JWT-based session handling to ensure a safe user environment.</a:t>
            </a:r>
          </a:p>
          <a:p>
            <a:pPr marL="342900" lvl="0" indent="-342900">
              <a:lnSpc>
                <a:spcPct val="107000"/>
              </a:lnSpc>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Enable Role-Based Experience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Deliver customized features based on user roles (Instructor or Student), improving engagement and functionality.</a:t>
            </a:r>
          </a:p>
          <a:p>
            <a:pPr marL="342900" lvl="0" indent="-342900">
              <a:lnSpc>
                <a:spcPct val="107000"/>
              </a:lnSpc>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Enhance Accessibility: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Make quality education affordable and accessible by eliminating platform barriers and streamlining the user journey.</a:t>
            </a:r>
          </a:p>
        </p:txBody>
      </p:sp>
    </p:spTree>
    <p:extLst>
      <p:ext uri="{BB962C8B-B14F-4D97-AF65-F5344CB8AC3E}">
        <p14:creationId xmlns:p14="http://schemas.microsoft.com/office/powerpoint/2010/main" val="32000223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3247-1C6D-5521-8F4E-6A17DD6F0790}"/>
              </a:ext>
            </a:extLst>
          </p:cNvPr>
          <p:cNvSpPr>
            <a:spLocks noGrp="1"/>
          </p:cNvSpPr>
          <p:nvPr>
            <p:ph type="title"/>
          </p:nvPr>
        </p:nvSpPr>
        <p:spPr/>
        <p:txBody>
          <a:bodyPr/>
          <a:lstStyle/>
          <a:p>
            <a:r>
              <a:rPr lang="en-US" b="1" dirty="0"/>
              <a:t>Key Features</a:t>
            </a:r>
            <a:endParaRPr lang="en-IN" b="1" dirty="0"/>
          </a:p>
        </p:txBody>
      </p:sp>
      <p:sp>
        <p:nvSpPr>
          <p:cNvPr id="3" name="Text Placeholder 2">
            <a:extLst>
              <a:ext uri="{FF2B5EF4-FFF2-40B4-BE49-F238E27FC236}">
                <a16:creationId xmlns:a16="http://schemas.microsoft.com/office/drawing/2014/main" id="{3581F6B6-ED8F-C4A7-95AC-BBAC2837CA41}"/>
              </a:ext>
            </a:extLst>
          </p:cNvPr>
          <p:cNvSpPr>
            <a:spLocks noGrp="1"/>
          </p:cNvSpPr>
          <p:nvPr>
            <p:ph type="body" idx="1"/>
          </p:nvPr>
        </p:nvSpPr>
        <p:spPr/>
        <p:txBody>
          <a:bodyPr>
            <a:normAutofit fontScale="77500" lnSpcReduction="20000"/>
          </a:bodyPr>
          <a:lstStyle/>
          <a:p>
            <a:pPr algn="l">
              <a:spcBef>
                <a:spcPts val="1200"/>
              </a:spcBef>
              <a:spcAft>
                <a:spcPts val="600"/>
              </a:spcAft>
              <a:buNone/>
            </a:pPr>
            <a:r>
              <a:rPr lang="en-US" b="1" i="0" dirty="0">
                <a:solidFill>
                  <a:schemeClr val="tx1"/>
                </a:solidFill>
                <a:effectLst/>
                <a:latin typeface="ui-sans-serif"/>
              </a:rPr>
              <a:t>For Teachers</a:t>
            </a:r>
          </a:p>
          <a:p>
            <a:pPr algn="l">
              <a:buNone/>
            </a:pPr>
            <a:r>
              <a:rPr lang="en-US" b="0" i="0" dirty="0">
                <a:solidFill>
                  <a:schemeClr val="tx1"/>
                </a:solidFill>
                <a:effectLst/>
                <a:latin typeface="ui-sans-serif"/>
              </a:rPr>
              <a:t>• </a:t>
            </a:r>
            <a:r>
              <a:rPr lang="en-US" b="1" i="0" dirty="0">
                <a:solidFill>
                  <a:schemeClr val="tx1"/>
                </a:solidFill>
                <a:effectLst/>
                <a:latin typeface="ui-sans-serif"/>
              </a:rPr>
              <a:t>Course Creation &amp; Management</a:t>
            </a:r>
            <a:br>
              <a:rPr lang="en-US" b="0" i="0" dirty="0">
                <a:solidFill>
                  <a:schemeClr val="tx1"/>
                </a:solidFill>
                <a:effectLst/>
                <a:latin typeface="ui-sans-serif"/>
              </a:rPr>
            </a:br>
            <a:r>
              <a:rPr lang="en-US" b="0" i="0" dirty="0">
                <a:solidFill>
                  <a:schemeClr val="tx1"/>
                </a:solidFill>
                <a:effectLst/>
                <a:latin typeface="ui-sans-serif"/>
              </a:rPr>
              <a:t>Easily create, update, or delete courses with custom pricing, titles, and video content.</a:t>
            </a:r>
          </a:p>
          <a:p>
            <a:pPr algn="l">
              <a:buNone/>
            </a:pPr>
            <a:r>
              <a:rPr lang="en-US" b="0" i="0" dirty="0">
                <a:solidFill>
                  <a:schemeClr val="tx1"/>
                </a:solidFill>
                <a:effectLst/>
                <a:latin typeface="ui-sans-serif"/>
              </a:rPr>
              <a:t>• </a:t>
            </a:r>
            <a:r>
              <a:rPr lang="en-US" b="1" i="0" dirty="0">
                <a:solidFill>
                  <a:schemeClr val="tx1"/>
                </a:solidFill>
                <a:effectLst/>
                <a:latin typeface="ui-sans-serif"/>
              </a:rPr>
              <a:t>Full Control Over Content</a:t>
            </a:r>
            <a:br>
              <a:rPr lang="en-US" b="0" i="0" dirty="0">
                <a:solidFill>
                  <a:schemeClr val="tx1"/>
                </a:solidFill>
                <a:effectLst/>
                <a:latin typeface="ui-sans-serif"/>
              </a:rPr>
            </a:br>
            <a:r>
              <a:rPr lang="en-US" b="0" i="0" dirty="0">
                <a:solidFill>
                  <a:schemeClr val="tx1"/>
                </a:solidFill>
                <a:effectLst/>
                <a:latin typeface="ui-sans-serif"/>
              </a:rPr>
              <a:t>Upload high-quality video lectures and structure them into chapters as per your teaching flow.</a:t>
            </a:r>
          </a:p>
          <a:p>
            <a:pPr algn="l">
              <a:buNone/>
            </a:pPr>
            <a:r>
              <a:rPr lang="en-US" b="0" i="0" dirty="0">
                <a:solidFill>
                  <a:schemeClr val="tx1"/>
                </a:solidFill>
                <a:effectLst/>
                <a:latin typeface="ui-sans-serif"/>
              </a:rPr>
              <a:t>• </a:t>
            </a:r>
            <a:r>
              <a:rPr lang="en-US" b="1" i="0" dirty="0">
                <a:solidFill>
                  <a:schemeClr val="tx1"/>
                </a:solidFill>
                <a:effectLst/>
                <a:latin typeface="ui-sans-serif"/>
              </a:rPr>
              <a:t>Progress Tracking</a:t>
            </a:r>
            <a:br>
              <a:rPr lang="en-US" b="0" i="0" dirty="0">
                <a:solidFill>
                  <a:schemeClr val="tx1"/>
                </a:solidFill>
                <a:effectLst/>
                <a:latin typeface="ui-sans-serif"/>
              </a:rPr>
            </a:br>
            <a:r>
              <a:rPr lang="en-US" b="0" i="0" dirty="0">
                <a:solidFill>
                  <a:schemeClr val="tx1"/>
                </a:solidFill>
                <a:effectLst/>
                <a:latin typeface="ui-sans-serif"/>
              </a:rPr>
              <a:t>View how many students have enrolled in your course and monitor their progress.</a:t>
            </a:r>
          </a:p>
          <a:p>
            <a:pPr algn="l"/>
            <a:r>
              <a:rPr lang="en-US" b="0" i="0" dirty="0">
                <a:solidFill>
                  <a:schemeClr val="tx1"/>
                </a:solidFill>
                <a:effectLst/>
                <a:latin typeface="ui-sans-serif"/>
              </a:rPr>
              <a:t>• </a:t>
            </a:r>
            <a:r>
              <a:rPr lang="en-US" b="1" i="0" dirty="0">
                <a:solidFill>
                  <a:schemeClr val="tx1"/>
                </a:solidFill>
                <a:effectLst/>
                <a:latin typeface="ui-sans-serif"/>
              </a:rPr>
              <a:t>Flexible &amp; Transparent Pricing</a:t>
            </a:r>
            <a:br>
              <a:rPr lang="en-US" b="0" i="0" dirty="0">
                <a:solidFill>
                  <a:schemeClr val="tx1"/>
                </a:solidFill>
                <a:effectLst/>
                <a:latin typeface="ui-sans-serif"/>
              </a:rPr>
            </a:br>
            <a:r>
              <a:rPr lang="en-US" b="0" i="0" dirty="0">
                <a:solidFill>
                  <a:schemeClr val="tx1"/>
                </a:solidFill>
                <a:effectLst/>
                <a:latin typeface="ui-sans-serif"/>
              </a:rPr>
              <a:t>Set your own course prices and keep most of the revenue with minimal platform commission.</a:t>
            </a:r>
          </a:p>
        </p:txBody>
      </p:sp>
    </p:spTree>
    <p:extLst>
      <p:ext uri="{BB962C8B-B14F-4D97-AF65-F5344CB8AC3E}">
        <p14:creationId xmlns:p14="http://schemas.microsoft.com/office/powerpoint/2010/main" val="41024046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54436F-92CF-0ABB-9BCE-F64BCF5C59A1}"/>
              </a:ext>
            </a:extLst>
          </p:cNvPr>
          <p:cNvSpPr>
            <a:spLocks noGrp="1"/>
          </p:cNvSpPr>
          <p:nvPr>
            <p:ph type="body" idx="1"/>
          </p:nvPr>
        </p:nvSpPr>
        <p:spPr/>
        <p:txBody>
          <a:bodyPr>
            <a:normAutofit fontScale="77500" lnSpcReduction="20000"/>
          </a:bodyPr>
          <a:lstStyle/>
          <a:p>
            <a:pPr algn="l">
              <a:spcBef>
                <a:spcPts val="1200"/>
              </a:spcBef>
              <a:spcAft>
                <a:spcPts val="600"/>
              </a:spcAft>
              <a:buNone/>
            </a:pPr>
            <a:r>
              <a:rPr lang="en-US" dirty="0">
                <a:solidFill>
                  <a:schemeClr val="tx1"/>
                </a:solidFill>
              </a:rPr>
              <a:t>     </a:t>
            </a:r>
            <a:r>
              <a:rPr lang="en-US" b="1" i="0" dirty="0">
                <a:solidFill>
                  <a:schemeClr val="tx1"/>
                </a:solidFill>
                <a:effectLst/>
                <a:latin typeface="ui-sans-serif"/>
              </a:rPr>
              <a:t>For Students</a:t>
            </a:r>
          </a:p>
          <a:p>
            <a:pPr algn="l">
              <a:buNone/>
            </a:pPr>
            <a:r>
              <a:rPr lang="en-US" b="0" i="0" dirty="0">
                <a:solidFill>
                  <a:schemeClr val="tx1"/>
                </a:solidFill>
                <a:effectLst/>
                <a:latin typeface="ui-sans-serif"/>
              </a:rPr>
              <a:t>• </a:t>
            </a:r>
            <a:r>
              <a:rPr lang="en-US" b="1" i="0" dirty="0">
                <a:solidFill>
                  <a:schemeClr val="tx1"/>
                </a:solidFill>
                <a:effectLst/>
                <a:latin typeface="ui-sans-serif"/>
              </a:rPr>
              <a:t>Affordable Course Access</a:t>
            </a:r>
            <a:br>
              <a:rPr lang="en-US" b="0" i="0" dirty="0">
                <a:solidFill>
                  <a:schemeClr val="tx1"/>
                </a:solidFill>
                <a:effectLst/>
                <a:latin typeface="ui-sans-serif"/>
              </a:rPr>
            </a:br>
            <a:r>
              <a:rPr lang="en-US" b="0" i="0" dirty="0">
                <a:solidFill>
                  <a:schemeClr val="tx1"/>
                </a:solidFill>
                <a:effectLst/>
                <a:latin typeface="ui-sans-serif"/>
              </a:rPr>
              <a:t>Discover and purchase video-based courses at student-friendly prices.</a:t>
            </a:r>
          </a:p>
          <a:p>
            <a:pPr algn="l">
              <a:buNone/>
            </a:pPr>
            <a:r>
              <a:rPr lang="en-US" b="0" i="0" dirty="0">
                <a:solidFill>
                  <a:schemeClr val="tx1"/>
                </a:solidFill>
                <a:effectLst/>
                <a:latin typeface="ui-sans-serif"/>
              </a:rPr>
              <a:t>• </a:t>
            </a:r>
            <a:r>
              <a:rPr lang="en-US" b="1" i="0" dirty="0">
                <a:solidFill>
                  <a:schemeClr val="tx1"/>
                </a:solidFill>
                <a:effectLst/>
                <a:latin typeface="ui-sans-serif"/>
              </a:rPr>
              <a:t>Structured Learning Path</a:t>
            </a:r>
            <a:br>
              <a:rPr lang="en-US" b="0" i="0" dirty="0">
                <a:solidFill>
                  <a:schemeClr val="tx1"/>
                </a:solidFill>
                <a:effectLst/>
                <a:latin typeface="ui-sans-serif"/>
              </a:rPr>
            </a:br>
            <a:r>
              <a:rPr lang="en-US" b="0" i="0" dirty="0">
                <a:solidFill>
                  <a:schemeClr val="tx1"/>
                </a:solidFill>
                <a:effectLst/>
                <a:latin typeface="ui-sans-serif"/>
              </a:rPr>
              <a:t>Navigate through well-organized course chapters for a step-by-step learning experience.</a:t>
            </a:r>
          </a:p>
          <a:p>
            <a:pPr algn="l">
              <a:buNone/>
            </a:pPr>
            <a:r>
              <a:rPr lang="en-US" b="0" i="0" dirty="0">
                <a:solidFill>
                  <a:schemeClr val="tx1"/>
                </a:solidFill>
                <a:effectLst/>
                <a:latin typeface="ui-sans-serif"/>
              </a:rPr>
              <a:t>• </a:t>
            </a:r>
            <a:r>
              <a:rPr lang="en-US" b="1" i="0" dirty="0">
                <a:solidFill>
                  <a:schemeClr val="tx1"/>
                </a:solidFill>
                <a:effectLst/>
                <a:latin typeface="ui-sans-serif"/>
              </a:rPr>
              <a:t>On-Demand Video Lectures</a:t>
            </a:r>
            <a:br>
              <a:rPr lang="en-US" b="0" i="0" dirty="0">
                <a:solidFill>
                  <a:schemeClr val="tx1"/>
                </a:solidFill>
                <a:effectLst/>
                <a:latin typeface="ui-sans-serif"/>
              </a:rPr>
            </a:br>
            <a:r>
              <a:rPr lang="en-US" b="0" i="0" dirty="0">
                <a:solidFill>
                  <a:schemeClr val="tx1"/>
                </a:solidFill>
                <a:effectLst/>
                <a:latin typeface="ui-sans-serif"/>
              </a:rPr>
              <a:t>Watch lectures anytime, anywhere with unlimited access after enrollment.</a:t>
            </a:r>
          </a:p>
          <a:p>
            <a:pPr algn="l"/>
            <a:r>
              <a:rPr lang="en-US" b="0" i="0" dirty="0">
                <a:solidFill>
                  <a:schemeClr val="tx1"/>
                </a:solidFill>
                <a:effectLst/>
                <a:latin typeface="ui-sans-serif"/>
              </a:rPr>
              <a:t>• </a:t>
            </a:r>
            <a:r>
              <a:rPr lang="en-US" b="1" i="0" dirty="0">
                <a:solidFill>
                  <a:schemeClr val="tx1"/>
                </a:solidFill>
                <a:effectLst/>
                <a:latin typeface="ui-sans-serif"/>
              </a:rPr>
              <a:t>Track Your Progress</a:t>
            </a:r>
            <a:br>
              <a:rPr lang="en-US" b="0" i="0" dirty="0">
                <a:solidFill>
                  <a:schemeClr val="tx1"/>
                </a:solidFill>
                <a:effectLst/>
                <a:latin typeface="ui-sans-serif"/>
              </a:rPr>
            </a:br>
            <a:r>
              <a:rPr lang="en-US" b="0" i="0" dirty="0">
                <a:solidFill>
                  <a:schemeClr val="tx1"/>
                </a:solidFill>
                <a:effectLst/>
                <a:latin typeface="ui-sans-serif"/>
              </a:rPr>
              <a:t>Keep an eye on how much of the course you've completed through a clean progress bar.</a:t>
            </a:r>
          </a:p>
        </p:txBody>
      </p:sp>
    </p:spTree>
    <p:extLst>
      <p:ext uri="{BB962C8B-B14F-4D97-AF65-F5344CB8AC3E}">
        <p14:creationId xmlns:p14="http://schemas.microsoft.com/office/powerpoint/2010/main" val="376313337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p:cNvSpPr txBox="1">
            <a:spLocks noGrp="1"/>
          </p:cNvSpPr>
          <p:nvPr>
            <p:ph type="title"/>
          </p:nvPr>
        </p:nvSpPr>
        <p:spPr>
          <a:prstGeom prst="rect">
            <a:avLst/>
          </a:prstGeom>
        </p:spPr>
        <p:txBody>
          <a:bodyPr/>
          <a:lstStyle>
            <a:lvl1pPr algn="l">
              <a:defRPr b="1">
                <a:latin typeface="Times New Roman"/>
                <a:ea typeface="Times New Roman"/>
                <a:cs typeface="Times New Roman"/>
                <a:sym typeface="Times New Roman"/>
              </a:defRPr>
            </a:lvl1pPr>
          </a:lstStyle>
          <a:p>
            <a:r>
              <a:rPr lang="en-US" dirty="0"/>
              <a:t>		</a:t>
            </a:r>
            <a:r>
              <a:rPr dirty="0"/>
              <a:t>Technolog</a:t>
            </a:r>
            <a:r>
              <a:rPr lang="en-US" dirty="0"/>
              <a:t>ies</a:t>
            </a:r>
            <a:r>
              <a:rPr dirty="0"/>
              <a:t> Used</a:t>
            </a:r>
          </a:p>
        </p:txBody>
      </p:sp>
      <p:sp>
        <p:nvSpPr>
          <p:cNvPr id="70" name="Content Placeholder 2"/>
          <p:cNvSpPr txBox="1">
            <a:spLocks noGrp="1"/>
          </p:cNvSpPr>
          <p:nvPr>
            <p:ph type="body" idx="1"/>
          </p:nvPr>
        </p:nvSpPr>
        <p:spPr>
          <a:xfrm>
            <a:off x="457200" y="1371600"/>
            <a:ext cx="7520521" cy="4525963"/>
          </a:xfrm>
          <a:prstGeom prst="rect">
            <a:avLst/>
          </a:prstGeom>
        </p:spPr>
        <p:txBody>
          <a:bodyPr>
            <a:normAutofit fontScale="92500" lnSpcReduction="20000"/>
          </a:bodyPr>
          <a:lstStyle/>
          <a:p>
            <a:pPr marL="342899" indent="-342899">
              <a:defRPr sz="2600">
                <a:latin typeface="Times New Roman"/>
                <a:ea typeface="Times New Roman"/>
                <a:cs typeface="Times New Roman"/>
                <a:sym typeface="Times New Roman"/>
              </a:defRPr>
            </a:pPr>
            <a:r>
              <a:rPr dirty="0"/>
              <a:t>Frontend: React.js</a:t>
            </a:r>
            <a:endParaRPr lang="en-US" dirty="0"/>
          </a:p>
          <a:p>
            <a:pPr marL="342899" indent="-342899">
              <a:defRPr sz="2600">
                <a:latin typeface="Times New Roman"/>
                <a:ea typeface="Times New Roman"/>
                <a:cs typeface="Times New Roman"/>
                <a:sym typeface="Times New Roman"/>
              </a:defRPr>
            </a:pPr>
            <a:r>
              <a:rPr dirty="0"/>
              <a:t>Backend: Node.js</a:t>
            </a:r>
            <a:endParaRPr lang="en-US" dirty="0"/>
          </a:p>
          <a:p>
            <a:pPr marL="342899" indent="-342899">
              <a:defRPr sz="2600">
                <a:latin typeface="Times New Roman"/>
                <a:ea typeface="Times New Roman"/>
                <a:cs typeface="Times New Roman"/>
                <a:sym typeface="Times New Roman"/>
              </a:defRPr>
            </a:pPr>
            <a:r>
              <a:rPr lang="en-IN" dirty="0"/>
              <a:t>Session Handling – Express.js</a:t>
            </a:r>
          </a:p>
          <a:p>
            <a:pPr marL="342899" indent="-342899">
              <a:defRPr sz="2600">
                <a:latin typeface="Times New Roman"/>
                <a:ea typeface="Times New Roman"/>
                <a:cs typeface="Times New Roman"/>
                <a:sym typeface="Times New Roman"/>
              </a:defRPr>
            </a:pPr>
            <a:r>
              <a:rPr dirty="0"/>
              <a:t>Database: MongoDB</a:t>
            </a:r>
            <a:endParaRPr lang="en-US" dirty="0"/>
          </a:p>
          <a:p>
            <a:pPr marL="342899" indent="-342899">
              <a:defRPr sz="2600">
                <a:latin typeface="Times New Roman"/>
                <a:ea typeface="Times New Roman"/>
                <a:cs typeface="Times New Roman"/>
                <a:sym typeface="Times New Roman"/>
              </a:defRPr>
            </a:pPr>
            <a:r>
              <a:rPr lang="en-US" dirty="0"/>
              <a:t>Android Development: React native</a:t>
            </a:r>
            <a:endParaRPr dirty="0"/>
          </a:p>
          <a:p>
            <a:pPr marL="342899" indent="-342899">
              <a:defRPr sz="2600">
                <a:latin typeface="Times New Roman"/>
                <a:ea typeface="Times New Roman"/>
                <a:cs typeface="Times New Roman"/>
                <a:sym typeface="Times New Roman"/>
              </a:defRPr>
            </a:pPr>
            <a:r>
              <a:rPr dirty="0"/>
              <a:t>API Integration and Testing : Json Web Token (JWT), Postman</a:t>
            </a:r>
            <a:endParaRPr lang="en-US" dirty="0"/>
          </a:p>
          <a:p>
            <a:pPr marL="342899" indent="-342899">
              <a:defRPr sz="2600">
                <a:latin typeface="Times New Roman"/>
                <a:ea typeface="Times New Roman"/>
                <a:cs typeface="Times New Roman"/>
                <a:sym typeface="Times New Roman"/>
              </a:defRPr>
            </a:pPr>
            <a:r>
              <a:rPr lang="en-US" dirty="0"/>
              <a:t>Payment Gateway API- Secure transaction using Razor pay</a:t>
            </a:r>
          </a:p>
          <a:p>
            <a:pPr marL="342899" indent="-342899">
              <a:defRPr sz="2600">
                <a:latin typeface="Times New Roman"/>
                <a:ea typeface="Times New Roman"/>
                <a:cs typeface="Times New Roman"/>
                <a:sym typeface="Times New Roman"/>
              </a:defRPr>
            </a:pPr>
            <a:r>
              <a:rPr lang="en-IN" dirty="0"/>
              <a:t>Video Hosting using Cloudinary</a:t>
            </a:r>
          </a:p>
          <a:p>
            <a:pPr marL="0" indent="0">
              <a:buNone/>
              <a:defRPr sz="2600">
                <a:latin typeface="Times New Roman"/>
                <a:ea typeface="Times New Roman"/>
                <a:cs typeface="Times New Roman"/>
                <a:sym typeface="Times New Roman"/>
              </a:defRPr>
            </a:pPr>
            <a:br>
              <a:rPr lang="en-IN" dirty="0"/>
            </a:br>
            <a:endParaRPr dirty="0"/>
          </a:p>
        </p:txBody>
      </p:sp>
      <p:sp>
        <p:nvSpPr>
          <p:cNvPr id="71" name="Slide Number Placeholder 3"/>
          <p:cNvSpPr txBox="1">
            <a:spLocks noGrp="1"/>
          </p:cNvSpPr>
          <p:nvPr>
            <p:ph type="sldNum" sz="quarter" idx="4294967295"/>
          </p:nvPr>
        </p:nvSpPr>
        <p:spPr>
          <a:xfrm>
            <a:off x="8505417" y="6414759"/>
            <a:ext cx="181379" cy="24830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pic>
        <p:nvPicPr>
          <p:cNvPr id="72" name="Picture 4" descr="Picture 4"/>
          <p:cNvPicPr>
            <a:picLocks noChangeAspect="1"/>
          </p:cNvPicPr>
          <p:nvPr/>
        </p:nvPicPr>
        <p:blipFill>
          <a:blip r:embed="rId2"/>
          <a:stretch>
            <a:fillRect/>
          </a:stretch>
        </p:blipFill>
        <p:spPr>
          <a:xfrm>
            <a:off x="7351099" y="2428081"/>
            <a:ext cx="1438278" cy="1206503"/>
          </a:xfrm>
          <a:prstGeom prst="rect">
            <a:avLst/>
          </a:prstGeom>
          <a:ln w="12700">
            <a:miter lim="400000"/>
          </a:ln>
        </p:spPr>
      </p:pic>
      <p:pic>
        <p:nvPicPr>
          <p:cNvPr id="73" name="Picture 7" descr="Picture 7"/>
          <p:cNvPicPr>
            <a:picLocks noChangeAspect="1"/>
          </p:cNvPicPr>
          <p:nvPr/>
        </p:nvPicPr>
        <p:blipFill>
          <a:blip r:embed="rId3"/>
          <a:stretch>
            <a:fillRect/>
          </a:stretch>
        </p:blipFill>
        <p:spPr>
          <a:xfrm>
            <a:off x="7408616" y="5148657"/>
            <a:ext cx="1506856" cy="1318264"/>
          </a:xfrm>
          <a:prstGeom prst="rect">
            <a:avLst/>
          </a:prstGeom>
          <a:ln w="12700">
            <a:miter lim="400000"/>
          </a:ln>
        </p:spPr>
      </p:pic>
      <p:pic>
        <p:nvPicPr>
          <p:cNvPr id="74" name="Picture 11" descr="Picture 11"/>
          <p:cNvPicPr>
            <a:picLocks noChangeAspect="1"/>
          </p:cNvPicPr>
          <p:nvPr/>
        </p:nvPicPr>
        <p:blipFill>
          <a:blip r:embed="rId4"/>
          <a:stretch>
            <a:fillRect/>
          </a:stretch>
        </p:blipFill>
        <p:spPr>
          <a:xfrm>
            <a:off x="7607431" y="3864211"/>
            <a:ext cx="1308043" cy="1054819"/>
          </a:xfrm>
          <a:prstGeom prst="rect">
            <a:avLst/>
          </a:prstGeom>
          <a:ln w="12700">
            <a:miter lim="400000"/>
          </a:ln>
        </p:spPr>
      </p:pic>
      <p:pic>
        <p:nvPicPr>
          <p:cNvPr id="75" name="Picture 13" descr="Picture 13"/>
          <p:cNvPicPr>
            <a:picLocks noChangeAspect="1"/>
          </p:cNvPicPr>
          <p:nvPr/>
        </p:nvPicPr>
        <p:blipFill>
          <a:blip r:embed="rId5"/>
          <a:srcRect l="3565" b="1438"/>
          <a:stretch>
            <a:fillRect/>
          </a:stretch>
        </p:blipFill>
        <p:spPr>
          <a:xfrm>
            <a:off x="7280874" y="902158"/>
            <a:ext cx="1405927" cy="143694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wipe dir="r"/>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B7B5-7CD7-2BA4-3E90-40DA3E92E91C}"/>
              </a:ext>
            </a:extLst>
          </p:cNvPr>
          <p:cNvSpPr>
            <a:spLocks noGrp="1"/>
          </p:cNvSpPr>
          <p:nvPr>
            <p:ph type="title"/>
          </p:nvPr>
        </p:nvSpPr>
        <p:spPr/>
        <p:txBody>
          <a:bodyPr/>
          <a:lstStyle/>
          <a:p>
            <a:r>
              <a:rPr lang="en-US" b="1" dirty="0"/>
              <a:t>Security and Authentication</a:t>
            </a:r>
            <a:endParaRPr lang="en-IN" b="1" dirty="0"/>
          </a:p>
        </p:txBody>
      </p:sp>
      <p:sp>
        <p:nvSpPr>
          <p:cNvPr id="3" name="Text Placeholder 2">
            <a:extLst>
              <a:ext uri="{FF2B5EF4-FFF2-40B4-BE49-F238E27FC236}">
                <a16:creationId xmlns:a16="http://schemas.microsoft.com/office/drawing/2014/main" id="{A27D42FF-19EE-824F-DEDF-1B78CAEBE98D}"/>
              </a:ext>
            </a:extLst>
          </p:cNvPr>
          <p:cNvSpPr>
            <a:spLocks noGrp="1"/>
          </p:cNvSpPr>
          <p:nvPr>
            <p:ph type="body" idx="1"/>
          </p:nvPr>
        </p:nvSpPr>
        <p:spPr/>
        <p:txBody>
          <a:bodyPr>
            <a:normAutofit/>
          </a:bodyPr>
          <a:lstStyle/>
          <a:p>
            <a:pPr>
              <a:buNone/>
            </a:pPr>
            <a:r>
              <a:rPr lang="en-US" dirty="0"/>
              <a:t>			</a:t>
            </a:r>
            <a:r>
              <a:rPr lang="en-US" b="1" u="sng" dirty="0"/>
              <a:t>User Authentication</a:t>
            </a:r>
          </a:p>
          <a:p>
            <a:pPr>
              <a:buFont typeface="Arial" panose="020B0604020202020204" pitchFamily="34" charset="0"/>
              <a:buChar char="•"/>
            </a:pPr>
            <a:r>
              <a:rPr lang="en-US" dirty="0"/>
              <a:t>Secure sign-up and login using JWT (JSON Web Tokens)</a:t>
            </a:r>
          </a:p>
          <a:p>
            <a:pPr>
              <a:buFont typeface="Arial" panose="020B0604020202020204" pitchFamily="34" charset="0"/>
              <a:buChar char="•"/>
            </a:pPr>
            <a:r>
              <a:rPr lang="en-US" dirty="0"/>
              <a:t>Credentials (e.g., passwords) are hashed using libraries like </a:t>
            </a:r>
            <a:r>
              <a:rPr lang="en-US" dirty="0" err="1"/>
              <a:t>bcrypt</a:t>
            </a:r>
            <a:endParaRPr lang="en-US" dirty="0"/>
          </a:p>
          <a:p>
            <a:pPr>
              <a:buFont typeface="Arial" panose="020B0604020202020204" pitchFamily="34" charset="0"/>
              <a:buChar char="•"/>
            </a:pPr>
            <a:r>
              <a:rPr lang="en-US" dirty="0"/>
              <a:t>Token-based access ensures stateless and scalable sessions</a:t>
            </a:r>
          </a:p>
          <a:p>
            <a:pPr marL="0" indent="0">
              <a:buNone/>
            </a:pPr>
            <a:endParaRPr lang="en-US" dirty="0"/>
          </a:p>
        </p:txBody>
      </p:sp>
    </p:spTree>
    <p:extLst>
      <p:ext uri="{BB962C8B-B14F-4D97-AF65-F5344CB8AC3E}">
        <p14:creationId xmlns:p14="http://schemas.microsoft.com/office/powerpoint/2010/main" val="9564148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F84D-FF0F-9F29-55E5-12DBAA1B7290}"/>
              </a:ext>
            </a:extLst>
          </p:cNvPr>
          <p:cNvSpPr>
            <a:spLocks noGrp="1"/>
          </p:cNvSpPr>
          <p:nvPr>
            <p:ph type="title"/>
          </p:nvPr>
        </p:nvSpPr>
        <p:spPr/>
        <p:txBody>
          <a:bodyPr/>
          <a:lstStyle/>
          <a:p>
            <a:r>
              <a:rPr lang="en-US" b="1" dirty="0"/>
              <a:t>Security and Authentication</a:t>
            </a:r>
            <a:endParaRPr lang="en-IN" dirty="0"/>
          </a:p>
        </p:txBody>
      </p:sp>
      <p:sp>
        <p:nvSpPr>
          <p:cNvPr id="3" name="Text Placeholder 2">
            <a:extLst>
              <a:ext uri="{FF2B5EF4-FFF2-40B4-BE49-F238E27FC236}">
                <a16:creationId xmlns:a16="http://schemas.microsoft.com/office/drawing/2014/main" id="{E0AA6783-D454-5DE0-2148-C086165C8E14}"/>
              </a:ext>
            </a:extLst>
          </p:cNvPr>
          <p:cNvSpPr>
            <a:spLocks noGrp="1"/>
          </p:cNvSpPr>
          <p:nvPr>
            <p:ph type="body" idx="1"/>
          </p:nvPr>
        </p:nvSpPr>
        <p:spPr/>
        <p:txBody>
          <a:bodyPr>
            <a:normAutofit/>
          </a:bodyPr>
          <a:lstStyle/>
          <a:p>
            <a:pPr>
              <a:buNone/>
            </a:pPr>
            <a:r>
              <a:rPr lang="en-US" b="1" dirty="0"/>
              <a:t>		</a:t>
            </a:r>
            <a:r>
              <a:rPr lang="en-US" b="1" u="sng" dirty="0"/>
              <a:t>Role-Based Access Control (RBAC)</a:t>
            </a:r>
          </a:p>
          <a:p>
            <a:pPr>
              <a:buNone/>
            </a:pPr>
            <a:endParaRPr lang="en-US" b="1" u="sng" dirty="0"/>
          </a:p>
          <a:p>
            <a:pPr>
              <a:buFont typeface="Arial" panose="020B0604020202020204" pitchFamily="34" charset="0"/>
              <a:buChar char="•"/>
            </a:pPr>
            <a:r>
              <a:rPr lang="en-US" dirty="0"/>
              <a:t>Users are assigned roles: </a:t>
            </a:r>
            <a:r>
              <a:rPr lang="en-US" b="1" dirty="0"/>
              <a:t>Student</a:t>
            </a:r>
            <a:r>
              <a:rPr lang="en-US" dirty="0"/>
              <a:t> or </a:t>
            </a:r>
            <a:r>
              <a:rPr lang="en-US" b="1" dirty="0"/>
              <a:t>Instructor</a:t>
            </a:r>
            <a:endParaRPr lang="en-US" dirty="0"/>
          </a:p>
          <a:p>
            <a:pPr>
              <a:buFont typeface="Arial" panose="020B0604020202020204" pitchFamily="34" charset="0"/>
              <a:buChar char="•"/>
            </a:pPr>
            <a:r>
              <a:rPr lang="en-US" dirty="0"/>
              <a:t>Access to routes and UI elements is restricted based on user role</a:t>
            </a:r>
          </a:p>
          <a:p>
            <a:pPr>
              <a:buFont typeface="Arial" panose="020B0604020202020204" pitchFamily="34" charset="0"/>
              <a:buChar char="•"/>
            </a:pPr>
            <a:r>
              <a:rPr lang="en-US" dirty="0"/>
              <a:t>Prevents unauthorized access to protected features (e.g., course creation)</a:t>
            </a:r>
          </a:p>
        </p:txBody>
      </p:sp>
    </p:spTree>
    <p:extLst>
      <p:ext uri="{BB962C8B-B14F-4D97-AF65-F5344CB8AC3E}">
        <p14:creationId xmlns:p14="http://schemas.microsoft.com/office/powerpoint/2010/main" val="305579618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A61B-97F8-C756-97B9-AE2CD5455362}"/>
              </a:ext>
            </a:extLst>
          </p:cNvPr>
          <p:cNvSpPr>
            <a:spLocks noGrp="1"/>
          </p:cNvSpPr>
          <p:nvPr>
            <p:ph type="title"/>
          </p:nvPr>
        </p:nvSpPr>
        <p:spPr/>
        <p:txBody>
          <a:bodyPr/>
          <a:lstStyle/>
          <a:p>
            <a:r>
              <a:rPr lang="en-US" b="1" dirty="0"/>
              <a:t>Snapshots</a:t>
            </a:r>
            <a:endParaRPr lang="en-IN" b="1" dirty="0"/>
          </a:p>
        </p:txBody>
      </p:sp>
      <p:sp>
        <p:nvSpPr>
          <p:cNvPr id="3" name="Text Placeholder 2">
            <a:extLst>
              <a:ext uri="{FF2B5EF4-FFF2-40B4-BE49-F238E27FC236}">
                <a16:creationId xmlns:a16="http://schemas.microsoft.com/office/drawing/2014/main" id="{8CD9F2CE-5976-643A-1B25-5A9AC1F5908B}"/>
              </a:ext>
            </a:extLst>
          </p:cNvPr>
          <p:cNvSpPr>
            <a:spLocks noGrp="1"/>
          </p:cNvSpPr>
          <p:nvPr>
            <p:ph type="body" idx="1"/>
          </p:nvPr>
        </p:nvSpPr>
        <p:spPr>
          <a:xfrm>
            <a:off x="3017430" y="5051259"/>
            <a:ext cx="3907411" cy="275114"/>
          </a:xfrm>
        </p:spPr>
        <p:txBody>
          <a:bodyPr>
            <a:noAutofit/>
          </a:bodyPr>
          <a:lstStyle/>
          <a:p>
            <a:pPr marL="0" indent="0">
              <a:buNone/>
            </a:pPr>
            <a:r>
              <a:rPr lang="en-US" sz="3600" b="1" dirty="0"/>
              <a:t>Home page</a:t>
            </a:r>
          </a:p>
        </p:txBody>
      </p:sp>
      <p:pic>
        <p:nvPicPr>
          <p:cNvPr id="7" name="Picture 6">
            <a:extLst>
              <a:ext uri="{FF2B5EF4-FFF2-40B4-BE49-F238E27FC236}">
                <a16:creationId xmlns:a16="http://schemas.microsoft.com/office/drawing/2014/main" id="{95BA321E-743B-0960-D561-7ED791A7B34B}"/>
              </a:ext>
            </a:extLst>
          </p:cNvPr>
          <p:cNvPicPr>
            <a:picLocks noChangeAspect="1"/>
          </p:cNvPicPr>
          <p:nvPr/>
        </p:nvPicPr>
        <p:blipFill>
          <a:blip r:embed="rId2"/>
          <a:stretch>
            <a:fillRect/>
          </a:stretch>
        </p:blipFill>
        <p:spPr>
          <a:xfrm>
            <a:off x="301657" y="1659757"/>
            <a:ext cx="3828991" cy="3015938"/>
          </a:xfrm>
          <a:prstGeom prst="rect">
            <a:avLst/>
          </a:prstGeom>
          <a:effectLst>
            <a:outerShdw blurRad="88900" dist="38100" dir="13500000" sx="101000" sy="101000" algn="br" rotWithShape="0">
              <a:prstClr val="black">
                <a:alpha val="41000"/>
              </a:prstClr>
            </a:outerShdw>
            <a:softEdge rad="228600"/>
          </a:effectLst>
          <a:scene3d>
            <a:camera prst="orthographicFront"/>
            <a:lightRig rig="threePt" dir="t"/>
          </a:scene3d>
          <a:sp3d>
            <a:bevelT/>
          </a:sp3d>
        </p:spPr>
      </p:pic>
      <p:pic>
        <p:nvPicPr>
          <p:cNvPr id="9" name="Picture 8">
            <a:extLst>
              <a:ext uri="{FF2B5EF4-FFF2-40B4-BE49-F238E27FC236}">
                <a16:creationId xmlns:a16="http://schemas.microsoft.com/office/drawing/2014/main" id="{A1880B05-D33F-9CB4-02E1-18B1CD3B82E6}"/>
              </a:ext>
            </a:extLst>
          </p:cNvPr>
          <p:cNvPicPr>
            <a:picLocks noChangeAspect="1"/>
          </p:cNvPicPr>
          <p:nvPr/>
        </p:nvPicPr>
        <p:blipFill>
          <a:blip r:embed="rId3"/>
          <a:stretch>
            <a:fillRect/>
          </a:stretch>
        </p:blipFill>
        <p:spPr>
          <a:xfrm>
            <a:off x="4378355" y="1607973"/>
            <a:ext cx="3828991" cy="3015938"/>
          </a:xfrm>
          <a:prstGeom prst="rect">
            <a:avLst/>
          </a:prstGeom>
          <a:solidFill>
            <a:schemeClr val="tx1"/>
          </a:solidFill>
          <a:effectLst>
            <a:outerShdw blurRad="114300" dist="38100" dir="13500000" sx="102000" sy="102000" algn="br" rotWithShape="0">
              <a:schemeClr val="tx1">
                <a:alpha val="40000"/>
              </a:schemeClr>
            </a:outerShdw>
          </a:effectLst>
        </p:spPr>
      </p:pic>
    </p:spTree>
    <p:extLst>
      <p:ext uri="{BB962C8B-B14F-4D97-AF65-F5344CB8AC3E}">
        <p14:creationId xmlns:p14="http://schemas.microsoft.com/office/powerpoint/2010/main" val="35861347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Theme1">
  <a:themeElements>
    <a:clrScheme name="Theme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heme1">
      <a:majorFont>
        <a:latin typeface="Helvetica"/>
        <a:ea typeface="Helvetica"/>
        <a:cs typeface="Helvetica"/>
      </a:majorFont>
      <a:minorFont>
        <a:latin typeface="Calibri"/>
        <a:ea typeface="Calibri"/>
        <a:cs typeface="Calibri"/>
      </a:minorFont>
    </a:fontScheme>
    <a:fmtScheme name="The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heme1">
  <a:themeElements>
    <a:clrScheme name="Theme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heme1">
      <a:majorFont>
        <a:latin typeface="Helvetica"/>
        <a:ea typeface="Helvetica"/>
        <a:cs typeface="Helvetica"/>
      </a:majorFont>
      <a:minorFont>
        <a:latin typeface="Calibri"/>
        <a:ea typeface="Calibri"/>
        <a:cs typeface="Calibri"/>
      </a:minorFont>
    </a:fontScheme>
    <a:fmtScheme name="The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1070</TotalTime>
  <Words>754</Words>
  <Application>Microsoft Office PowerPoint</Application>
  <PresentationFormat>On-screen Show (4:3)</PresentationFormat>
  <Paragraphs>112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Symbol</vt:lpstr>
      <vt:lpstr>ui-sans-serif</vt:lpstr>
      <vt:lpstr>Theme1</vt:lpstr>
      <vt:lpstr>PowerPoint Presentation</vt:lpstr>
      <vt:lpstr>Problem Statement</vt:lpstr>
      <vt:lpstr>Key Objectives</vt:lpstr>
      <vt:lpstr>Key Features</vt:lpstr>
      <vt:lpstr>PowerPoint Presentation</vt:lpstr>
      <vt:lpstr>  Technologies Used</vt:lpstr>
      <vt:lpstr>Security and Authentication</vt:lpstr>
      <vt:lpstr>Security and Authentication</vt:lpstr>
      <vt:lpstr>Snapshots</vt:lpstr>
      <vt:lpstr>PowerPoint Presentation</vt:lpstr>
      <vt:lpstr>PowerPoint Presentation</vt:lpstr>
      <vt:lpstr>Android App Snapshots</vt:lpstr>
      <vt:lpstr>Database Schema</vt:lpstr>
      <vt:lpstr>Use Cases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manan arora</cp:lastModifiedBy>
  <cp:revision>41</cp:revision>
  <dcterms:modified xsi:type="dcterms:W3CDTF">2025-05-22T06:29:40Z</dcterms:modified>
</cp:coreProperties>
</file>