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 id="2147483702" r:id="rId2"/>
  </p:sldMasterIdLst>
  <p:notesMasterIdLst>
    <p:notesMasterId r:id="rId15"/>
  </p:notesMasterIdLst>
  <p:sldIdLst>
    <p:sldId id="256" r:id="rId3"/>
    <p:sldId id="258" r:id="rId4"/>
    <p:sldId id="339" r:id="rId5"/>
    <p:sldId id="340" r:id="rId6"/>
    <p:sldId id="341" r:id="rId7"/>
    <p:sldId id="342" r:id="rId8"/>
    <p:sldId id="343" r:id="rId9"/>
    <p:sldId id="344" r:id="rId10"/>
    <p:sldId id="345" r:id="rId11"/>
    <p:sldId id="347" r:id="rId12"/>
    <p:sldId id="257" r:id="rId13"/>
    <p:sldId id="27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Light" panose="020F0502020204030203" pitchFamily="34" charset="0"/>
      <p:regular r:id="rId24"/>
      <p:bold r:id="rId25"/>
      <p:italic r:id="rId26"/>
      <p:boldItalic r:id="rId27"/>
    </p:embeddedFont>
    <p:embeddedFont>
      <p:font typeface="Merriweather Black" panose="00000A00000000000000"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5404B-E720-454A-A436-A06AD9161D05}">
  <a:tblStyle styleId="{4B95404B-E720-454A-A436-A06AD9161D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e8cb36c72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e8cb36c7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bfb3bce0e6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bfb3bce0e6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1" name="Google Shape;11;p2"/>
          <p:cNvSpPr/>
          <p:nvPr/>
        </p:nvSpPr>
        <p:spPr>
          <a:xfrm rot="991978">
            <a:off x="3850742" y="750812"/>
            <a:ext cx="6596272" cy="4916447"/>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2475446">
            <a:off x="-456879" y="416975"/>
            <a:ext cx="4979835" cy="3933346"/>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21673" y="306272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475098" y="1291076"/>
            <a:ext cx="979555" cy="959400"/>
          </a:xfrm>
          <a:custGeom>
            <a:avLst/>
            <a:gdLst/>
            <a:ahLst/>
            <a:cxnLst/>
            <a:rect l="l" t="t" r="r" b="b"/>
            <a:pathLst>
              <a:path w="60946" h="59692" extrusionOk="0">
                <a:moveTo>
                  <a:pt x="25212" y="1"/>
                </a:moveTo>
                <a:cubicBezTo>
                  <a:pt x="22039" y="1"/>
                  <a:pt x="18925" y="907"/>
                  <a:pt x="16029" y="3020"/>
                </a:cubicBezTo>
                <a:cubicBezTo>
                  <a:pt x="0" y="14714"/>
                  <a:pt x="17631" y="42769"/>
                  <a:pt x="27693" y="52034"/>
                </a:cubicBezTo>
                <a:cubicBezTo>
                  <a:pt x="32185" y="56171"/>
                  <a:pt x="37969" y="59691"/>
                  <a:pt x="43916" y="59691"/>
                </a:cubicBezTo>
                <a:cubicBezTo>
                  <a:pt x="44937" y="59691"/>
                  <a:pt x="45963" y="59587"/>
                  <a:pt x="46988" y="59365"/>
                </a:cubicBezTo>
                <a:cubicBezTo>
                  <a:pt x="53737" y="57900"/>
                  <a:pt x="58589" y="51414"/>
                  <a:pt x="59767" y="44610"/>
                </a:cubicBezTo>
                <a:cubicBezTo>
                  <a:pt x="60946" y="37806"/>
                  <a:pt x="59043" y="30813"/>
                  <a:pt x="56214" y="24514"/>
                </a:cubicBezTo>
                <a:cubicBezTo>
                  <a:pt x="51862" y="14830"/>
                  <a:pt x="38051" y="1"/>
                  <a:pt x="25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txBox="1">
            <a:spLocks noGrp="1"/>
          </p:cNvSpPr>
          <p:nvPr>
            <p:ph type="ctrTitle"/>
          </p:nvPr>
        </p:nvSpPr>
        <p:spPr>
          <a:xfrm>
            <a:off x="5197000" y="2205475"/>
            <a:ext cx="3112800" cy="1272900"/>
          </a:xfrm>
          <a:prstGeom prst="rect">
            <a:avLst/>
          </a:prstGeom>
        </p:spPr>
        <p:txBody>
          <a:bodyPr spcFirstLastPara="1" wrap="square" lIns="91425" tIns="91425" rIns="91425" bIns="91425" anchor="b" anchorCtr="0">
            <a:normAutofit/>
          </a:bodyPr>
          <a:lstStyle>
            <a:lvl1pPr lvl="0" rtl="0">
              <a:spcBef>
                <a:spcPts val="0"/>
              </a:spcBef>
              <a:spcAft>
                <a:spcPts val="0"/>
              </a:spcAft>
              <a:buSzPts val="4800"/>
              <a:buNone/>
              <a:defRPr sz="4800" b="1"/>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6" name="Google Shape;16;p2"/>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DE34-A191-600E-CB68-74C80829E0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E5FCED-AC6A-DE05-08B3-AC376C1E8F65}"/>
              </a:ext>
            </a:extLst>
          </p:cNvPr>
          <p:cNvSpPr>
            <a:spLocks noGrp="1"/>
          </p:cNvSpPr>
          <p:nvPr>
            <p:ph type="dt" sz="half" idx="10"/>
          </p:nvPr>
        </p:nvSpPr>
        <p:spPr/>
        <p:txBody>
          <a:bodyPr/>
          <a:lstStyle>
            <a:lvl1pPr>
              <a:defRPr/>
            </a:lvl1pPr>
          </a:lstStyle>
          <a:p>
            <a:endParaRPr lang="es-ES" altLang="en-US" dirty="0"/>
          </a:p>
        </p:txBody>
      </p:sp>
      <p:sp>
        <p:nvSpPr>
          <p:cNvPr id="4" name="Footer Placeholder 3">
            <a:extLst>
              <a:ext uri="{FF2B5EF4-FFF2-40B4-BE49-F238E27FC236}">
                <a16:creationId xmlns:a16="http://schemas.microsoft.com/office/drawing/2014/main" id="{D06F3E5F-9A88-D8A4-1791-55722FF4B549}"/>
              </a:ext>
            </a:extLst>
          </p:cNvPr>
          <p:cNvSpPr>
            <a:spLocks noGrp="1"/>
          </p:cNvSpPr>
          <p:nvPr>
            <p:ph type="ftr" sz="quarter" idx="11"/>
          </p:nvPr>
        </p:nvSpPr>
        <p:spPr/>
        <p:txBody>
          <a:bodyPr/>
          <a:lstStyle>
            <a:lvl1pPr>
              <a:defRPr/>
            </a:lvl1pPr>
          </a:lstStyle>
          <a:p>
            <a:endParaRPr lang="es-ES" altLang="en-US" dirty="0"/>
          </a:p>
        </p:txBody>
      </p:sp>
      <p:sp>
        <p:nvSpPr>
          <p:cNvPr id="5" name="Slide Number Placeholder 4">
            <a:extLst>
              <a:ext uri="{FF2B5EF4-FFF2-40B4-BE49-F238E27FC236}">
                <a16:creationId xmlns:a16="http://schemas.microsoft.com/office/drawing/2014/main" id="{55BB074D-CEA2-4DFD-4565-5C7D2576E930}"/>
              </a:ext>
            </a:extLst>
          </p:cNvPr>
          <p:cNvSpPr>
            <a:spLocks noGrp="1"/>
          </p:cNvSpPr>
          <p:nvPr>
            <p:ph type="sldNum" sz="quarter" idx="12"/>
          </p:nvPr>
        </p:nvSpPr>
        <p:spPr/>
        <p:txBody>
          <a:bodyPr/>
          <a:lstStyle>
            <a:lvl1pPr>
              <a:defRPr/>
            </a:lvl1pPr>
          </a:lstStyle>
          <a:p>
            <a:fld id="{8CB34684-CD09-4108-88AC-43DF33B0F9E3}" type="slidenum">
              <a:rPr lang="es-ES" altLang="en-US"/>
              <a:pPr/>
              <a:t>‹#›</a:t>
            </a:fld>
            <a:endParaRPr lang="es-ES" altLang="en-US" dirty="0"/>
          </a:p>
        </p:txBody>
      </p:sp>
    </p:spTree>
    <p:extLst>
      <p:ext uri="{BB962C8B-B14F-4D97-AF65-F5344CB8AC3E}">
        <p14:creationId xmlns:p14="http://schemas.microsoft.com/office/powerpoint/2010/main" val="50118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BF7C8-7289-9B2A-E5B0-7BED217CE4CD}"/>
              </a:ext>
            </a:extLst>
          </p:cNvPr>
          <p:cNvSpPr>
            <a:spLocks noGrp="1"/>
          </p:cNvSpPr>
          <p:nvPr>
            <p:ph type="dt" sz="half" idx="10"/>
          </p:nvPr>
        </p:nvSpPr>
        <p:spPr/>
        <p:txBody>
          <a:bodyPr/>
          <a:lstStyle>
            <a:lvl1pPr>
              <a:defRPr/>
            </a:lvl1pPr>
          </a:lstStyle>
          <a:p>
            <a:endParaRPr lang="es-ES" altLang="en-US" dirty="0"/>
          </a:p>
        </p:txBody>
      </p:sp>
      <p:sp>
        <p:nvSpPr>
          <p:cNvPr id="3" name="Footer Placeholder 2">
            <a:extLst>
              <a:ext uri="{FF2B5EF4-FFF2-40B4-BE49-F238E27FC236}">
                <a16:creationId xmlns:a16="http://schemas.microsoft.com/office/drawing/2014/main" id="{BB6DB9AE-0381-BD1F-D1C5-DB082C52F506}"/>
              </a:ext>
            </a:extLst>
          </p:cNvPr>
          <p:cNvSpPr>
            <a:spLocks noGrp="1"/>
          </p:cNvSpPr>
          <p:nvPr>
            <p:ph type="ftr" sz="quarter" idx="11"/>
          </p:nvPr>
        </p:nvSpPr>
        <p:spPr/>
        <p:txBody>
          <a:bodyPr/>
          <a:lstStyle>
            <a:lvl1pPr>
              <a:defRPr/>
            </a:lvl1pPr>
          </a:lstStyle>
          <a:p>
            <a:endParaRPr lang="es-ES" altLang="en-US" dirty="0"/>
          </a:p>
        </p:txBody>
      </p:sp>
      <p:sp>
        <p:nvSpPr>
          <p:cNvPr id="4" name="Slide Number Placeholder 3">
            <a:extLst>
              <a:ext uri="{FF2B5EF4-FFF2-40B4-BE49-F238E27FC236}">
                <a16:creationId xmlns:a16="http://schemas.microsoft.com/office/drawing/2014/main" id="{DC67B6CF-F58E-AABF-95D0-B0B83E2AC326}"/>
              </a:ext>
            </a:extLst>
          </p:cNvPr>
          <p:cNvSpPr>
            <a:spLocks noGrp="1"/>
          </p:cNvSpPr>
          <p:nvPr>
            <p:ph type="sldNum" sz="quarter" idx="12"/>
          </p:nvPr>
        </p:nvSpPr>
        <p:spPr/>
        <p:txBody>
          <a:bodyPr/>
          <a:lstStyle>
            <a:lvl1pPr>
              <a:defRPr/>
            </a:lvl1pPr>
          </a:lstStyle>
          <a:p>
            <a:fld id="{AADD5EB4-2EC3-45F5-985F-42A1FE8F7056}" type="slidenum">
              <a:rPr lang="es-ES" altLang="en-US"/>
              <a:pPr/>
              <a:t>‹#›</a:t>
            </a:fld>
            <a:endParaRPr lang="es-ES" altLang="en-US" dirty="0"/>
          </a:p>
        </p:txBody>
      </p:sp>
    </p:spTree>
    <p:extLst>
      <p:ext uri="{BB962C8B-B14F-4D97-AF65-F5344CB8AC3E}">
        <p14:creationId xmlns:p14="http://schemas.microsoft.com/office/powerpoint/2010/main" val="21411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61DB-1DA5-83DD-BC3D-177689A4FF28}"/>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9DC3FB-8F3E-75D6-D63F-DC8DB90DACD4}"/>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68AC9A-59DB-1578-8B89-EA64D0B27E96}"/>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AFDF55-B060-684E-2159-5564FC5CF357}"/>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579BECE3-AEE7-75E7-B7F2-9CD1CFEDB7D3}"/>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4710E7F3-D7C6-4CC3-7661-495CA90EBA82}"/>
              </a:ext>
            </a:extLst>
          </p:cNvPr>
          <p:cNvSpPr>
            <a:spLocks noGrp="1"/>
          </p:cNvSpPr>
          <p:nvPr>
            <p:ph type="sldNum" sz="quarter" idx="12"/>
          </p:nvPr>
        </p:nvSpPr>
        <p:spPr/>
        <p:txBody>
          <a:bodyPr/>
          <a:lstStyle>
            <a:lvl1pPr>
              <a:defRPr/>
            </a:lvl1pPr>
          </a:lstStyle>
          <a:p>
            <a:fld id="{C5FAC0F2-3614-4464-A732-BBF028332939}" type="slidenum">
              <a:rPr lang="es-ES" altLang="en-US"/>
              <a:pPr/>
              <a:t>‹#›</a:t>
            </a:fld>
            <a:endParaRPr lang="es-ES" altLang="en-US" dirty="0"/>
          </a:p>
        </p:txBody>
      </p:sp>
    </p:spTree>
    <p:extLst>
      <p:ext uri="{BB962C8B-B14F-4D97-AF65-F5344CB8AC3E}">
        <p14:creationId xmlns:p14="http://schemas.microsoft.com/office/powerpoint/2010/main" val="3310393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B078-6473-AE08-8FFB-465F5A8BA39C}"/>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9AD39C-170B-D611-D987-D163FAF07DE1}"/>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F239B0FF-0C18-739F-B306-00B915CB861E}"/>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19EFB2-D8D3-FC2B-726B-FAD5F36D484E}"/>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F19E8459-D1A3-E4CA-CE94-AC50BAE95CE8}"/>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279A76A8-B627-8383-20B5-3AE9FE672F5A}"/>
              </a:ext>
            </a:extLst>
          </p:cNvPr>
          <p:cNvSpPr>
            <a:spLocks noGrp="1"/>
          </p:cNvSpPr>
          <p:nvPr>
            <p:ph type="sldNum" sz="quarter" idx="12"/>
          </p:nvPr>
        </p:nvSpPr>
        <p:spPr/>
        <p:txBody>
          <a:bodyPr/>
          <a:lstStyle>
            <a:lvl1pPr>
              <a:defRPr/>
            </a:lvl1pPr>
          </a:lstStyle>
          <a:p>
            <a:fld id="{C4A3A3DE-F084-4581-843C-B33912EF84A2}" type="slidenum">
              <a:rPr lang="es-ES" altLang="en-US"/>
              <a:pPr/>
              <a:t>‹#›</a:t>
            </a:fld>
            <a:endParaRPr lang="es-ES" altLang="en-US" dirty="0"/>
          </a:p>
        </p:txBody>
      </p:sp>
    </p:spTree>
    <p:extLst>
      <p:ext uri="{BB962C8B-B14F-4D97-AF65-F5344CB8AC3E}">
        <p14:creationId xmlns:p14="http://schemas.microsoft.com/office/powerpoint/2010/main" val="107447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8D4C-1919-4592-BFA2-AFA204593D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A0BDF-106F-757A-E9B1-509A61889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FDF4F4-0F38-0F0F-77BA-7351DA5238B7}"/>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DC9A692E-5B9F-C1E4-21A2-CE893E010925}"/>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27431860-7E54-8736-9B48-DD65359E65FC}"/>
              </a:ext>
            </a:extLst>
          </p:cNvPr>
          <p:cNvSpPr>
            <a:spLocks noGrp="1"/>
          </p:cNvSpPr>
          <p:nvPr>
            <p:ph type="sldNum" sz="quarter" idx="12"/>
          </p:nvPr>
        </p:nvSpPr>
        <p:spPr/>
        <p:txBody>
          <a:bodyPr/>
          <a:lstStyle>
            <a:lvl1pPr>
              <a:defRPr/>
            </a:lvl1pPr>
          </a:lstStyle>
          <a:p>
            <a:fld id="{A302EE73-90B3-4AE8-85FF-35558A49E184}" type="slidenum">
              <a:rPr lang="es-ES" altLang="en-US"/>
              <a:pPr/>
              <a:t>‹#›</a:t>
            </a:fld>
            <a:endParaRPr lang="es-ES" altLang="en-US" dirty="0"/>
          </a:p>
        </p:txBody>
      </p:sp>
    </p:spTree>
    <p:extLst>
      <p:ext uri="{BB962C8B-B14F-4D97-AF65-F5344CB8AC3E}">
        <p14:creationId xmlns:p14="http://schemas.microsoft.com/office/powerpoint/2010/main" val="544400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F1CCB-F3CD-4438-5DEC-6F81C3E1C375}"/>
              </a:ext>
            </a:extLst>
          </p:cNvPr>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7CC6C8-D537-C8C6-5AAA-245D026085AC}"/>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F0728-C3D3-3F74-EEE7-99507871BF38}"/>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D76BDEEA-4A14-19A1-75C2-554A746BA915}"/>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592DCE57-9FAD-2B0A-F42C-7368BF590668}"/>
              </a:ext>
            </a:extLst>
          </p:cNvPr>
          <p:cNvSpPr>
            <a:spLocks noGrp="1"/>
          </p:cNvSpPr>
          <p:nvPr>
            <p:ph type="sldNum" sz="quarter" idx="12"/>
          </p:nvPr>
        </p:nvSpPr>
        <p:spPr/>
        <p:txBody>
          <a:bodyPr/>
          <a:lstStyle>
            <a:lvl1pPr>
              <a:defRPr/>
            </a:lvl1pPr>
          </a:lstStyle>
          <a:p>
            <a:fld id="{9A98FC62-D65C-48CE-98F7-221D873DEA54}" type="slidenum">
              <a:rPr lang="es-ES" altLang="en-US"/>
              <a:pPr/>
              <a:t>‹#›</a:t>
            </a:fld>
            <a:endParaRPr lang="es-ES" altLang="en-US" dirty="0"/>
          </a:p>
        </p:txBody>
      </p:sp>
    </p:spTree>
    <p:extLst>
      <p:ext uri="{BB962C8B-B14F-4D97-AF65-F5344CB8AC3E}">
        <p14:creationId xmlns:p14="http://schemas.microsoft.com/office/powerpoint/2010/main" val="21407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56" name="Google Shape;56;p10"/>
          <p:cNvSpPr/>
          <p:nvPr/>
        </p:nvSpPr>
        <p:spPr>
          <a:xfrm rot="-9913928">
            <a:off x="-1897584" y="1616268"/>
            <a:ext cx="6263990" cy="494861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0"/>
          <p:cNvSpPr txBox="1">
            <a:spLocks noGrp="1"/>
          </p:cNvSpPr>
          <p:nvPr>
            <p:ph type="title"/>
          </p:nvPr>
        </p:nvSpPr>
        <p:spPr>
          <a:xfrm>
            <a:off x="640359" y="2822108"/>
            <a:ext cx="3189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sp>
        <p:nvSpPr>
          <p:cNvPr id="66" name="Google Shape;66;p13"/>
          <p:cNvSpPr/>
          <p:nvPr/>
        </p:nvSpPr>
        <p:spPr>
          <a:xfrm rot="-4870190">
            <a:off x="5337299" y="1932666"/>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3"/>
          <p:cNvSpPr/>
          <p:nvPr/>
        </p:nvSpPr>
        <p:spPr>
          <a:xfrm rot="-4870190">
            <a:off x="-2430801" y="-1151684"/>
            <a:ext cx="4980187" cy="3933432"/>
          </a:xfrm>
          <a:custGeom>
            <a:avLst/>
            <a:gdLst/>
            <a:ahLst/>
            <a:cxnLst/>
            <a:rect l="l" t="t" r="r" b="b"/>
            <a:pathLst>
              <a:path w="222074" h="165520" extrusionOk="0">
                <a:moveTo>
                  <a:pt x="83161" y="1"/>
                </a:moveTo>
                <a:cubicBezTo>
                  <a:pt x="63972" y="1"/>
                  <a:pt x="44809" y="7106"/>
                  <a:pt x="30207" y="19578"/>
                </a:cubicBezTo>
                <a:cubicBezTo>
                  <a:pt x="11049" y="36574"/>
                  <a:pt x="0" y="63300"/>
                  <a:pt x="4663" y="88483"/>
                </a:cubicBezTo>
                <a:cubicBezTo>
                  <a:pt x="9325" y="113665"/>
                  <a:pt x="31084" y="135555"/>
                  <a:pt x="56618" y="137519"/>
                </a:cubicBezTo>
                <a:cubicBezTo>
                  <a:pt x="58119" y="137635"/>
                  <a:pt x="59626" y="137687"/>
                  <a:pt x="61138" y="137687"/>
                </a:cubicBezTo>
                <a:cubicBezTo>
                  <a:pt x="76417" y="137687"/>
                  <a:pt x="92185" y="132320"/>
                  <a:pt x="106988" y="132320"/>
                </a:cubicBezTo>
                <a:cubicBezTo>
                  <a:pt x="113359" y="132320"/>
                  <a:pt x="119551" y="133314"/>
                  <a:pt x="125448" y="136158"/>
                </a:cubicBezTo>
                <a:cubicBezTo>
                  <a:pt x="137111" y="141782"/>
                  <a:pt x="144656" y="153574"/>
                  <a:pt x="155752" y="160251"/>
                </a:cubicBezTo>
                <a:cubicBezTo>
                  <a:pt x="161712" y="163837"/>
                  <a:pt x="168567" y="165520"/>
                  <a:pt x="175470" y="165520"/>
                </a:cubicBezTo>
                <a:cubicBezTo>
                  <a:pt x="189745" y="165520"/>
                  <a:pt x="204224" y="158321"/>
                  <a:pt x="211412" y="145862"/>
                </a:cubicBezTo>
                <a:cubicBezTo>
                  <a:pt x="222073" y="127377"/>
                  <a:pt x="214676" y="100796"/>
                  <a:pt x="195999" y="90478"/>
                </a:cubicBezTo>
                <a:cubicBezTo>
                  <a:pt x="186977" y="85493"/>
                  <a:pt x="176032" y="83945"/>
                  <a:pt x="168198" y="77248"/>
                </a:cubicBezTo>
                <a:cubicBezTo>
                  <a:pt x="163110" y="72900"/>
                  <a:pt x="159883" y="66822"/>
                  <a:pt x="156775" y="60895"/>
                </a:cubicBezTo>
                <a:cubicBezTo>
                  <a:pt x="143363" y="35326"/>
                  <a:pt x="134715" y="12398"/>
                  <a:pt x="105030" y="3245"/>
                </a:cubicBezTo>
                <a:cubicBezTo>
                  <a:pt x="97908" y="1049"/>
                  <a:pt x="90533" y="1"/>
                  <a:pt x="831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txBox="1">
            <a:spLocks noGrp="1"/>
          </p:cNvSpPr>
          <p:nvPr>
            <p:ph type="title" hasCustomPrompt="1"/>
          </p:nvPr>
        </p:nvSpPr>
        <p:spPr>
          <a:xfrm>
            <a:off x="1812750"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ctrTitle" idx="2"/>
          </p:nvPr>
        </p:nvSpPr>
        <p:spPr>
          <a:xfrm>
            <a:off x="1246950" y="1654000"/>
            <a:ext cx="19995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0" name="Google Shape;70;p13"/>
          <p:cNvSpPr txBox="1">
            <a:spLocks noGrp="1"/>
          </p:cNvSpPr>
          <p:nvPr>
            <p:ph type="subTitle" idx="1"/>
          </p:nvPr>
        </p:nvSpPr>
        <p:spPr>
          <a:xfrm>
            <a:off x="1238400" y="1908075"/>
            <a:ext cx="2016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1" name="Google Shape;71;p13"/>
          <p:cNvSpPr txBox="1">
            <a:spLocks noGrp="1"/>
          </p:cNvSpPr>
          <p:nvPr>
            <p:ph type="title" idx="3" hasCustomPrompt="1"/>
          </p:nvPr>
        </p:nvSpPr>
        <p:spPr>
          <a:xfrm>
            <a:off x="4137614" y="1274738"/>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 name="Google Shape;72;p13"/>
          <p:cNvSpPr txBox="1">
            <a:spLocks noGrp="1"/>
          </p:cNvSpPr>
          <p:nvPr>
            <p:ph type="ctrTitle" idx="4"/>
          </p:nvPr>
        </p:nvSpPr>
        <p:spPr>
          <a:xfrm>
            <a:off x="3582338"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3" name="Google Shape;73;p13"/>
          <p:cNvSpPr txBox="1">
            <a:spLocks noGrp="1"/>
          </p:cNvSpPr>
          <p:nvPr>
            <p:ph type="subTitle" idx="5"/>
          </p:nvPr>
        </p:nvSpPr>
        <p:spPr>
          <a:xfrm>
            <a:off x="3648338" y="1908075"/>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4" name="Google Shape;74;p13"/>
          <p:cNvSpPr txBox="1">
            <a:spLocks noGrp="1"/>
          </p:cNvSpPr>
          <p:nvPr>
            <p:ph type="title" idx="6" hasCustomPrompt="1"/>
          </p:nvPr>
        </p:nvSpPr>
        <p:spPr>
          <a:xfrm>
            <a:off x="6454522" y="1274750"/>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3"/>
          <p:cNvSpPr txBox="1">
            <a:spLocks noGrp="1"/>
          </p:cNvSpPr>
          <p:nvPr>
            <p:ph type="ctrTitle" idx="7"/>
          </p:nvPr>
        </p:nvSpPr>
        <p:spPr>
          <a:xfrm>
            <a:off x="5880172" y="1654000"/>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6" name="Google Shape;76;p13"/>
          <p:cNvSpPr txBox="1">
            <a:spLocks noGrp="1"/>
          </p:cNvSpPr>
          <p:nvPr>
            <p:ph type="subTitle" idx="8"/>
          </p:nvPr>
        </p:nvSpPr>
        <p:spPr>
          <a:xfrm>
            <a:off x="5946172" y="1908077"/>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77" name="Google Shape;77;p13"/>
          <p:cNvSpPr txBox="1">
            <a:spLocks noGrp="1"/>
          </p:cNvSpPr>
          <p:nvPr>
            <p:ph type="title" idx="9" hasCustomPrompt="1"/>
          </p:nvPr>
        </p:nvSpPr>
        <p:spPr>
          <a:xfrm>
            <a:off x="1812750" y="3046713"/>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8" name="Google Shape;78;p13"/>
          <p:cNvSpPr txBox="1">
            <a:spLocks noGrp="1"/>
          </p:cNvSpPr>
          <p:nvPr>
            <p:ph type="ctrTitle" idx="13"/>
          </p:nvPr>
        </p:nvSpPr>
        <p:spPr>
          <a:xfrm>
            <a:off x="1238400"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79" name="Google Shape;79;p13"/>
          <p:cNvSpPr txBox="1">
            <a:spLocks noGrp="1"/>
          </p:cNvSpPr>
          <p:nvPr>
            <p:ph type="subTitle" idx="14"/>
          </p:nvPr>
        </p:nvSpPr>
        <p:spPr>
          <a:xfrm>
            <a:off x="1304400" y="3680039"/>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0" name="Google Shape;80;p13"/>
          <p:cNvSpPr txBox="1">
            <a:spLocks noGrp="1"/>
          </p:cNvSpPr>
          <p:nvPr>
            <p:ph type="title" idx="15" hasCustomPrompt="1"/>
          </p:nvPr>
        </p:nvSpPr>
        <p:spPr>
          <a:xfrm>
            <a:off x="4156688" y="3046725"/>
            <a:ext cx="867900" cy="471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2400"/>
              <a:buNone/>
              <a:defRPr sz="24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 name="Google Shape;81;p13"/>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82" name="Google Shape;82;p13"/>
          <p:cNvSpPr txBox="1">
            <a:spLocks noGrp="1"/>
          </p:cNvSpPr>
          <p:nvPr>
            <p:ph type="subTitle" idx="17"/>
          </p:nvPr>
        </p:nvSpPr>
        <p:spPr>
          <a:xfrm>
            <a:off x="3648338" y="3680052"/>
            <a:ext cx="1884600" cy="510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000"/>
              <a:buFont typeface="Lato"/>
              <a:buNone/>
              <a:defRPr sz="1400">
                <a:latin typeface="Lato"/>
                <a:ea typeface="Lato"/>
                <a:cs typeface="Lato"/>
                <a:sym typeface="Lato"/>
              </a:defRPr>
            </a:lvl1pPr>
            <a:lvl2pPr lvl="1" algn="ctr" rtl="0">
              <a:lnSpc>
                <a:spcPct val="100000"/>
              </a:lnSpc>
              <a:spcBef>
                <a:spcPts val="0"/>
              </a:spcBef>
              <a:spcAft>
                <a:spcPts val="0"/>
              </a:spcAft>
              <a:buSzPts val="2800"/>
              <a:buFont typeface="Lato"/>
              <a:buNone/>
              <a:defRPr sz="2800">
                <a:latin typeface="Lato"/>
                <a:ea typeface="Lato"/>
                <a:cs typeface="Lato"/>
                <a:sym typeface="Lato"/>
              </a:defRPr>
            </a:lvl2pPr>
            <a:lvl3pPr lvl="2" algn="ctr" rtl="0">
              <a:lnSpc>
                <a:spcPct val="100000"/>
              </a:lnSpc>
              <a:spcBef>
                <a:spcPts val="0"/>
              </a:spcBef>
              <a:spcAft>
                <a:spcPts val="0"/>
              </a:spcAft>
              <a:buSzPts val="2800"/>
              <a:buFont typeface="Lato"/>
              <a:buNone/>
              <a:defRPr sz="2800">
                <a:latin typeface="Lato"/>
                <a:ea typeface="Lato"/>
                <a:cs typeface="Lato"/>
                <a:sym typeface="Lato"/>
              </a:defRPr>
            </a:lvl3pPr>
            <a:lvl4pPr lvl="3" algn="ctr" rtl="0">
              <a:lnSpc>
                <a:spcPct val="100000"/>
              </a:lnSpc>
              <a:spcBef>
                <a:spcPts val="0"/>
              </a:spcBef>
              <a:spcAft>
                <a:spcPts val="0"/>
              </a:spcAft>
              <a:buSzPts val="2800"/>
              <a:buFont typeface="Lato"/>
              <a:buNone/>
              <a:defRPr sz="2800">
                <a:latin typeface="Lato"/>
                <a:ea typeface="Lato"/>
                <a:cs typeface="Lato"/>
                <a:sym typeface="Lato"/>
              </a:defRPr>
            </a:lvl4pPr>
            <a:lvl5pPr lvl="4" algn="ctr" rtl="0">
              <a:lnSpc>
                <a:spcPct val="100000"/>
              </a:lnSpc>
              <a:spcBef>
                <a:spcPts val="0"/>
              </a:spcBef>
              <a:spcAft>
                <a:spcPts val="0"/>
              </a:spcAft>
              <a:buSzPts val="2800"/>
              <a:buFont typeface="Lato"/>
              <a:buNone/>
              <a:defRPr sz="2800">
                <a:latin typeface="Lato"/>
                <a:ea typeface="Lato"/>
                <a:cs typeface="Lato"/>
                <a:sym typeface="Lato"/>
              </a:defRPr>
            </a:lvl5pPr>
            <a:lvl6pPr lvl="5" algn="ctr" rtl="0">
              <a:lnSpc>
                <a:spcPct val="100000"/>
              </a:lnSpc>
              <a:spcBef>
                <a:spcPts val="0"/>
              </a:spcBef>
              <a:spcAft>
                <a:spcPts val="0"/>
              </a:spcAft>
              <a:buSzPts val="2800"/>
              <a:buFont typeface="Lato"/>
              <a:buNone/>
              <a:defRPr sz="2800">
                <a:latin typeface="Lato"/>
                <a:ea typeface="Lato"/>
                <a:cs typeface="Lato"/>
                <a:sym typeface="Lato"/>
              </a:defRPr>
            </a:lvl6pPr>
            <a:lvl7pPr lvl="6" algn="ctr" rtl="0">
              <a:lnSpc>
                <a:spcPct val="100000"/>
              </a:lnSpc>
              <a:spcBef>
                <a:spcPts val="0"/>
              </a:spcBef>
              <a:spcAft>
                <a:spcPts val="0"/>
              </a:spcAft>
              <a:buSzPts val="2800"/>
              <a:buFont typeface="Lato"/>
              <a:buNone/>
              <a:defRPr sz="2800">
                <a:latin typeface="Lato"/>
                <a:ea typeface="Lato"/>
                <a:cs typeface="Lato"/>
                <a:sym typeface="Lato"/>
              </a:defRPr>
            </a:lvl7pPr>
            <a:lvl8pPr lvl="7" algn="ctr" rtl="0">
              <a:lnSpc>
                <a:spcPct val="100000"/>
              </a:lnSpc>
              <a:spcBef>
                <a:spcPts val="0"/>
              </a:spcBef>
              <a:spcAft>
                <a:spcPts val="0"/>
              </a:spcAft>
              <a:buSzPts val="2800"/>
              <a:buFont typeface="Lato"/>
              <a:buNone/>
              <a:defRPr sz="2800">
                <a:latin typeface="Lato"/>
                <a:ea typeface="Lato"/>
                <a:cs typeface="Lato"/>
                <a:sym typeface="Lato"/>
              </a:defRPr>
            </a:lvl8pPr>
            <a:lvl9pPr lvl="8" algn="ctr" rtl="0">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
        <p:nvSpPr>
          <p:cNvPr id="83" name="Google Shape;83;p13"/>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80B1-D53A-8E59-AA91-1C166EB0D99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6D428D4-95BB-8317-5DE8-A139C5730F6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4072D-C54D-80A1-7039-F9CDC9F04709}"/>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DFB821DA-77A2-696A-C8C6-42D82DB9025A}"/>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AC8BE360-684F-0790-3128-92ABA0378E7B}"/>
              </a:ext>
            </a:extLst>
          </p:cNvPr>
          <p:cNvSpPr>
            <a:spLocks noGrp="1"/>
          </p:cNvSpPr>
          <p:nvPr>
            <p:ph type="sldNum" sz="quarter" idx="12"/>
          </p:nvPr>
        </p:nvSpPr>
        <p:spPr/>
        <p:txBody>
          <a:bodyPr/>
          <a:lstStyle>
            <a:lvl1pPr>
              <a:defRPr/>
            </a:lvl1pPr>
          </a:lstStyle>
          <a:p>
            <a:fld id="{445BF91D-21A1-47F9-9128-98E988B842E0}" type="slidenum">
              <a:rPr lang="es-ES" altLang="en-US"/>
              <a:pPr/>
              <a:t>‹#›</a:t>
            </a:fld>
            <a:endParaRPr lang="es-ES" altLang="en-US" dirty="0"/>
          </a:p>
        </p:txBody>
      </p:sp>
    </p:spTree>
    <p:extLst>
      <p:ext uri="{BB962C8B-B14F-4D97-AF65-F5344CB8AC3E}">
        <p14:creationId xmlns:p14="http://schemas.microsoft.com/office/powerpoint/2010/main" val="304147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0708-D2FB-41A8-C7CD-CD16AD9FF0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996340-A471-D071-2EC2-B0F25FE73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151FA-3DC6-0DA3-705B-F476DCD24C1A}"/>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B2A9573F-89D0-B7C0-ECD0-7975866790F5}"/>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D3529250-FD63-2EE5-0114-89724F375C2B}"/>
              </a:ext>
            </a:extLst>
          </p:cNvPr>
          <p:cNvSpPr>
            <a:spLocks noGrp="1"/>
          </p:cNvSpPr>
          <p:nvPr>
            <p:ph type="sldNum" sz="quarter" idx="12"/>
          </p:nvPr>
        </p:nvSpPr>
        <p:spPr/>
        <p:txBody>
          <a:bodyPr/>
          <a:lstStyle>
            <a:lvl1pPr>
              <a:defRPr/>
            </a:lvl1pPr>
          </a:lstStyle>
          <a:p>
            <a:fld id="{42306901-F641-477D-BDD3-60672997EC0D}" type="slidenum">
              <a:rPr lang="es-ES" altLang="en-US"/>
              <a:pPr/>
              <a:t>‹#›</a:t>
            </a:fld>
            <a:endParaRPr lang="es-ES" altLang="en-US" dirty="0"/>
          </a:p>
        </p:txBody>
      </p:sp>
    </p:spTree>
    <p:extLst>
      <p:ext uri="{BB962C8B-B14F-4D97-AF65-F5344CB8AC3E}">
        <p14:creationId xmlns:p14="http://schemas.microsoft.com/office/powerpoint/2010/main" val="3900523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6E88-7341-B59B-6046-83FCE1567B2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D68A1C-0FAF-85A1-9458-4074B944B6B5}"/>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C443ACAD-CFE9-7D50-6B70-311CBB0508A8}"/>
              </a:ext>
            </a:extLst>
          </p:cNvPr>
          <p:cNvSpPr>
            <a:spLocks noGrp="1"/>
          </p:cNvSpPr>
          <p:nvPr>
            <p:ph type="dt" sz="half" idx="10"/>
          </p:nvPr>
        </p:nvSpPr>
        <p:spPr/>
        <p:txBody>
          <a:bodyPr/>
          <a:lstStyle>
            <a:lvl1pPr>
              <a:defRPr/>
            </a:lvl1pPr>
          </a:lstStyle>
          <a:p>
            <a:endParaRPr lang="es-ES" altLang="en-US" dirty="0"/>
          </a:p>
        </p:txBody>
      </p:sp>
      <p:sp>
        <p:nvSpPr>
          <p:cNvPr id="5" name="Footer Placeholder 4">
            <a:extLst>
              <a:ext uri="{FF2B5EF4-FFF2-40B4-BE49-F238E27FC236}">
                <a16:creationId xmlns:a16="http://schemas.microsoft.com/office/drawing/2014/main" id="{276AF57B-67EB-9A80-DCE8-2F7A982D65F9}"/>
              </a:ext>
            </a:extLst>
          </p:cNvPr>
          <p:cNvSpPr>
            <a:spLocks noGrp="1"/>
          </p:cNvSpPr>
          <p:nvPr>
            <p:ph type="ftr" sz="quarter" idx="11"/>
          </p:nvPr>
        </p:nvSpPr>
        <p:spPr/>
        <p:txBody>
          <a:bodyPr/>
          <a:lstStyle>
            <a:lvl1pPr>
              <a:defRPr/>
            </a:lvl1pPr>
          </a:lstStyle>
          <a:p>
            <a:endParaRPr lang="es-ES" altLang="en-US" dirty="0"/>
          </a:p>
        </p:txBody>
      </p:sp>
      <p:sp>
        <p:nvSpPr>
          <p:cNvPr id="6" name="Slide Number Placeholder 5">
            <a:extLst>
              <a:ext uri="{FF2B5EF4-FFF2-40B4-BE49-F238E27FC236}">
                <a16:creationId xmlns:a16="http://schemas.microsoft.com/office/drawing/2014/main" id="{32A56D2A-62AF-37D9-97B5-0EB8079F59A5}"/>
              </a:ext>
            </a:extLst>
          </p:cNvPr>
          <p:cNvSpPr>
            <a:spLocks noGrp="1"/>
          </p:cNvSpPr>
          <p:nvPr>
            <p:ph type="sldNum" sz="quarter" idx="12"/>
          </p:nvPr>
        </p:nvSpPr>
        <p:spPr/>
        <p:txBody>
          <a:bodyPr/>
          <a:lstStyle>
            <a:lvl1pPr>
              <a:defRPr/>
            </a:lvl1pPr>
          </a:lstStyle>
          <a:p>
            <a:fld id="{AD966656-0B0A-4D2A-A7A2-E9DD83049B0D}" type="slidenum">
              <a:rPr lang="es-ES" altLang="en-US"/>
              <a:pPr/>
              <a:t>‹#›</a:t>
            </a:fld>
            <a:endParaRPr lang="es-ES" altLang="en-US" dirty="0"/>
          </a:p>
        </p:txBody>
      </p:sp>
    </p:spTree>
    <p:extLst>
      <p:ext uri="{BB962C8B-B14F-4D97-AF65-F5344CB8AC3E}">
        <p14:creationId xmlns:p14="http://schemas.microsoft.com/office/powerpoint/2010/main" val="334435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6401-3D6A-6E2C-4013-B9F4A8FE8F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1A94B-9BC0-58C4-CAC3-3B071378A266}"/>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9FE68F-D7D6-F357-320F-78C07E15EAF7}"/>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DD1FCF-E2A0-6FE4-18EB-E3B7FB5E9CE8}"/>
              </a:ext>
            </a:extLst>
          </p:cNvPr>
          <p:cNvSpPr>
            <a:spLocks noGrp="1"/>
          </p:cNvSpPr>
          <p:nvPr>
            <p:ph type="dt" sz="half" idx="10"/>
          </p:nvPr>
        </p:nvSpPr>
        <p:spPr/>
        <p:txBody>
          <a:bodyPr/>
          <a:lstStyle>
            <a:lvl1pPr>
              <a:defRPr/>
            </a:lvl1pPr>
          </a:lstStyle>
          <a:p>
            <a:endParaRPr lang="es-ES" altLang="en-US" dirty="0"/>
          </a:p>
        </p:txBody>
      </p:sp>
      <p:sp>
        <p:nvSpPr>
          <p:cNvPr id="6" name="Footer Placeholder 5">
            <a:extLst>
              <a:ext uri="{FF2B5EF4-FFF2-40B4-BE49-F238E27FC236}">
                <a16:creationId xmlns:a16="http://schemas.microsoft.com/office/drawing/2014/main" id="{472DC1D2-BA7D-6D22-845B-C36B57277049}"/>
              </a:ext>
            </a:extLst>
          </p:cNvPr>
          <p:cNvSpPr>
            <a:spLocks noGrp="1"/>
          </p:cNvSpPr>
          <p:nvPr>
            <p:ph type="ftr" sz="quarter" idx="11"/>
          </p:nvPr>
        </p:nvSpPr>
        <p:spPr/>
        <p:txBody>
          <a:bodyPr/>
          <a:lstStyle>
            <a:lvl1pPr>
              <a:defRPr/>
            </a:lvl1pPr>
          </a:lstStyle>
          <a:p>
            <a:endParaRPr lang="es-ES" altLang="en-US" dirty="0"/>
          </a:p>
        </p:txBody>
      </p:sp>
      <p:sp>
        <p:nvSpPr>
          <p:cNvPr id="7" name="Slide Number Placeholder 6">
            <a:extLst>
              <a:ext uri="{FF2B5EF4-FFF2-40B4-BE49-F238E27FC236}">
                <a16:creationId xmlns:a16="http://schemas.microsoft.com/office/drawing/2014/main" id="{0FC11544-5BAF-D959-4E8C-986D386E50E1}"/>
              </a:ext>
            </a:extLst>
          </p:cNvPr>
          <p:cNvSpPr>
            <a:spLocks noGrp="1"/>
          </p:cNvSpPr>
          <p:nvPr>
            <p:ph type="sldNum" sz="quarter" idx="12"/>
          </p:nvPr>
        </p:nvSpPr>
        <p:spPr/>
        <p:txBody>
          <a:bodyPr/>
          <a:lstStyle>
            <a:lvl1pPr>
              <a:defRPr/>
            </a:lvl1pPr>
          </a:lstStyle>
          <a:p>
            <a:fld id="{A53D7FA9-4060-4AB0-98ED-AFF18701FB65}" type="slidenum">
              <a:rPr lang="es-ES" altLang="en-US"/>
              <a:pPr/>
              <a:t>‹#›</a:t>
            </a:fld>
            <a:endParaRPr lang="es-ES" altLang="en-US" dirty="0"/>
          </a:p>
        </p:txBody>
      </p:sp>
    </p:spTree>
    <p:extLst>
      <p:ext uri="{BB962C8B-B14F-4D97-AF65-F5344CB8AC3E}">
        <p14:creationId xmlns:p14="http://schemas.microsoft.com/office/powerpoint/2010/main" val="94640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97EF-422A-5815-A5B9-C7523FEA90EE}"/>
              </a:ext>
            </a:extLst>
          </p:cNvPr>
          <p:cNvSpPr>
            <a:spLocks noGrp="1"/>
          </p:cNvSpPr>
          <p:nvPr>
            <p:ph type="title"/>
          </p:nvPr>
        </p:nvSpPr>
        <p:spPr>
          <a:xfrm>
            <a:off x="630238"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5313A2-7E38-169E-F9C5-2BE4360FF90D}"/>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449C2-745E-017F-9D44-42073DB9EAD4}"/>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8A6BDD-E31C-C400-98A6-3AC1C4ED330B}"/>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CDEE8-F1A1-3F9C-D2ED-D5823718B7A6}"/>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E95CF8-846E-509B-17CA-E767F6406C84}"/>
              </a:ext>
            </a:extLst>
          </p:cNvPr>
          <p:cNvSpPr>
            <a:spLocks noGrp="1"/>
          </p:cNvSpPr>
          <p:nvPr>
            <p:ph type="dt" sz="half" idx="10"/>
          </p:nvPr>
        </p:nvSpPr>
        <p:spPr/>
        <p:txBody>
          <a:bodyPr/>
          <a:lstStyle>
            <a:lvl1pPr>
              <a:defRPr/>
            </a:lvl1pPr>
          </a:lstStyle>
          <a:p>
            <a:endParaRPr lang="es-ES" altLang="en-US" dirty="0"/>
          </a:p>
        </p:txBody>
      </p:sp>
      <p:sp>
        <p:nvSpPr>
          <p:cNvPr id="8" name="Footer Placeholder 7">
            <a:extLst>
              <a:ext uri="{FF2B5EF4-FFF2-40B4-BE49-F238E27FC236}">
                <a16:creationId xmlns:a16="http://schemas.microsoft.com/office/drawing/2014/main" id="{A643A397-2161-EDD9-6643-A3FFDBBE4EDC}"/>
              </a:ext>
            </a:extLst>
          </p:cNvPr>
          <p:cNvSpPr>
            <a:spLocks noGrp="1"/>
          </p:cNvSpPr>
          <p:nvPr>
            <p:ph type="ftr" sz="quarter" idx="11"/>
          </p:nvPr>
        </p:nvSpPr>
        <p:spPr/>
        <p:txBody>
          <a:bodyPr/>
          <a:lstStyle>
            <a:lvl1pPr>
              <a:defRPr/>
            </a:lvl1pPr>
          </a:lstStyle>
          <a:p>
            <a:endParaRPr lang="es-ES" altLang="en-US" dirty="0"/>
          </a:p>
        </p:txBody>
      </p:sp>
      <p:sp>
        <p:nvSpPr>
          <p:cNvPr id="9" name="Slide Number Placeholder 8">
            <a:extLst>
              <a:ext uri="{FF2B5EF4-FFF2-40B4-BE49-F238E27FC236}">
                <a16:creationId xmlns:a16="http://schemas.microsoft.com/office/drawing/2014/main" id="{4786E968-34D1-CB52-6271-9EF8C6AFAED8}"/>
              </a:ext>
            </a:extLst>
          </p:cNvPr>
          <p:cNvSpPr>
            <a:spLocks noGrp="1"/>
          </p:cNvSpPr>
          <p:nvPr>
            <p:ph type="sldNum" sz="quarter" idx="12"/>
          </p:nvPr>
        </p:nvSpPr>
        <p:spPr/>
        <p:txBody>
          <a:bodyPr/>
          <a:lstStyle>
            <a:lvl1pPr>
              <a:defRPr/>
            </a:lvl1pPr>
          </a:lstStyle>
          <a:p>
            <a:fld id="{2DBF2252-241A-44FA-811B-BA47540390BC}" type="slidenum">
              <a:rPr lang="es-ES" altLang="en-US"/>
              <a:pPr/>
              <a:t>‹#›</a:t>
            </a:fld>
            <a:endParaRPr lang="es-ES" altLang="en-US" dirty="0"/>
          </a:p>
        </p:txBody>
      </p:sp>
    </p:spTree>
    <p:extLst>
      <p:ext uri="{BB962C8B-B14F-4D97-AF65-F5344CB8AC3E}">
        <p14:creationId xmlns:p14="http://schemas.microsoft.com/office/powerpoint/2010/main" val="41030869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jpe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1pPr>
            <a:lvl2pPr lvl="1">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2pPr>
            <a:lvl3pPr lvl="2">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3pPr>
            <a:lvl4pPr lvl="3">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4pPr>
            <a:lvl5pPr lvl="4">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5pPr>
            <a:lvl6pPr lvl="5">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6pPr>
            <a:lvl7pPr lvl="6">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7pPr>
            <a:lvl8pPr lvl="7">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8pPr>
            <a:lvl9pPr lvl="8">
              <a:spcBef>
                <a:spcPts val="0"/>
              </a:spcBef>
              <a:spcAft>
                <a:spcPts val="0"/>
              </a:spcAft>
              <a:buClr>
                <a:schemeClr val="accent1"/>
              </a:buClr>
              <a:buSzPts val="2800"/>
              <a:buFont typeface="Merriweather Black"/>
              <a:buNone/>
              <a:defRPr sz="2800">
                <a:solidFill>
                  <a:schemeClr val="accent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1"/>
              </a:buClr>
              <a:buSzPts val="1800"/>
              <a:buFont typeface="Lato Light"/>
              <a:buChar char="●"/>
              <a:defRPr sz="1800">
                <a:solidFill>
                  <a:schemeClr val="accent1"/>
                </a:solidFill>
                <a:latin typeface="Lato Light"/>
                <a:ea typeface="Lato Light"/>
                <a:cs typeface="Lato Light"/>
                <a:sym typeface="Lato Light"/>
              </a:defRPr>
            </a:lvl1pPr>
            <a:lvl2pPr marL="914400" lvl="1"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2pPr>
            <a:lvl3pPr marL="1371600" lvl="2"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3pPr>
            <a:lvl4pPr marL="1828800" lvl="3"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4pPr>
            <a:lvl5pPr marL="2286000" lvl="4"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5pPr>
            <a:lvl6pPr marL="2743200" lvl="5"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6pPr>
            <a:lvl7pPr marL="3200400" lvl="6"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7pPr>
            <a:lvl8pPr marL="3657600" lvl="7"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8pPr>
            <a:lvl9pPr marL="4114800" lvl="8" indent="-317500">
              <a:lnSpc>
                <a:spcPct val="115000"/>
              </a:lnSpc>
              <a:spcBef>
                <a:spcPts val="0"/>
              </a:spcBef>
              <a:spcAft>
                <a:spcPts val="0"/>
              </a:spcAft>
              <a:buClr>
                <a:schemeClr val="accent1"/>
              </a:buClr>
              <a:buSzPts val="1400"/>
              <a:buFont typeface="Lato Light"/>
              <a:buChar char="■"/>
              <a:defRPr>
                <a:solidFill>
                  <a:schemeClr val="accent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CE8F8EE-6F61-B53B-2868-A0DAFE733ECE}"/>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AFDA788F-3A1E-27FB-0065-25915467DDB5}"/>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B928CE19-5091-625D-5348-B2B2354AA0D3}"/>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s-ES" altLang="en-US" dirty="0"/>
          </a:p>
        </p:txBody>
      </p:sp>
      <p:sp>
        <p:nvSpPr>
          <p:cNvPr id="1029" name="Rectangle 5">
            <a:extLst>
              <a:ext uri="{FF2B5EF4-FFF2-40B4-BE49-F238E27FC236}">
                <a16:creationId xmlns:a16="http://schemas.microsoft.com/office/drawing/2014/main" id="{3E8CDAE9-F627-F638-71C9-BB741AEEB132}"/>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s-ES" altLang="en-US" dirty="0"/>
          </a:p>
        </p:txBody>
      </p:sp>
      <p:sp>
        <p:nvSpPr>
          <p:cNvPr id="1030" name="Rectangle 6">
            <a:extLst>
              <a:ext uri="{FF2B5EF4-FFF2-40B4-BE49-F238E27FC236}">
                <a16:creationId xmlns:a16="http://schemas.microsoft.com/office/drawing/2014/main" id="{03B2A1A4-3E69-B014-C208-2B88A0BAE610}"/>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29B3F7D0-B5F3-48C2-8D34-60A7A34DE3CA}" type="slidenum">
              <a:rPr lang="es-ES" altLang="en-US"/>
              <a:pPr/>
              <a:t>‹#›</a:t>
            </a:fld>
            <a:endParaRPr lang="es-ES" altLang="en-US" dirty="0"/>
          </a:p>
        </p:txBody>
      </p:sp>
    </p:spTree>
    <p:extLst>
      <p:ext uri="{BB962C8B-B14F-4D97-AF65-F5344CB8AC3E}">
        <p14:creationId xmlns:p14="http://schemas.microsoft.com/office/powerpoint/2010/main" val="38851829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anose="020B0604020202020204" pitchFamily="34" charset="0"/>
        </a:defRPr>
      </a:lvl2pPr>
      <a:lvl3pPr algn="ctr" rtl="0" fontAlgn="base">
        <a:spcBef>
          <a:spcPct val="0"/>
        </a:spcBef>
        <a:spcAft>
          <a:spcPct val="0"/>
        </a:spcAft>
        <a:defRPr sz="3300">
          <a:solidFill>
            <a:schemeClr val="tx2"/>
          </a:solidFill>
          <a:latin typeface="Arial" panose="020B0604020202020204" pitchFamily="34" charset="0"/>
        </a:defRPr>
      </a:lvl3pPr>
      <a:lvl4pPr algn="ctr" rtl="0" fontAlgn="base">
        <a:spcBef>
          <a:spcPct val="0"/>
        </a:spcBef>
        <a:spcAft>
          <a:spcPct val="0"/>
        </a:spcAft>
        <a:defRPr sz="3300">
          <a:solidFill>
            <a:schemeClr val="tx2"/>
          </a:solidFill>
          <a:latin typeface="Arial" panose="020B0604020202020204" pitchFamily="34" charset="0"/>
        </a:defRPr>
      </a:lvl4pPr>
      <a:lvl5pPr algn="ctr" rtl="0" fontAlgn="base">
        <a:spcBef>
          <a:spcPct val="0"/>
        </a:spcBef>
        <a:spcAft>
          <a:spcPct val="0"/>
        </a:spcAft>
        <a:defRPr sz="3300">
          <a:solidFill>
            <a:schemeClr val="tx2"/>
          </a:solidFill>
          <a:latin typeface="Arial" panose="020B0604020202020204" pitchFamily="34" charset="0"/>
        </a:defRPr>
      </a:lvl5pPr>
      <a:lvl6pPr marL="342900" algn="ctr" rtl="0" fontAlgn="base">
        <a:spcBef>
          <a:spcPct val="0"/>
        </a:spcBef>
        <a:spcAft>
          <a:spcPct val="0"/>
        </a:spcAft>
        <a:defRPr sz="3300">
          <a:solidFill>
            <a:schemeClr val="tx2"/>
          </a:solidFill>
          <a:latin typeface="Arial" panose="020B0604020202020204" pitchFamily="34" charset="0"/>
        </a:defRPr>
      </a:lvl6pPr>
      <a:lvl7pPr marL="685800" algn="ctr" rtl="0" fontAlgn="base">
        <a:spcBef>
          <a:spcPct val="0"/>
        </a:spcBef>
        <a:spcAft>
          <a:spcPct val="0"/>
        </a:spcAft>
        <a:defRPr sz="3300">
          <a:solidFill>
            <a:schemeClr val="tx2"/>
          </a:solidFill>
          <a:latin typeface="Arial" panose="020B0604020202020204" pitchFamily="34" charset="0"/>
        </a:defRPr>
      </a:lvl7pPr>
      <a:lvl8pPr marL="1028700" algn="ctr" rtl="0" fontAlgn="base">
        <a:spcBef>
          <a:spcPct val="0"/>
        </a:spcBef>
        <a:spcAft>
          <a:spcPct val="0"/>
        </a:spcAft>
        <a:defRPr sz="3300">
          <a:solidFill>
            <a:schemeClr val="tx2"/>
          </a:solidFill>
          <a:latin typeface="Arial" panose="020B0604020202020204" pitchFamily="34" charset="0"/>
        </a:defRPr>
      </a:lvl8pPr>
      <a:lvl9pPr marL="1371600" algn="ctr" rtl="0" fontAlgn="base">
        <a:spcBef>
          <a:spcPct val="0"/>
        </a:spcBef>
        <a:spcAft>
          <a:spcPct val="0"/>
        </a:spcAft>
        <a:defRPr sz="3300">
          <a:solidFill>
            <a:schemeClr val="tx2"/>
          </a:solidFill>
          <a:latin typeface="Arial" panose="020B0604020202020204" pitchFamily="34" charset="0"/>
        </a:defRPr>
      </a:lvl9pPr>
    </p:titleStyle>
    <p:bodyStyle>
      <a:lvl1pPr marL="257175" indent="-257175" algn="l" rtl="0" fontAlgn="base">
        <a:spcBef>
          <a:spcPct val="20000"/>
        </a:spcBef>
        <a:spcAft>
          <a:spcPct val="0"/>
        </a:spcAft>
        <a:buChar char="•"/>
        <a:defRPr sz="2400" kern="1200">
          <a:solidFill>
            <a:schemeClr val="tx1"/>
          </a:solidFill>
          <a:latin typeface="+mn-lt"/>
          <a:ea typeface="+mn-ea"/>
          <a:cs typeface="+mn-cs"/>
        </a:defRPr>
      </a:lvl1pPr>
      <a:lvl2pPr marL="557213" indent="-214313" algn="l" rtl="0" fontAlgn="base">
        <a:spcBef>
          <a:spcPct val="20000"/>
        </a:spcBef>
        <a:spcAft>
          <a:spcPct val="0"/>
        </a:spcAft>
        <a:buChar char="–"/>
        <a:defRPr sz="2100" kern="1200">
          <a:solidFill>
            <a:schemeClr val="tx1"/>
          </a:solidFill>
          <a:latin typeface="+mn-lt"/>
          <a:ea typeface="+mn-ea"/>
          <a:cs typeface="+mn-cs"/>
        </a:defRPr>
      </a:lvl2pPr>
      <a:lvl3pPr marL="857250" indent="-171450" algn="l" rtl="0" fontAlgn="base">
        <a:spcBef>
          <a:spcPct val="20000"/>
        </a:spcBef>
        <a:spcAft>
          <a:spcPct val="0"/>
        </a:spcAft>
        <a:buChar char="•"/>
        <a:defRPr sz="1800" kern="1200">
          <a:solidFill>
            <a:schemeClr val="tx1"/>
          </a:solidFill>
          <a:latin typeface="+mn-lt"/>
          <a:ea typeface="+mn-ea"/>
          <a:cs typeface="+mn-cs"/>
        </a:defRPr>
      </a:lvl3pPr>
      <a:lvl4pPr marL="1200150" indent="-171450" algn="l" rtl="0" fontAlgn="base">
        <a:spcBef>
          <a:spcPct val="20000"/>
        </a:spcBef>
        <a:spcAft>
          <a:spcPct val="0"/>
        </a:spcAft>
        <a:buChar char="–"/>
        <a:defRPr sz="1500" kern="1200">
          <a:solidFill>
            <a:schemeClr val="tx1"/>
          </a:solidFill>
          <a:latin typeface="+mn-lt"/>
          <a:ea typeface="+mn-ea"/>
          <a:cs typeface="+mn-cs"/>
        </a:defRPr>
      </a:lvl4pPr>
      <a:lvl5pPr marL="1543050" indent="-171450" algn="l" rtl="0" fontAlgn="base">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ctrTitle"/>
          </p:nvPr>
        </p:nvSpPr>
        <p:spPr>
          <a:xfrm>
            <a:off x="5197000" y="2205475"/>
            <a:ext cx="3112800" cy="1272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ts val="990"/>
              <a:buFont typeface="Arial"/>
              <a:buNone/>
            </a:pPr>
            <a:r>
              <a:rPr lang="en" dirty="0"/>
              <a:t>Breast Cancer Detection</a:t>
            </a:r>
            <a:endParaRPr dirty="0"/>
          </a:p>
        </p:txBody>
      </p:sp>
      <p:sp>
        <p:nvSpPr>
          <p:cNvPr id="355" name="Google Shape;355;p55"/>
          <p:cNvSpPr txBox="1">
            <a:spLocks noGrp="1"/>
          </p:cNvSpPr>
          <p:nvPr>
            <p:ph type="subTitle" idx="1"/>
          </p:nvPr>
        </p:nvSpPr>
        <p:spPr>
          <a:xfrm>
            <a:off x="5197000" y="3574450"/>
            <a:ext cx="2958300" cy="792600"/>
          </a:xfrm>
          <a:prstGeom prst="rect">
            <a:avLst/>
          </a:prstGeom>
        </p:spPr>
        <p:txBody>
          <a:bodyPr spcFirstLastPara="1" wrap="square" lIns="91425" tIns="91425" rIns="91425" bIns="91425" anchor="t" anchorCtr="0">
            <a:normAutofit lnSpcReduction="10000"/>
          </a:bodyPr>
          <a:lstStyle/>
          <a:p>
            <a:pPr marL="0" lvl="0" indent="0">
              <a:buClr>
                <a:schemeClr val="dk1"/>
              </a:buClr>
              <a:buSzPts val="1100"/>
            </a:pPr>
            <a:r>
              <a:rPr lang="en" dirty="0"/>
              <a:t> </a:t>
            </a:r>
            <a:r>
              <a:rPr lang="en-US" dirty="0"/>
              <a:t>"Unleashing the Power of Autoencoders in Early Breast Cancer Identification"</a:t>
            </a:r>
            <a:endParaRPr dirty="0"/>
          </a:p>
        </p:txBody>
      </p:sp>
      <p:grpSp>
        <p:nvGrpSpPr>
          <p:cNvPr id="356" name="Google Shape;356;p55"/>
          <p:cNvGrpSpPr/>
          <p:nvPr/>
        </p:nvGrpSpPr>
        <p:grpSpPr>
          <a:xfrm>
            <a:off x="1392875" y="-202129"/>
            <a:ext cx="3179118" cy="5271199"/>
            <a:chOff x="1392875" y="-202129"/>
            <a:chExt cx="3179118" cy="5271199"/>
          </a:xfrm>
        </p:grpSpPr>
        <p:sp>
          <p:nvSpPr>
            <p:cNvPr id="357" name="Google Shape;357;p55"/>
            <p:cNvSpPr/>
            <p:nvPr/>
          </p:nvSpPr>
          <p:spPr>
            <a:xfrm>
              <a:off x="3715175" y="2835550"/>
              <a:ext cx="95700" cy="118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55"/>
            <p:cNvSpPr/>
            <p:nvPr/>
          </p:nvSpPr>
          <p:spPr>
            <a:xfrm>
              <a:off x="1392875" y="-85877"/>
              <a:ext cx="2843362" cy="4071061"/>
            </a:xfrm>
            <a:custGeom>
              <a:avLst/>
              <a:gdLst/>
              <a:ahLst/>
              <a:cxnLst/>
              <a:rect l="l" t="t" r="r" b="b"/>
              <a:pathLst>
                <a:path w="107398" h="153770" extrusionOk="0">
                  <a:moveTo>
                    <a:pt x="54846" y="1"/>
                  </a:moveTo>
                  <a:cubicBezTo>
                    <a:pt x="45770" y="1"/>
                    <a:pt x="37616" y="2951"/>
                    <a:pt x="34593" y="7177"/>
                  </a:cubicBezTo>
                  <a:cubicBezTo>
                    <a:pt x="34240" y="7671"/>
                    <a:pt x="33960" y="8178"/>
                    <a:pt x="33754" y="8702"/>
                  </a:cubicBezTo>
                  <a:cubicBezTo>
                    <a:pt x="33591" y="8751"/>
                    <a:pt x="33431" y="8802"/>
                    <a:pt x="33268" y="8852"/>
                  </a:cubicBezTo>
                  <a:cubicBezTo>
                    <a:pt x="11119" y="15885"/>
                    <a:pt x="14434" y="36743"/>
                    <a:pt x="11291" y="54877"/>
                  </a:cubicBezTo>
                  <a:cubicBezTo>
                    <a:pt x="8864" y="68867"/>
                    <a:pt x="12108" y="83204"/>
                    <a:pt x="11522" y="91255"/>
                  </a:cubicBezTo>
                  <a:cubicBezTo>
                    <a:pt x="11345" y="93719"/>
                    <a:pt x="10804" y="95596"/>
                    <a:pt x="9639" y="96695"/>
                  </a:cubicBezTo>
                  <a:cubicBezTo>
                    <a:pt x="9564" y="96766"/>
                    <a:pt x="9493" y="96837"/>
                    <a:pt x="9417" y="96913"/>
                  </a:cubicBezTo>
                  <a:cubicBezTo>
                    <a:pt x="7954" y="98362"/>
                    <a:pt x="6383" y="100646"/>
                    <a:pt x="4954" y="103400"/>
                  </a:cubicBezTo>
                  <a:cubicBezTo>
                    <a:pt x="3265" y="106673"/>
                    <a:pt x="1781" y="110608"/>
                    <a:pt x="951" y="114607"/>
                  </a:cubicBezTo>
                  <a:lnTo>
                    <a:pt x="951" y="114615"/>
                  </a:lnTo>
                  <a:cubicBezTo>
                    <a:pt x="893" y="114884"/>
                    <a:pt x="838" y="115156"/>
                    <a:pt x="792" y="115423"/>
                  </a:cubicBezTo>
                  <a:cubicBezTo>
                    <a:pt x="93" y="119200"/>
                    <a:pt x="1" y="122988"/>
                    <a:pt x="884" y="126283"/>
                  </a:cubicBezTo>
                  <a:cubicBezTo>
                    <a:pt x="1455" y="128399"/>
                    <a:pt x="2368" y="130071"/>
                    <a:pt x="3483" y="131442"/>
                  </a:cubicBezTo>
                  <a:lnTo>
                    <a:pt x="3705" y="131714"/>
                  </a:lnTo>
                  <a:cubicBezTo>
                    <a:pt x="7908" y="136664"/>
                    <a:pt x="14615" y="137666"/>
                    <a:pt x="15830" y="142434"/>
                  </a:cubicBezTo>
                  <a:cubicBezTo>
                    <a:pt x="16416" y="144736"/>
                    <a:pt x="17972" y="146617"/>
                    <a:pt x="20138" y="148130"/>
                  </a:cubicBezTo>
                  <a:lnTo>
                    <a:pt x="20398" y="148311"/>
                  </a:lnTo>
                  <a:cubicBezTo>
                    <a:pt x="22623" y="149806"/>
                    <a:pt x="25461" y="150942"/>
                    <a:pt x="28550" y="151776"/>
                  </a:cubicBezTo>
                  <a:lnTo>
                    <a:pt x="28768" y="151839"/>
                  </a:lnTo>
                  <a:cubicBezTo>
                    <a:pt x="32715" y="152882"/>
                    <a:pt x="37057" y="153448"/>
                    <a:pt x="41059" y="153663"/>
                  </a:cubicBezTo>
                  <a:lnTo>
                    <a:pt x="41264" y="153675"/>
                  </a:lnTo>
                  <a:cubicBezTo>
                    <a:pt x="42530" y="153739"/>
                    <a:pt x="43761" y="153769"/>
                    <a:pt x="44933" y="153769"/>
                  </a:cubicBezTo>
                  <a:cubicBezTo>
                    <a:pt x="46428" y="153769"/>
                    <a:pt x="47828" y="153720"/>
                    <a:pt x="49085" y="153629"/>
                  </a:cubicBezTo>
                  <a:cubicBezTo>
                    <a:pt x="59496" y="152874"/>
                    <a:pt x="82402" y="153154"/>
                    <a:pt x="90856" y="151496"/>
                  </a:cubicBezTo>
                  <a:cubicBezTo>
                    <a:pt x="99309" y="149831"/>
                    <a:pt x="99992" y="143642"/>
                    <a:pt x="104632" y="141076"/>
                  </a:cubicBezTo>
                  <a:cubicBezTo>
                    <a:pt x="105570" y="140556"/>
                    <a:pt x="106245" y="139484"/>
                    <a:pt x="106664" y="138029"/>
                  </a:cubicBezTo>
                  <a:cubicBezTo>
                    <a:pt x="106836" y="137448"/>
                    <a:pt x="106962" y="136802"/>
                    <a:pt x="107050" y="136106"/>
                  </a:cubicBezTo>
                  <a:cubicBezTo>
                    <a:pt x="107397" y="133399"/>
                    <a:pt x="107138" y="129929"/>
                    <a:pt x="106312" y="126346"/>
                  </a:cubicBezTo>
                  <a:cubicBezTo>
                    <a:pt x="105266" y="121777"/>
                    <a:pt x="103303" y="117030"/>
                    <a:pt x="100512" y="113450"/>
                  </a:cubicBezTo>
                  <a:cubicBezTo>
                    <a:pt x="93572" y="104544"/>
                    <a:pt x="92817" y="70879"/>
                    <a:pt x="90701" y="60312"/>
                  </a:cubicBezTo>
                  <a:cubicBezTo>
                    <a:pt x="88593" y="49748"/>
                    <a:pt x="89075" y="31056"/>
                    <a:pt x="85885" y="22712"/>
                  </a:cubicBezTo>
                  <a:cubicBezTo>
                    <a:pt x="82567" y="14020"/>
                    <a:pt x="79528" y="5135"/>
                    <a:pt x="65191" y="1326"/>
                  </a:cubicBezTo>
                  <a:cubicBezTo>
                    <a:pt x="61761" y="413"/>
                    <a:pt x="58239" y="1"/>
                    <a:pt x="54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55"/>
            <p:cNvSpPr/>
            <p:nvPr/>
          </p:nvSpPr>
          <p:spPr>
            <a:xfrm>
              <a:off x="3102446" y="2036544"/>
              <a:ext cx="1458190" cy="1790134"/>
            </a:xfrm>
            <a:custGeom>
              <a:avLst/>
              <a:gdLst/>
              <a:ahLst/>
              <a:cxnLst/>
              <a:rect l="l" t="t" r="r" b="b"/>
              <a:pathLst>
                <a:path w="55078"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4918" y="63243"/>
                    <a:pt x="55078" y="62003"/>
                    <a:pt x="54628" y="60539"/>
                  </a:cubicBezTo>
                  <a:cubicBezTo>
                    <a:pt x="50777" y="48003"/>
                    <a:pt x="38429" y="29538"/>
                    <a:pt x="30294" y="17592"/>
                  </a:cubicBezTo>
                  <a:cubicBezTo>
                    <a:pt x="26440" y="11930"/>
                    <a:pt x="22858" y="8500"/>
                    <a:pt x="21587" y="7064"/>
                  </a:cubicBezTo>
                  <a:cubicBezTo>
                    <a:pt x="17329" y="2249"/>
                    <a:pt x="12615" y="767"/>
                    <a:pt x="9456" y="238"/>
                  </a:cubicBezTo>
                  <a:cubicBezTo>
                    <a:pt x="8816" y="131"/>
                    <a:pt x="8238" y="63"/>
                    <a:pt x="7740" y="14"/>
                  </a:cubicBezTo>
                  <a:cubicBezTo>
                    <a:pt x="7648" y="5"/>
                    <a:pt x="7555" y="0"/>
                    <a:pt x="7459"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55"/>
            <p:cNvSpPr/>
            <p:nvPr/>
          </p:nvSpPr>
          <p:spPr>
            <a:xfrm>
              <a:off x="3102446" y="2036544"/>
              <a:ext cx="1438652" cy="1790134"/>
            </a:xfrm>
            <a:custGeom>
              <a:avLst/>
              <a:gdLst/>
              <a:ahLst/>
              <a:cxnLst/>
              <a:rect l="l" t="t" r="r" b="b"/>
              <a:pathLst>
                <a:path w="54340" h="67616" extrusionOk="0">
                  <a:moveTo>
                    <a:pt x="7459" y="0"/>
                  </a:moveTo>
                  <a:cubicBezTo>
                    <a:pt x="4544" y="0"/>
                    <a:pt x="1" y="4230"/>
                    <a:pt x="5352" y="13895"/>
                  </a:cubicBezTo>
                  <a:cubicBezTo>
                    <a:pt x="10875" y="23883"/>
                    <a:pt x="29077" y="59591"/>
                    <a:pt x="40396" y="66147"/>
                  </a:cubicBezTo>
                  <a:cubicBezTo>
                    <a:pt x="42095" y="67132"/>
                    <a:pt x="44299" y="67616"/>
                    <a:pt x="46473" y="67616"/>
                  </a:cubicBezTo>
                  <a:cubicBezTo>
                    <a:pt x="49811" y="67616"/>
                    <a:pt x="53078" y="66476"/>
                    <a:pt x="54340" y="64260"/>
                  </a:cubicBezTo>
                  <a:cubicBezTo>
                    <a:pt x="53093" y="64206"/>
                    <a:pt x="51908" y="63988"/>
                    <a:pt x="50834" y="63554"/>
                  </a:cubicBezTo>
                  <a:cubicBezTo>
                    <a:pt x="43123" y="60447"/>
                    <a:pt x="16779" y="18780"/>
                    <a:pt x="9456" y="238"/>
                  </a:cubicBezTo>
                  <a:cubicBezTo>
                    <a:pt x="8816" y="131"/>
                    <a:pt x="8238" y="63"/>
                    <a:pt x="7740" y="14"/>
                  </a:cubicBezTo>
                  <a:cubicBezTo>
                    <a:pt x="7648" y="5"/>
                    <a:pt x="7555" y="0"/>
                    <a:pt x="7459"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55"/>
            <p:cNvSpPr/>
            <p:nvPr/>
          </p:nvSpPr>
          <p:spPr>
            <a:xfrm>
              <a:off x="1937208" y="1787176"/>
              <a:ext cx="1970852" cy="2737674"/>
            </a:xfrm>
            <a:custGeom>
              <a:avLst/>
              <a:gdLst/>
              <a:ahLst/>
              <a:cxnLst/>
              <a:rect l="l" t="t" r="r" b="b"/>
              <a:pathLst>
                <a:path w="74442" h="103406" extrusionOk="0">
                  <a:moveTo>
                    <a:pt x="30282" y="1"/>
                  </a:moveTo>
                  <a:cubicBezTo>
                    <a:pt x="14926" y="1"/>
                    <a:pt x="0" y="4329"/>
                    <a:pt x="399" y="18106"/>
                  </a:cubicBezTo>
                  <a:cubicBezTo>
                    <a:pt x="1091" y="41979"/>
                    <a:pt x="27386" y="62740"/>
                    <a:pt x="20467" y="101144"/>
                  </a:cubicBezTo>
                  <a:cubicBezTo>
                    <a:pt x="27211" y="102700"/>
                    <a:pt x="33589" y="103405"/>
                    <a:pt x="39665" y="103405"/>
                  </a:cubicBezTo>
                  <a:cubicBezTo>
                    <a:pt x="51302" y="103405"/>
                    <a:pt x="61827" y="100816"/>
                    <a:pt x="71673" y="96646"/>
                  </a:cubicBezTo>
                  <a:cubicBezTo>
                    <a:pt x="72365" y="89727"/>
                    <a:pt x="61293" y="64123"/>
                    <a:pt x="67867" y="53051"/>
                  </a:cubicBezTo>
                  <a:cubicBezTo>
                    <a:pt x="74441" y="41979"/>
                    <a:pt x="72711" y="11186"/>
                    <a:pt x="58872" y="4959"/>
                  </a:cubicBezTo>
                  <a:cubicBezTo>
                    <a:pt x="53019" y="2325"/>
                    <a:pt x="41535" y="1"/>
                    <a:pt x="302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55"/>
            <p:cNvSpPr/>
            <p:nvPr/>
          </p:nvSpPr>
          <p:spPr>
            <a:xfrm>
              <a:off x="2451849" y="2545447"/>
              <a:ext cx="1658553" cy="862688"/>
            </a:xfrm>
            <a:custGeom>
              <a:avLst/>
              <a:gdLst/>
              <a:ahLst/>
              <a:cxnLst/>
              <a:rect l="l" t="t" r="r" b="b"/>
              <a:pathLst>
                <a:path w="62646" h="32585" extrusionOk="0">
                  <a:moveTo>
                    <a:pt x="49689" y="0"/>
                  </a:moveTo>
                  <a:lnTo>
                    <a:pt x="5878" y="952"/>
                  </a:lnTo>
                  <a:cubicBezTo>
                    <a:pt x="3529" y="5222"/>
                    <a:pt x="2121" y="9034"/>
                    <a:pt x="1467" y="12411"/>
                  </a:cubicBezTo>
                  <a:cubicBezTo>
                    <a:pt x="0" y="19988"/>
                    <a:pt x="2328" y="25369"/>
                    <a:pt x="6397" y="28718"/>
                  </a:cubicBezTo>
                  <a:cubicBezTo>
                    <a:pt x="9797" y="31518"/>
                    <a:pt x="19265" y="32584"/>
                    <a:pt x="28922" y="32584"/>
                  </a:cubicBezTo>
                  <a:cubicBezTo>
                    <a:pt x="35973" y="32584"/>
                    <a:pt x="43125" y="32016"/>
                    <a:pt x="48089" y="31140"/>
                  </a:cubicBezTo>
                  <a:cubicBezTo>
                    <a:pt x="55240" y="29877"/>
                    <a:pt x="62645" y="25293"/>
                    <a:pt x="62535" y="17926"/>
                  </a:cubicBezTo>
                  <a:cubicBezTo>
                    <a:pt x="62469" y="13177"/>
                    <a:pt x="58104" y="6921"/>
                    <a:pt x="49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55"/>
            <p:cNvSpPr/>
            <p:nvPr/>
          </p:nvSpPr>
          <p:spPr>
            <a:xfrm>
              <a:off x="2451849" y="2874028"/>
              <a:ext cx="1658553" cy="534107"/>
            </a:xfrm>
            <a:custGeom>
              <a:avLst/>
              <a:gdLst/>
              <a:ahLst/>
              <a:cxnLst/>
              <a:rect l="l" t="t" r="r" b="b"/>
              <a:pathLst>
                <a:path w="62646" h="20174" extrusionOk="0">
                  <a:moveTo>
                    <a:pt x="1467" y="0"/>
                  </a:moveTo>
                  <a:lnTo>
                    <a:pt x="1467" y="0"/>
                  </a:lnTo>
                  <a:cubicBezTo>
                    <a:pt x="0" y="7577"/>
                    <a:pt x="2328" y="12958"/>
                    <a:pt x="6397" y="16307"/>
                  </a:cubicBezTo>
                  <a:cubicBezTo>
                    <a:pt x="9797" y="19107"/>
                    <a:pt x="19265" y="20173"/>
                    <a:pt x="28922" y="20173"/>
                  </a:cubicBezTo>
                  <a:cubicBezTo>
                    <a:pt x="35973" y="20173"/>
                    <a:pt x="43125" y="19605"/>
                    <a:pt x="48089" y="18729"/>
                  </a:cubicBezTo>
                  <a:cubicBezTo>
                    <a:pt x="55240" y="17466"/>
                    <a:pt x="62645" y="12882"/>
                    <a:pt x="62535" y="5515"/>
                  </a:cubicBezTo>
                  <a:lnTo>
                    <a:pt x="62535" y="5515"/>
                  </a:lnTo>
                  <a:cubicBezTo>
                    <a:pt x="59434" y="10003"/>
                    <a:pt x="52663" y="14144"/>
                    <a:pt x="35098" y="14421"/>
                  </a:cubicBezTo>
                  <a:cubicBezTo>
                    <a:pt x="34216" y="14435"/>
                    <a:pt x="33358" y="14443"/>
                    <a:pt x="32523" y="14443"/>
                  </a:cubicBezTo>
                  <a:cubicBezTo>
                    <a:pt x="14291" y="14443"/>
                    <a:pt x="7028" y="11021"/>
                    <a:pt x="1467"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55"/>
            <p:cNvSpPr/>
            <p:nvPr/>
          </p:nvSpPr>
          <p:spPr>
            <a:xfrm>
              <a:off x="3052011" y="2630299"/>
              <a:ext cx="291199" cy="206214"/>
            </a:xfrm>
            <a:custGeom>
              <a:avLst/>
              <a:gdLst/>
              <a:ahLst/>
              <a:cxnLst/>
              <a:rect l="l" t="t" r="r" b="b"/>
              <a:pathLst>
                <a:path w="10999" h="7789" extrusionOk="0">
                  <a:moveTo>
                    <a:pt x="2336" y="0"/>
                  </a:moveTo>
                  <a:cubicBezTo>
                    <a:pt x="1615" y="0"/>
                    <a:pt x="837" y="64"/>
                    <a:pt x="1" y="206"/>
                  </a:cubicBezTo>
                  <a:cubicBezTo>
                    <a:pt x="1" y="206"/>
                    <a:pt x="6806" y="303"/>
                    <a:pt x="10911" y="7788"/>
                  </a:cubicBezTo>
                  <a:cubicBezTo>
                    <a:pt x="10998" y="5763"/>
                    <a:pt x="9697" y="3042"/>
                    <a:pt x="7875" y="1757"/>
                  </a:cubicBezTo>
                  <a:cubicBezTo>
                    <a:pt x="6695" y="786"/>
                    <a:pt x="4865" y="0"/>
                    <a:pt x="2336"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55"/>
            <p:cNvSpPr/>
            <p:nvPr/>
          </p:nvSpPr>
          <p:spPr>
            <a:xfrm>
              <a:off x="2465510" y="1684692"/>
              <a:ext cx="720173" cy="454893"/>
            </a:xfrm>
            <a:custGeom>
              <a:avLst/>
              <a:gdLst/>
              <a:ahLst/>
              <a:cxnLst/>
              <a:rect l="l" t="t" r="r" b="b"/>
              <a:pathLst>
                <a:path w="27202" h="17182" extrusionOk="0">
                  <a:moveTo>
                    <a:pt x="13449" y="0"/>
                  </a:moveTo>
                  <a:cubicBezTo>
                    <a:pt x="10591" y="0"/>
                    <a:pt x="7744" y="372"/>
                    <a:pt x="5535" y="1201"/>
                  </a:cubicBezTo>
                  <a:cubicBezTo>
                    <a:pt x="0" y="3277"/>
                    <a:pt x="2075" y="5135"/>
                    <a:pt x="1729" y="8249"/>
                  </a:cubicBezTo>
                  <a:cubicBezTo>
                    <a:pt x="1671" y="8774"/>
                    <a:pt x="1594" y="9245"/>
                    <a:pt x="1519" y="9678"/>
                  </a:cubicBezTo>
                  <a:cubicBezTo>
                    <a:pt x="1144" y="11809"/>
                    <a:pt x="803" y="12954"/>
                    <a:pt x="2940" y="14522"/>
                  </a:cubicBezTo>
                  <a:cubicBezTo>
                    <a:pt x="5327" y="16273"/>
                    <a:pt x="9994" y="17182"/>
                    <a:pt x="14516" y="17182"/>
                  </a:cubicBezTo>
                  <a:cubicBezTo>
                    <a:pt x="18930" y="17182"/>
                    <a:pt x="23204" y="16316"/>
                    <a:pt x="25084" y="14522"/>
                  </a:cubicBezTo>
                  <a:cubicBezTo>
                    <a:pt x="27201" y="12501"/>
                    <a:pt x="27043" y="10615"/>
                    <a:pt x="26565" y="8619"/>
                  </a:cubicBezTo>
                  <a:cubicBezTo>
                    <a:pt x="26243" y="7262"/>
                    <a:pt x="25776" y="5854"/>
                    <a:pt x="25776" y="4315"/>
                  </a:cubicBezTo>
                  <a:cubicBezTo>
                    <a:pt x="25776" y="1718"/>
                    <a:pt x="19589" y="0"/>
                    <a:pt x="13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55"/>
            <p:cNvSpPr/>
            <p:nvPr/>
          </p:nvSpPr>
          <p:spPr>
            <a:xfrm>
              <a:off x="2486743" y="1912853"/>
              <a:ext cx="698940" cy="226732"/>
            </a:xfrm>
            <a:custGeom>
              <a:avLst/>
              <a:gdLst/>
              <a:ahLst/>
              <a:cxnLst/>
              <a:rect l="l" t="t" r="r" b="b"/>
              <a:pathLst>
                <a:path w="26400" h="8564" extrusionOk="0">
                  <a:moveTo>
                    <a:pt x="25763" y="1"/>
                  </a:moveTo>
                  <a:lnTo>
                    <a:pt x="25763" y="1"/>
                  </a:lnTo>
                  <a:cubicBezTo>
                    <a:pt x="25679" y="175"/>
                    <a:pt x="25609" y="356"/>
                    <a:pt x="25552" y="541"/>
                  </a:cubicBezTo>
                  <a:cubicBezTo>
                    <a:pt x="24371" y="4222"/>
                    <a:pt x="20573" y="5883"/>
                    <a:pt x="14826" y="6052"/>
                  </a:cubicBezTo>
                  <a:cubicBezTo>
                    <a:pt x="14506" y="6062"/>
                    <a:pt x="14184" y="6067"/>
                    <a:pt x="13863" y="6067"/>
                  </a:cubicBezTo>
                  <a:cubicBezTo>
                    <a:pt x="8546" y="6067"/>
                    <a:pt x="3114" y="4739"/>
                    <a:pt x="717" y="1060"/>
                  </a:cubicBezTo>
                  <a:lnTo>
                    <a:pt x="717" y="1060"/>
                  </a:lnTo>
                  <a:cubicBezTo>
                    <a:pt x="342" y="3191"/>
                    <a:pt x="1" y="4336"/>
                    <a:pt x="2138" y="5904"/>
                  </a:cubicBezTo>
                  <a:cubicBezTo>
                    <a:pt x="4525" y="7655"/>
                    <a:pt x="9192" y="8564"/>
                    <a:pt x="13714" y="8564"/>
                  </a:cubicBezTo>
                  <a:cubicBezTo>
                    <a:pt x="18128" y="8564"/>
                    <a:pt x="22402" y="7698"/>
                    <a:pt x="24282" y="5904"/>
                  </a:cubicBezTo>
                  <a:cubicBezTo>
                    <a:pt x="26399" y="3883"/>
                    <a:pt x="26241" y="1997"/>
                    <a:pt x="2576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55"/>
            <p:cNvSpPr/>
            <p:nvPr/>
          </p:nvSpPr>
          <p:spPr>
            <a:xfrm>
              <a:off x="2559364" y="1706613"/>
              <a:ext cx="532598" cy="116331"/>
            </a:xfrm>
            <a:custGeom>
              <a:avLst/>
              <a:gdLst/>
              <a:ahLst/>
              <a:cxnLst/>
              <a:rect l="l" t="t" r="r" b="b"/>
              <a:pathLst>
                <a:path w="20117" h="4394" extrusionOk="0">
                  <a:moveTo>
                    <a:pt x="10058" y="0"/>
                  </a:moveTo>
                  <a:cubicBezTo>
                    <a:pt x="6651" y="0"/>
                    <a:pt x="3638" y="374"/>
                    <a:pt x="1819" y="940"/>
                  </a:cubicBezTo>
                  <a:cubicBezTo>
                    <a:pt x="671" y="1296"/>
                    <a:pt x="0" y="1727"/>
                    <a:pt x="0" y="2197"/>
                  </a:cubicBezTo>
                  <a:cubicBezTo>
                    <a:pt x="0" y="2646"/>
                    <a:pt x="613" y="3061"/>
                    <a:pt x="1660" y="3403"/>
                  </a:cubicBezTo>
                  <a:cubicBezTo>
                    <a:pt x="3458" y="4003"/>
                    <a:pt x="6550" y="4393"/>
                    <a:pt x="10058" y="4393"/>
                  </a:cubicBezTo>
                  <a:cubicBezTo>
                    <a:pt x="13599" y="4393"/>
                    <a:pt x="16709" y="3995"/>
                    <a:pt x="18504" y="3391"/>
                  </a:cubicBezTo>
                  <a:cubicBezTo>
                    <a:pt x="19526" y="3048"/>
                    <a:pt x="20116" y="2637"/>
                    <a:pt x="20116" y="2197"/>
                  </a:cubicBezTo>
                  <a:cubicBezTo>
                    <a:pt x="20116" y="1702"/>
                    <a:pt x="19366" y="1245"/>
                    <a:pt x="18101" y="881"/>
                  </a:cubicBezTo>
                  <a:cubicBezTo>
                    <a:pt x="16266" y="344"/>
                    <a:pt x="13349" y="0"/>
                    <a:pt x="10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55"/>
            <p:cNvSpPr/>
            <p:nvPr/>
          </p:nvSpPr>
          <p:spPr>
            <a:xfrm>
              <a:off x="2602650" y="1513425"/>
              <a:ext cx="446607" cy="309519"/>
            </a:xfrm>
            <a:custGeom>
              <a:avLst/>
              <a:gdLst/>
              <a:ahLst/>
              <a:cxnLst/>
              <a:rect l="l" t="t" r="r" b="b"/>
              <a:pathLst>
                <a:path w="16869" h="11691" extrusionOk="0">
                  <a:moveTo>
                    <a:pt x="0" y="1"/>
                  </a:moveTo>
                  <a:cubicBezTo>
                    <a:pt x="159" y="1053"/>
                    <a:pt x="264" y="2516"/>
                    <a:pt x="294" y="4163"/>
                  </a:cubicBezTo>
                  <a:cubicBezTo>
                    <a:pt x="314" y="5178"/>
                    <a:pt x="260" y="6740"/>
                    <a:pt x="184" y="8237"/>
                  </a:cubicBezTo>
                  <a:cubicBezTo>
                    <a:pt x="138" y="9125"/>
                    <a:pt x="80" y="9993"/>
                    <a:pt x="25" y="10700"/>
                  </a:cubicBezTo>
                  <a:cubicBezTo>
                    <a:pt x="1823" y="11300"/>
                    <a:pt x="4915" y="11690"/>
                    <a:pt x="8423" y="11690"/>
                  </a:cubicBezTo>
                  <a:cubicBezTo>
                    <a:pt x="11964" y="11690"/>
                    <a:pt x="15074" y="11292"/>
                    <a:pt x="16869" y="10688"/>
                  </a:cubicBezTo>
                  <a:cubicBezTo>
                    <a:pt x="16738" y="10076"/>
                    <a:pt x="16571" y="8983"/>
                    <a:pt x="16467" y="8178"/>
                  </a:cubicBezTo>
                  <a:cubicBezTo>
                    <a:pt x="16437" y="7909"/>
                    <a:pt x="16408" y="7675"/>
                    <a:pt x="16396" y="7499"/>
                  </a:cubicBezTo>
                  <a:cubicBezTo>
                    <a:pt x="16215" y="5362"/>
                    <a:pt x="16353" y="2775"/>
                    <a:pt x="16743" y="1287"/>
                  </a:cubicBezTo>
                  <a:lnTo>
                    <a:pt x="0" y="1"/>
                  </a:ln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55"/>
            <p:cNvSpPr/>
            <p:nvPr/>
          </p:nvSpPr>
          <p:spPr>
            <a:xfrm>
              <a:off x="2602598" y="1513504"/>
              <a:ext cx="443297" cy="199304"/>
            </a:xfrm>
            <a:custGeom>
              <a:avLst/>
              <a:gdLst/>
              <a:ahLst/>
              <a:cxnLst/>
              <a:rect l="l" t="t" r="r" b="b"/>
              <a:pathLst>
                <a:path w="16744" h="7528" extrusionOk="0">
                  <a:moveTo>
                    <a:pt x="0" y="0"/>
                  </a:moveTo>
                  <a:cubicBezTo>
                    <a:pt x="160" y="1050"/>
                    <a:pt x="264" y="2512"/>
                    <a:pt x="296" y="4161"/>
                  </a:cubicBezTo>
                  <a:cubicBezTo>
                    <a:pt x="4458" y="6962"/>
                    <a:pt x="10509" y="7528"/>
                    <a:pt x="14701" y="7528"/>
                  </a:cubicBezTo>
                  <a:cubicBezTo>
                    <a:pt x="15309" y="7528"/>
                    <a:pt x="15879" y="7516"/>
                    <a:pt x="16398" y="7497"/>
                  </a:cubicBezTo>
                  <a:cubicBezTo>
                    <a:pt x="16215" y="5359"/>
                    <a:pt x="16355" y="2772"/>
                    <a:pt x="16744" y="1283"/>
                  </a:cubicBezTo>
                  <a:lnTo>
                    <a:pt x="0" y="0"/>
                  </a:ln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55"/>
            <p:cNvSpPr/>
            <p:nvPr/>
          </p:nvSpPr>
          <p:spPr>
            <a:xfrm>
              <a:off x="2596349" y="590533"/>
              <a:ext cx="240102" cy="510464"/>
            </a:xfrm>
            <a:custGeom>
              <a:avLst/>
              <a:gdLst/>
              <a:ahLst/>
              <a:cxnLst/>
              <a:rect l="l" t="t" r="r" b="b"/>
              <a:pathLst>
                <a:path w="9069" h="19281" extrusionOk="0">
                  <a:moveTo>
                    <a:pt x="3505" y="1"/>
                  </a:moveTo>
                  <a:lnTo>
                    <a:pt x="1" y="11837"/>
                  </a:lnTo>
                  <a:cubicBezTo>
                    <a:pt x="878" y="16090"/>
                    <a:pt x="74" y="19001"/>
                    <a:pt x="1717" y="19260"/>
                  </a:cubicBezTo>
                  <a:cubicBezTo>
                    <a:pt x="1801" y="19274"/>
                    <a:pt x="1896" y="19281"/>
                    <a:pt x="2000" y="19281"/>
                  </a:cubicBezTo>
                  <a:cubicBezTo>
                    <a:pt x="3932" y="19281"/>
                    <a:pt x="9068" y="16744"/>
                    <a:pt x="8036" y="2551"/>
                  </a:cubicBezTo>
                  <a:lnTo>
                    <a:pt x="3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55"/>
            <p:cNvSpPr/>
            <p:nvPr/>
          </p:nvSpPr>
          <p:spPr>
            <a:xfrm>
              <a:off x="2905339" y="2966187"/>
              <a:ext cx="555048" cy="306369"/>
            </a:xfrm>
            <a:custGeom>
              <a:avLst/>
              <a:gdLst/>
              <a:ahLst/>
              <a:cxnLst/>
              <a:rect l="l" t="t" r="r" b="b"/>
              <a:pathLst>
                <a:path w="20965" h="11572" extrusionOk="0">
                  <a:moveTo>
                    <a:pt x="1129" y="1"/>
                  </a:moveTo>
                  <a:cubicBezTo>
                    <a:pt x="64" y="1"/>
                    <a:pt x="0" y="949"/>
                    <a:pt x="431" y="2054"/>
                  </a:cubicBezTo>
                  <a:cubicBezTo>
                    <a:pt x="854" y="3142"/>
                    <a:pt x="1761" y="4381"/>
                    <a:pt x="2660" y="4984"/>
                  </a:cubicBezTo>
                  <a:cubicBezTo>
                    <a:pt x="4533" y="6244"/>
                    <a:pt x="8345" y="7449"/>
                    <a:pt x="9025" y="9427"/>
                  </a:cubicBezTo>
                  <a:cubicBezTo>
                    <a:pt x="9152" y="9795"/>
                    <a:pt x="9680" y="10136"/>
                    <a:pt x="10445" y="10436"/>
                  </a:cubicBezTo>
                  <a:cubicBezTo>
                    <a:pt x="12207" y="11121"/>
                    <a:pt x="15226" y="11571"/>
                    <a:pt x="17500" y="11571"/>
                  </a:cubicBezTo>
                  <a:cubicBezTo>
                    <a:pt x="19528" y="11571"/>
                    <a:pt x="20964" y="11213"/>
                    <a:pt x="20390" y="10345"/>
                  </a:cubicBezTo>
                  <a:cubicBezTo>
                    <a:pt x="16240" y="4079"/>
                    <a:pt x="14602" y="3549"/>
                    <a:pt x="9303" y="2645"/>
                  </a:cubicBezTo>
                  <a:cubicBezTo>
                    <a:pt x="4009" y="1744"/>
                    <a:pt x="3918" y="332"/>
                    <a:pt x="1391" y="18"/>
                  </a:cubicBezTo>
                  <a:cubicBezTo>
                    <a:pt x="1298" y="6"/>
                    <a:pt x="1211" y="1"/>
                    <a:pt x="1129"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55"/>
            <p:cNvSpPr/>
            <p:nvPr/>
          </p:nvSpPr>
          <p:spPr>
            <a:xfrm>
              <a:off x="2916723" y="3020567"/>
              <a:ext cx="265147" cy="221913"/>
            </a:xfrm>
            <a:custGeom>
              <a:avLst/>
              <a:gdLst/>
              <a:ahLst/>
              <a:cxnLst/>
              <a:rect l="l" t="t" r="r" b="b"/>
              <a:pathLst>
                <a:path w="10015" h="8382" extrusionOk="0">
                  <a:moveTo>
                    <a:pt x="1" y="0"/>
                  </a:moveTo>
                  <a:lnTo>
                    <a:pt x="1" y="0"/>
                  </a:lnTo>
                  <a:cubicBezTo>
                    <a:pt x="424" y="1088"/>
                    <a:pt x="1331" y="2327"/>
                    <a:pt x="2230" y="2930"/>
                  </a:cubicBezTo>
                  <a:cubicBezTo>
                    <a:pt x="4103" y="4190"/>
                    <a:pt x="7915" y="5395"/>
                    <a:pt x="8595" y="7373"/>
                  </a:cubicBezTo>
                  <a:cubicBezTo>
                    <a:pt x="8722" y="7741"/>
                    <a:pt x="9250" y="8082"/>
                    <a:pt x="10015" y="8382"/>
                  </a:cubicBezTo>
                  <a:cubicBezTo>
                    <a:pt x="9958" y="7809"/>
                    <a:pt x="9713" y="7071"/>
                    <a:pt x="9115" y="6146"/>
                  </a:cubicBezTo>
                  <a:cubicBezTo>
                    <a:pt x="7576" y="3780"/>
                    <a:pt x="3425" y="3091"/>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55"/>
            <p:cNvSpPr/>
            <p:nvPr/>
          </p:nvSpPr>
          <p:spPr>
            <a:xfrm>
              <a:off x="2599076" y="3130783"/>
              <a:ext cx="1972917" cy="719246"/>
            </a:xfrm>
            <a:custGeom>
              <a:avLst/>
              <a:gdLst/>
              <a:ahLst/>
              <a:cxnLst/>
              <a:rect l="l" t="t" r="r" b="b"/>
              <a:pathLst>
                <a:path w="74520" h="27167" extrusionOk="0">
                  <a:moveTo>
                    <a:pt x="1712" y="0"/>
                  </a:moveTo>
                  <a:cubicBezTo>
                    <a:pt x="994" y="0"/>
                    <a:pt x="446" y="313"/>
                    <a:pt x="72" y="1118"/>
                  </a:cubicBezTo>
                  <a:cubicBezTo>
                    <a:pt x="25" y="1445"/>
                    <a:pt x="3" y="1776"/>
                    <a:pt x="5" y="2108"/>
                  </a:cubicBezTo>
                  <a:cubicBezTo>
                    <a:pt x="1" y="2476"/>
                    <a:pt x="24" y="2845"/>
                    <a:pt x="76" y="3209"/>
                  </a:cubicBezTo>
                  <a:cubicBezTo>
                    <a:pt x="207" y="4213"/>
                    <a:pt x="520" y="5216"/>
                    <a:pt x="994" y="6201"/>
                  </a:cubicBezTo>
                  <a:lnTo>
                    <a:pt x="996" y="6208"/>
                  </a:lnTo>
                  <a:cubicBezTo>
                    <a:pt x="1058" y="6339"/>
                    <a:pt x="1123" y="6469"/>
                    <a:pt x="1192" y="6597"/>
                  </a:cubicBezTo>
                  <a:cubicBezTo>
                    <a:pt x="1498" y="7173"/>
                    <a:pt x="1844" y="7727"/>
                    <a:pt x="2229" y="8255"/>
                  </a:cubicBezTo>
                  <a:cubicBezTo>
                    <a:pt x="3663" y="10250"/>
                    <a:pt x="5707" y="12103"/>
                    <a:pt x="8127" y="13648"/>
                  </a:cubicBezTo>
                  <a:cubicBezTo>
                    <a:pt x="13085" y="16815"/>
                    <a:pt x="14383" y="17253"/>
                    <a:pt x="28095" y="17424"/>
                  </a:cubicBezTo>
                  <a:cubicBezTo>
                    <a:pt x="41802" y="17593"/>
                    <a:pt x="46230" y="23735"/>
                    <a:pt x="58291" y="26633"/>
                  </a:cubicBezTo>
                  <a:cubicBezTo>
                    <a:pt x="59802" y="26997"/>
                    <a:pt x="61316" y="27167"/>
                    <a:pt x="62773" y="27167"/>
                  </a:cubicBezTo>
                  <a:cubicBezTo>
                    <a:pt x="66110" y="27167"/>
                    <a:pt x="69146" y="26275"/>
                    <a:pt x="71144" y="24777"/>
                  </a:cubicBezTo>
                  <a:cubicBezTo>
                    <a:pt x="72127" y="24048"/>
                    <a:pt x="72857" y="23171"/>
                    <a:pt x="73254" y="22183"/>
                  </a:cubicBezTo>
                  <a:cubicBezTo>
                    <a:pt x="74520" y="19039"/>
                    <a:pt x="71656" y="13534"/>
                    <a:pt x="66596" y="9650"/>
                  </a:cubicBezTo>
                  <a:cubicBezTo>
                    <a:pt x="59176" y="3954"/>
                    <a:pt x="41329" y="7557"/>
                    <a:pt x="29860" y="2930"/>
                  </a:cubicBezTo>
                  <a:cubicBezTo>
                    <a:pt x="28193" y="2257"/>
                    <a:pt x="26435" y="2014"/>
                    <a:pt x="24713" y="2014"/>
                  </a:cubicBezTo>
                  <a:cubicBezTo>
                    <a:pt x="20198" y="2014"/>
                    <a:pt x="15938" y="3689"/>
                    <a:pt x="14257" y="3689"/>
                  </a:cubicBezTo>
                  <a:cubicBezTo>
                    <a:pt x="14210" y="3689"/>
                    <a:pt x="14165" y="3688"/>
                    <a:pt x="14123" y="3686"/>
                  </a:cubicBezTo>
                  <a:cubicBezTo>
                    <a:pt x="8215" y="3320"/>
                    <a:pt x="4055" y="0"/>
                    <a:pt x="1712"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55"/>
            <p:cNvSpPr/>
            <p:nvPr/>
          </p:nvSpPr>
          <p:spPr>
            <a:xfrm>
              <a:off x="2686762" y="3048313"/>
              <a:ext cx="453781" cy="215401"/>
            </a:xfrm>
            <a:custGeom>
              <a:avLst/>
              <a:gdLst/>
              <a:ahLst/>
              <a:cxnLst/>
              <a:rect l="l" t="t" r="r" b="b"/>
              <a:pathLst>
                <a:path w="17140" h="8136" extrusionOk="0">
                  <a:moveTo>
                    <a:pt x="2507" y="1"/>
                  </a:moveTo>
                  <a:cubicBezTo>
                    <a:pt x="856" y="1"/>
                    <a:pt x="1" y="1422"/>
                    <a:pt x="1393" y="2435"/>
                  </a:cubicBezTo>
                  <a:cubicBezTo>
                    <a:pt x="3313" y="3831"/>
                    <a:pt x="10071" y="7485"/>
                    <a:pt x="12812" y="8135"/>
                  </a:cubicBezTo>
                  <a:cubicBezTo>
                    <a:pt x="14606" y="8128"/>
                    <a:pt x="16764" y="7190"/>
                    <a:pt x="17139" y="5669"/>
                  </a:cubicBezTo>
                  <a:cubicBezTo>
                    <a:pt x="10800" y="4077"/>
                    <a:pt x="6949" y="1949"/>
                    <a:pt x="4292" y="498"/>
                  </a:cubicBezTo>
                  <a:cubicBezTo>
                    <a:pt x="3647" y="147"/>
                    <a:pt x="3036" y="1"/>
                    <a:pt x="2507"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55"/>
            <p:cNvSpPr/>
            <p:nvPr/>
          </p:nvSpPr>
          <p:spPr>
            <a:xfrm>
              <a:off x="2625419" y="3295139"/>
              <a:ext cx="1857221" cy="554890"/>
            </a:xfrm>
            <a:custGeom>
              <a:avLst/>
              <a:gdLst/>
              <a:ahLst/>
              <a:cxnLst/>
              <a:rect l="l" t="t" r="r" b="b"/>
              <a:pathLst>
                <a:path w="70150" h="20959" extrusionOk="0">
                  <a:moveTo>
                    <a:pt x="1" y="0"/>
                  </a:moveTo>
                  <a:lnTo>
                    <a:pt x="1" y="0"/>
                  </a:lnTo>
                  <a:cubicBezTo>
                    <a:pt x="63" y="131"/>
                    <a:pt x="128" y="261"/>
                    <a:pt x="197" y="389"/>
                  </a:cubicBezTo>
                  <a:cubicBezTo>
                    <a:pt x="502" y="965"/>
                    <a:pt x="849" y="1519"/>
                    <a:pt x="1233" y="2047"/>
                  </a:cubicBezTo>
                  <a:cubicBezTo>
                    <a:pt x="2668" y="4042"/>
                    <a:pt x="4712" y="5895"/>
                    <a:pt x="7131" y="7440"/>
                  </a:cubicBezTo>
                  <a:cubicBezTo>
                    <a:pt x="12090" y="10607"/>
                    <a:pt x="13388" y="11045"/>
                    <a:pt x="27100" y="11216"/>
                  </a:cubicBezTo>
                  <a:cubicBezTo>
                    <a:pt x="40806" y="11385"/>
                    <a:pt x="45235" y="17527"/>
                    <a:pt x="57295" y="20425"/>
                  </a:cubicBezTo>
                  <a:cubicBezTo>
                    <a:pt x="58806" y="20789"/>
                    <a:pt x="60320" y="20959"/>
                    <a:pt x="61777" y="20959"/>
                  </a:cubicBezTo>
                  <a:cubicBezTo>
                    <a:pt x="65115" y="20959"/>
                    <a:pt x="68151" y="20067"/>
                    <a:pt x="70149" y="18569"/>
                  </a:cubicBezTo>
                  <a:lnTo>
                    <a:pt x="70149" y="18569"/>
                  </a:lnTo>
                  <a:cubicBezTo>
                    <a:pt x="68998" y="18702"/>
                    <a:pt x="67878" y="18764"/>
                    <a:pt x="66787" y="18764"/>
                  </a:cubicBezTo>
                  <a:cubicBezTo>
                    <a:pt x="53083" y="18764"/>
                    <a:pt x="43730" y="9040"/>
                    <a:pt x="30559" y="9040"/>
                  </a:cubicBezTo>
                  <a:cubicBezTo>
                    <a:pt x="30428" y="9040"/>
                    <a:pt x="30296" y="9041"/>
                    <a:pt x="30164" y="9043"/>
                  </a:cubicBezTo>
                  <a:cubicBezTo>
                    <a:pt x="29336" y="9055"/>
                    <a:pt x="28532" y="9062"/>
                    <a:pt x="27749" y="9062"/>
                  </a:cubicBezTo>
                  <a:cubicBezTo>
                    <a:pt x="14780" y="9062"/>
                    <a:pt x="7866" y="7280"/>
                    <a:pt x="1" y="0"/>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55"/>
            <p:cNvSpPr/>
            <p:nvPr/>
          </p:nvSpPr>
          <p:spPr>
            <a:xfrm>
              <a:off x="1990416" y="3835229"/>
              <a:ext cx="2308991" cy="1233841"/>
            </a:xfrm>
            <a:custGeom>
              <a:avLst/>
              <a:gdLst/>
              <a:ahLst/>
              <a:cxnLst/>
              <a:rect l="l" t="t" r="r" b="b"/>
              <a:pathLst>
                <a:path w="87214" h="46604" extrusionOk="0">
                  <a:moveTo>
                    <a:pt x="68191" y="0"/>
                  </a:moveTo>
                  <a:cubicBezTo>
                    <a:pt x="59880" y="2732"/>
                    <a:pt x="51506" y="4527"/>
                    <a:pt x="43008" y="4527"/>
                  </a:cubicBezTo>
                  <a:cubicBezTo>
                    <a:pt x="35727" y="4527"/>
                    <a:pt x="28356" y="3210"/>
                    <a:pt x="20855" y="34"/>
                  </a:cubicBezTo>
                  <a:cubicBezTo>
                    <a:pt x="18227" y="2298"/>
                    <a:pt x="15901" y="4799"/>
                    <a:pt x="13852" y="7435"/>
                  </a:cubicBezTo>
                  <a:cubicBezTo>
                    <a:pt x="3689" y="20482"/>
                    <a:pt x="201" y="36931"/>
                    <a:pt x="13" y="45141"/>
                  </a:cubicBezTo>
                  <a:cubicBezTo>
                    <a:pt x="1" y="45645"/>
                    <a:pt x="5" y="46135"/>
                    <a:pt x="22" y="46604"/>
                  </a:cubicBezTo>
                  <a:lnTo>
                    <a:pt x="87214" y="46604"/>
                  </a:lnTo>
                  <a:cubicBezTo>
                    <a:pt x="87214" y="46604"/>
                    <a:pt x="87214" y="22330"/>
                    <a:pt x="68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55"/>
            <p:cNvSpPr/>
            <p:nvPr/>
          </p:nvSpPr>
          <p:spPr>
            <a:xfrm>
              <a:off x="3620455" y="2684891"/>
              <a:ext cx="37489" cy="5507"/>
            </a:xfrm>
            <a:custGeom>
              <a:avLst/>
              <a:gdLst/>
              <a:ahLst/>
              <a:cxnLst/>
              <a:rect l="l" t="t" r="r" b="b"/>
              <a:pathLst>
                <a:path w="1416" h="208" extrusionOk="0">
                  <a:moveTo>
                    <a:pt x="1416" y="208"/>
                  </a:moveTo>
                  <a:lnTo>
                    <a:pt x="0" y="1"/>
                  </a:lnTo>
                  <a:lnTo>
                    <a:pt x="0" y="1"/>
                  </a:lnTo>
                  <a:close/>
                </a:path>
              </a:pathLst>
            </a:custGeom>
            <a:solidFill>
              <a:srgbClr val="FF8F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rgbClr val="711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55"/>
            <p:cNvSpPr/>
            <p:nvPr/>
          </p:nvSpPr>
          <p:spPr>
            <a:xfrm>
              <a:off x="2009452" y="32069"/>
              <a:ext cx="1544101" cy="1551091"/>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55"/>
            <p:cNvSpPr/>
            <p:nvPr/>
          </p:nvSpPr>
          <p:spPr>
            <a:xfrm>
              <a:off x="2043472" y="105828"/>
              <a:ext cx="1471480" cy="1530334"/>
            </a:xfrm>
            <a:custGeom>
              <a:avLst/>
              <a:gdLst/>
              <a:ahLst/>
              <a:cxnLst/>
              <a:rect l="l" t="t" r="r" b="b"/>
              <a:pathLst>
                <a:path w="55580" h="57803" extrusionOk="0">
                  <a:moveTo>
                    <a:pt x="30755" y="1"/>
                  </a:moveTo>
                  <a:cubicBezTo>
                    <a:pt x="25952" y="1"/>
                    <a:pt x="20628" y="1566"/>
                    <a:pt x="14945" y="5241"/>
                  </a:cubicBezTo>
                  <a:cubicBezTo>
                    <a:pt x="0" y="14900"/>
                    <a:pt x="3180" y="36167"/>
                    <a:pt x="12844" y="47185"/>
                  </a:cubicBezTo>
                  <a:cubicBezTo>
                    <a:pt x="19291" y="54543"/>
                    <a:pt x="32846" y="57803"/>
                    <a:pt x="40975" y="57803"/>
                  </a:cubicBezTo>
                  <a:cubicBezTo>
                    <a:pt x="43033" y="57803"/>
                    <a:pt x="44743" y="57594"/>
                    <a:pt x="45903" y="57190"/>
                  </a:cubicBezTo>
                  <a:cubicBezTo>
                    <a:pt x="51029" y="55400"/>
                    <a:pt x="54702" y="44346"/>
                    <a:pt x="55427" y="33065"/>
                  </a:cubicBezTo>
                  <a:cubicBezTo>
                    <a:pt x="55477" y="32363"/>
                    <a:pt x="55508" y="31661"/>
                    <a:pt x="55527" y="30959"/>
                  </a:cubicBezTo>
                  <a:cubicBezTo>
                    <a:pt x="55549" y="30330"/>
                    <a:pt x="55563" y="29700"/>
                    <a:pt x="55563" y="29071"/>
                  </a:cubicBezTo>
                  <a:cubicBezTo>
                    <a:pt x="55580" y="15135"/>
                    <a:pt x="45688" y="1"/>
                    <a:pt x="30755" y="1"/>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55"/>
            <p:cNvSpPr/>
            <p:nvPr/>
          </p:nvSpPr>
          <p:spPr>
            <a:xfrm>
              <a:off x="1986500" y="-33750"/>
              <a:ext cx="1632607" cy="1790126"/>
            </a:xfrm>
            <a:custGeom>
              <a:avLst/>
              <a:gdLst/>
              <a:ahLst/>
              <a:cxnLst/>
              <a:rect l="l" t="t" r="r" b="b"/>
              <a:pathLst>
                <a:path w="58323" h="58587" extrusionOk="0">
                  <a:moveTo>
                    <a:pt x="31542" y="1"/>
                  </a:moveTo>
                  <a:cubicBezTo>
                    <a:pt x="17859" y="1"/>
                    <a:pt x="9146" y="3177"/>
                    <a:pt x="1447" y="22498"/>
                  </a:cubicBezTo>
                  <a:cubicBezTo>
                    <a:pt x="953" y="23735"/>
                    <a:pt x="586" y="25018"/>
                    <a:pt x="349" y="26328"/>
                  </a:cubicBezTo>
                  <a:cubicBezTo>
                    <a:pt x="97" y="27695"/>
                    <a:pt x="1" y="29057"/>
                    <a:pt x="26" y="30410"/>
                  </a:cubicBezTo>
                  <a:cubicBezTo>
                    <a:pt x="110" y="34748"/>
                    <a:pt x="1493" y="38952"/>
                    <a:pt x="3445" y="42706"/>
                  </a:cubicBezTo>
                  <a:cubicBezTo>
                    <a:pt x="3767" y="43328"/>
                    <a:pt x="4103" y="43935"/>
                    <a:pt x="4456" y="44525"/>
                  </a:cubicBezTo>
                  <a:cubicBezTo>
                    <a:pt x="6350" y="47748"/>
                    <a:pt x="8609" y="50569"/>
                    <a:pt x="10709" y="52764"/>
                  </a:cubicBezTo>
                  <a:cubicBezTo>
                    <a:pt x="10981" y="53050"/>
                    <a:pt x="11249" y="53323"/>
                    <a:pt x="11514" y="53582"/>
                  </a:cubicBezTo>
                  <a:cubicBezTo>
                    <a:pt x="13122" y="55179"/>
                    <a:pt x="14594" y="56369"/>
                    <a:pt x="15671" y="57043"/>
                  </a:cubicBezTo>
                  <a:cubicBezTo>
                    <a:pt x="15671" y="57043"/>
                    <a:pt x="15709" y="57065"/>
                    <a:pt x="15759" y="57098"/>
                  </a:cubicBezTo>
                  <a:cubicBezTo>
                    <a:pt x="15872" y="57169"/>
                    <a:pt x="15986" y="57233"/>
                    <a:pt x="16090" y="57292"/>
                  </a:cubicBezTo>
                  <a:cubicBezTo>
                    <a:pt x="16161" y="57333"/>
                    <a:pt x="16232" y="57371"/>
                    <a:pt x="16300" y="57405"/>
                  </a:cubicBezTo>
                  <a:cubicBezTo>
                    <a:pt x="16488" y="57501"/>
                    <a:pt x="16731" y="57623"/>
                    <a:pt x="17020" y="57748"/>
                  </a:cubicBezTo>
                  <a:cubicBezTo>
                    <a:pt x="17925" y="58141"/>
                    <a:pt x="19230" y="58586"/>
                    <a:pt x="20330" y="58586"/>
                  </a:cubicBezTo>
                  <a:cubicBezTo>
                    <a:pt x="21554" y="58586"/>
                    <a:pt x="22525" y="58035"/>
                    <a:pt x="22405" y="56247"/>
                  </a:cubicBezTo>
                  <a:cubicBezTo>
                    <a:pt x="22088" y="51466"/>
                    <a:pt x="21271" y="50222"/>
                    <a:pt x="17956" y="45922"/>
                  </a:cubicBezTo>
                  <a:cubicBezTo>
                    <a:pt x="20470" y="38869"/>
                    <a:pt x="27280" y="34471"/>
                    <a:pt x="25998" y="21509"/>
                  </a:cubicBezTo>
                  <a:cubicBezTo>
                    <a:pt x="25993" y="21437"/>
                    <a:pt x="25984" y="21362"/>
                    <a:pt x="25977" y="21291"/>
                  </a:cubicBezTo>
                  <a:lnTo>
                    <a:pt x="25977" y="21291"/>
                  </a:lnTo>
                  <a:cubicBezTo>
                    <a:pt x="35105" y="27100"/>
                    <a:pt x="45651" y="29430"/>
                    <a:pt x="53612" y="29430"/>
                  </a:cubicBezTo>
                  <a:cubicBezTo>
                    <a:pt x="54748" y="29430"/>
                    <a:pt x="55832" y="29383"/>
                    <a:pt x="56851" y="29291"/>
                  </a:cubicBezTo>
                  <a:cubicBezTo>
                    <a:pt x="56851" y="29291"/>
                    <a:pt x="57475" y="28383"/>
                    <a:pt x="57890" y="25964"/>
                  </a:cubicBezTo>
                  <a:cubicBezTo>
                    <a:pt x="58146" y="24443"/>
                    <a:pt x="58323" y="22331"/>
                    <a:pt x="58205" y="19478"/>
                  </a:cubicBezTo>
                  <a:cubicBezTo>
                    <a:pt x="56851" y="8307"/>
                    <a:pt x="45225" y="1"/>
                    <a:pt x="315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55"/>
            <p:cNvSpPr/>
            <p:nvPr/>
          </p:nvSpPr>
          <p:spPr>
            <a:xfrm>
              <a:off x="1587837" y="-202129"/>
              <a:ext cx="776803" cy="2952413"/>
            </a:xfrm>
            <a:custGeom>
              <a:avLst/>
              <a:gdLst/>
              <a:ahLst/>
              <a:cxnLst/>
              <a:rect l="l" t="t" r="r" b="b"/>
              <a:pathLst>
                <a:path w="29341" h="111517" extrusionOk="0">
                  <a:moveTo>
                    <a:pt x="4153" y="0"/>
                  </a:moveTo>
                  <a:cubicBezTo>
                    <a:pt x="2226" y="15460"/>
                    <a:pt x="0" y="40300"/>
                    <a:pt x="3165" y="65886"/>
                  </a:cubicBezTo>
                  <a:cubicBezTo>
                    <a:pt x="3940" y="72189"/>
                    <a:pt x="5047" y="78533"/>
                    <a:pt x="6568" y="84800"/>
                  </a:cubicBezTo>
                  <a:cubicBezTo>
                    <a:pt x="6823" y="85877"/>
                    <a:pt x="7095" y="86949"/>
                    <a:pt x="7384" y="88018"/>
                  </a:cubicBezTo>
                  <a:cubicBezTo>
                    <a:pt x="7761" y="89444"/>
                    <a:pt x="8164" y="90863"/>
                    <a:pt x="8591" y="92276"/>
                  </a:cubicBezTo>
                  <a:cubicBezTo>
                    <a:pt x="8812" y="93014"/>
                    <a:pt x="9040" y="93746"/>
                    <a:pt x="9274" y="94476"/>
                  </a:cubicBezTo>
                  <a:cubicBezTo>
                    <a:pt x="10080" y="96998"/>
                    <a:pt x="10967" y="99489"/>
                    <a:pt x="11936" y="101948"/>
                  </a:cubicBezTo>
                  <a:cubicBezTo>
                    <a:pt x="12195" y="102614"/>
                    <a:pt x="12464" y="103278"/>
                    <a:pt x="12741" y="103939"/>
                  </a:cubicBezTo>
                  <a:cubicBezTo>
                    <a:pt x="12929" y="104397"/>
                    <a:pt x="13122" y="104853"/>
                    <a:pt x="13316" y="105310"/>
                  </a:cubicBezTo>
                  <a:cubicBezTo>
                    <a:pt x="14109" y="107158"/>
                    <a:pt x="14954" y="108982"/>
                    <a:pt x="15850" y="110780"/>
                  </a:cubicBezTo>
                  <a:cubicBezTo>
                    <a:pt x="15850" y="110783"/>
                    <a:pt x="15855" y="110783"/>
                    <a:pt x="15855" y="110788"/>
                  </a:cubicBezTo>
                  <a:cubicBezTo>
                    <a:pt x="16267" y="111030"/>
                    <a:pt x="16710" y="111219"/>
                    <a:pt x="17171" y="111349"/>
                  </a:cubicBezTo>
                  <a:cubicBezTo>
                    <a:pt x="17577" y="111460"/>
                    <a:pt x="17995" y="111516"/>
                    <a:pt x="18416" y="111517"/>
                  </a:cubicBezTo>
                  <a:cubicBezTo>
                    <a:pt x="20989" y="111513"/>
                    <a:pt x="23428" y="109337"/>
                    <a:pt x="25314" y="105897"/>
                  </a:cubicBezTo>
                  <a:cubicBezTo>
                    <a:pt x="25557" y="105452"/>
                    <a:pt x="25791" y="104984"/>
                    <a:pt x="26018" y="104497"/>
                  </a:cubicBezTo>
                  <a:cubicBezTo>
                    <a:pt x="28125" y="99933"/>
                    <a:pt x="29341" y="93672"/>
                    <a:pt x="28909" y="87339"/>
                  </a:cubicBezTo>
                  <a:cubicBezTo>
                    <a:pt x="28909" y="87290"/>
                    <a:pt x="28905" y="87241"/>
                    <a:pt x="28896" y="87192"/>
                  </a:cubicBezTo>
                  <a:cubicBezTo>
                    <a:pt x="28859" y="86593"/>
                    <a:pt x="28800" y="85994"/>
                    <a:pt x="28724" y="85394"/>
                  </a:cubicBezTo>
                  <a:cubicBezTo>
                    <a:pt x="28658" y="84833"/>
                    <a:pt x="28573" y="84272"/>
                    <a:pt x="28478" y="83714"/>
                  </a:cubicBezTo>
                  <a:lnTo>
                    <a:pt x="28465" y="83689"/>
                  </a:lnTo>
                  <a:cubicBezTo>
                    <a:pt x="27321" y="81250"/>
                    <a:pt x="26282" y="79402"/>
                    <a:pt x="25339" y="77822"/>
                  </a:cubicBezTo>
                  <a:lnTo>
                    <a:pt x="25339" y="77817"/>
                  </a:lnTo>
                  <a:cubicBezTo>
                    <a:pt x="25243" y="77650"/>
                    <a:pt x="25141" y="77490"/>
                    <a:pt x="25045" y="77331"/>
                  </a:cubicBezTo>
                  <a:cubicBezTo>
                    <a:pt x="23151" y="74180"/>
                    <a:pt x="21675" y="72025"/>
                    <a:pt x="20581" y="68061"/>
                  </a:cubicBezTo>
                  <a:cubicBezTo>
                    <a:pt x="20553" y="67952"/>
                    <a:pt x="20523" y="67843"/>
                    <a:pt x="20494" y="67730"/>
                  </a:cubicBezTo>
                  <a:cubicBezTo>
                    <a:pt x="20364" y="67244"/>
                    <a:pt x="20239" y="66737"/>
                    <a:pt x="20117" y="66212"/>
                  </a:cubicBezTo>
                  <a:cubicBezTo>
                    <a:pt x="19015" y="61414"/>
                    <a:pt x="18277" y="55056"/>
                    <a:pt x="17820" y="48146"/>
                  </a:cubicBezTo>
                  <a:cubicBezTo>
                    <a:pt x="17556" y="44097"/>
                    <a:pt x="17384" y="39864"/>
                    <a:pt x="17292" y="35644"/>
                  </a:cubicBezTo>
                  <a:cubicBezTo>
                    <a:pt x="17269" y="34765"/>
                    <a:pt x="17254" y="33888"/>
                    <a:pt x="17246" y="33012"/>
                  </a:cubicBezTo>
                  <a:cubicBezTo>
                    <a:pt x="17238" y="32576"/>
                    <a:pt x="17233" y="32145"/>
                    <a:pt x="17229" y="31713"/>
                  </a:cubicBezTo>
                  <a:cubicBezTo>
                    <a:pt x="17200" y="29265"/>
                    <a:pt x="17200" y="26843"/>
                    <a:pt x="17217" y="24492"/>
                  </a:cubicBezTo>
                  <a:cubicBezTo>
                    <a:pt x="17221" y="23926"/>
                    <a:pt x="17225" y="23360"/>
                    <a:pt x="17233" y="22803"/>
                  </a:cubicBezTo>
                  <a:cubicBezTo>
                    <a:pt x="17254" y="20959"/>
                    <a:pt x="17292" y="19161"/>
                    <a:pt x="17338" y="17434"/>
                  </a:cubicBezTo>
                  <a:cubicBezTo>
                    <a:pt x="17552" y="9496"/>
                    <a:pt x="18001" y="3026"/>
                    <a:pt x="18508" y="0"/>
                  </a:cubicBezTo>
                  <a:close/>
                </a:path>
              </a:pathLst>
            </a:custGeom>
            <a:solidFill>
              <a:srgbClr val="EFC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55"/>
            <p:cNvSpPr/>
            <p:nvPr/>
          </p:nvSpPr>
          <p:spPr>
            <a:xfrm>
              <a:off x="2077837" y="1965327"/>
              <a:ext cx="108256" cy="580173"/>
            </a:xfrm>
            <a:custGeom>
              <a:avLst/>
              <a:gdLst/>
              <a:ahLst/>
              <a:cxnLst/>
              <a:rect l="l" t="t" r="r" b="b"/>
              <a:pathLst>
                <a:path w="4089" h="21914" extrusionOk="0">
                  <a:moveTo>
                    <a:pt x="1" y="1"/>
                  </a:moveTo>
                  <a:lnTo>
                    <a:pt x="1" y="1"/>
                  </a:lnTo>
                  <a:cubicBezTo>
                    <a:pt x="1429" y="7745"/>
                    <a:pt x="2016" y="15109"/>
                    <a:pt x="1362" y="21913"/>
                  </a:cubicBezTo>
                  <a:cubicBezTo>
                    <a:pt x="4088" y="12060"/>
                    <a:pt x="3310" y="8324"/>
                    <a:pt x="1"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55"/>
            <p:cNvSpPr/>
            <p:nvPr/>
          </p:nvSpPr>
          <p:spPr>
            <a:xfrm>
              <a:off x="3197835" y="1042487"/>
              <a:ext cx="214527" cy="241293"/>
            </a:xfrm>
            <a:custGeom>
              <a:avLst/>
              <a:gdLst/>
              <a:ahLst/>
              <a:cxnLst/>
              <a:rect l="l" t="t" r="r" b="b"/>
              <a:pathLst>
                <a:path w="8103" h="9114" extrusionOk="0">
                  <a:moveTo>
                    <a:pt x="2633" y="1"/>
                  </a:moveTo>
                  <a:lnTo>
                    <a:pt x="2633" y="1"/>
                  </a:lnTo>
                  <a:cubicBezTo>
                    <a:pt x="1" y="5169"/>
                    <a:pt x="2705" y="9113"/>
                    <a:pt x="4861" y="9113"/>
                  </a:cubicBezTo>
                  <a:cubicBezTo>
                    <a:pt x="5312" y="9113"/>
                    <a:pt x="5739" y="8940"/>
                    <a:pt x="6088" y="8570"/>
                  </a:cubicBezTo>
                  <a:cubicBezTo>
                    <a:pt x="8103" y="6429"/>
                    <a:pt x="6513" y="5588"/>
                    <a:pt x="4800" y="4853"/>
                  </a:cubicBezTo>
                  <a:cubicBezTo>
                    <a:pt x="3088" y="4119"/>
                    <a:pt x="2633" y="1"/>
                    <a:pt x="2633" y="1"/>
                  </a:cubicBezTo>
                  <a:close/>
                </a:path>
              </a:pathLst>
            </a:custGeom>
            <a:solidFill>
              <a:srgbClr val="F2BF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1000"/>
                                        <p:tgtEl>
                                          <p:spTgt spid="3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4"/>
                                        </p:tgtEl>
                                        <p:attrNameLst>
                                          <p:attrName>style.visibility</p:attrName>
                                        </p:attrNameLst>
                                      </p:cBhvr>
                                      <p:to>
                                        <p:strVal val="visible"/>
                                      </p:to>
                                    </p:set>
                                    <p:animEffect transition="in" filter="fade">
                                      <p:cBhvr>
                                        <p:cTn id="12" dur="1000"/>
                                        <p:tgtEl>
                                          <p:spTgt spid="354"/>
                                        </p:tgtEl>
                                      </p:cBhvr>
                                    </p:animEffect>
                                  </p:childTnLst>
                                </p:cTn>
                              </p:par>
                              <p:par>
                                <p:cTn id="13" presetID="10" presetClass="entr" presetSubtype="0" fill="hold" nodeType="withEffect">
                                  <p:stCondLst>
                                    <p:cond delay="0"/>
                                  </p:stCondLst>
                                  <p:childTnLst>
                                    <p:set>
                                      <p:cBhvr>
                                        <p:cTn id="14" dur="1" fill="hold">
                                          <p:stCondLst>
                                            <p:cond delay="0"/>
                                          </p:stCondLst>
                                        </p:cTn>
                                        <p:tgtEl>
                                          <p:spTgt spid="355"/>
                                        </p:tgtEl>
                                        <p:attrNameLst>
                                          <p:attrName>style.visibility</p:attrName>
                                        </p:attrNameLst>
                                      </p:cBhvr>
                                      <p:to>
                                        <p:strVal val="visible"/>
                                      </p:to>
                                    </p:set>
                                    <p:animEffect transition="in" filter="fade">
                                      <p:cBhvr>
                                        <p:cTn id="15" dur="10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EEFE6-DBF1-AD6D-60C8-799388981479}"/>
              </a:ext>
            </a:extLst>
          </p:cNvPr>
          <p:cNvSpPr txBox="1"/>
          <p:nvPr/>
        </p:nvSpPr>
        <p:spPr>
          <a:xfrm>
            <a:off x="351064" y="228600"/>
            <a:ext cx="2286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Adam Optimizer</a:t>
            </a:r>
          </a:p>
        </p:txBody>
      </p:sp>
      <p:pic>
        <p:nvPicPr>
          <p:cNvPr id="4" name="Picture 3">
            <a:extLst>
              <a:ext uri="{FF2B5EF4-FFF2-40B4-BE49-F238E27FC236}">
                <a16:creationId xmlns:a16="http://schemas.microsoft.com/office/drawing/2014/main" id="{D361C607-80FC-A542-30D3-5A4FBE28533F}"/>
              </a:ext>
            </a:extLst>
          </p:cNvPr>
          <p:cNvPicPr>
            <a:picLocks noChangeAspect="1"/>
          </p:cNvPicPr>
          <p:nvPr/>
        </p:nvPicPr>
        <p:blipFill>
          <a:blip r:embed="rId2"/>
          <a:stretch>
            <a:fillRect/>
          </a:stretch>
        </p:blipFill>
        <p:spPr>
          <a:xfrm>
            <a:off x="4927383" y="1322613"/>
            <a:ext cx="4216617" cy="3686297"/>
          </a:xfrm>
          <a:prstGeom prst="rect">
            <a:avLst/>
          </a:prstGeom>
        </p:spPr>
      </p:pic>
      <p:sp>
        <p:nvSpPr>
          <p:cNvPr id="5" name="TextBox 4">
            <a:extLst>
              <a:ext uri="{FF2B5EF4-FFF2-40B4-BE49-F238E27FC236}">
                <a16:creationId xmlns:a16="http://schemas.microsoft.com/office/drawing/2014/main" id="{CABD55D4-0602-4415-B308-C94E8C28E904}"/>
              </a:ext>
            </a:extLst>
          </p:cNvPr>
          <p:cNvSpPr txBox="1"/>
          <p:nvPr/>
        </p:nvSpPr>
        <p:spPr>
          <a:xfrm>
            <a:off x="277586" y="938893"/>
            <a:ext cx="4294414" cy="3539430"/>
          </a:xfrm>
          <a:prstGeom prst="rect">
            <a:avLst/>
          </a:prstGeom>
          <a:noFill/>
        </p:spPr>
        <p:txBody>
          <a:bodyPr wrap="square" rtlCol="0">
            <a:spAutoFit/>
          </a:bodyPr>
          <a:lstStyle/>
          <a:p>
            <a:pPr marL="285750" indent="-285750">
              <a:buFont typeface="Wingdings" panose="05000000000000000000" pitchFamily="2" charset="2"/>
              <a:buChar char="Ø"/>
            </a:pPr>
            <a:r>
              <a:rPr lang="en-US" sz="1600" b="0" i="0" dirty="0">
                <a:solidFill>
                  <a:schemeClr val="tx1"/>
                </a:solidFill>
                <a:effectLst/>
                <a:latin typeface="Times New Roman" panose="02020603050405020304" pitchFamily="18" charset="0"/>
                <a:cs typeface="Times New Roman" panose="02020603050405020304" pitchFamily="18" charset="0"/>
              </a:rPr>
              <a:t>Adam is a popular algorithm in the field of deep learning because it achieves good results fast.</a:t>
            </a:r>
          </a:p>
          <a:p>
            <a:pPr marL="285750" indent="-285750">
              <a:buFont typeface="Wingdings" panose="05000000000000000000" pitchFamily="2" charset="2"/>
              <a:buChar char="Ø"/>
            </a:pPr>
            <a:r>
              <a:rPr lang="en-US" sz="1600" b="0" i="0" dirty="0">
                <a:solidFill>
                  <a:srgbClr val="222222"/>
                </a:solidFill>
                <a:effectLst/>
                <a:latin typeface="Times New Roman" panose="02020603050405020304" pitchFamily="18" charset="0"/>
                <a:cs typeface="Times New Roman" panose="02020603050405020304" pitchFamily="18" charset="0"/>
              </a:rPr>
              <a:t>Adam adjusts learning rates individually for each parameter, allowing for efficient optimization and convergence, especially in complex loss landscapes</a:t>
            </a:r>
            <a:r>
              <a:rPr lang="en-US" sz="1600" dirty="0">
                <a:solidFill>
                  <a:srgbClr val="555555"/>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1600" b="0" i="0" dirty="0">
                <a:solidFill>
                  <a:srgbClr val="222222"/>
                </a:solidFill>
                <a:effectLst/>
                <a:latin typeface="Times New Roman" panose="02020603050405020304" pitchFamily="18" charset="0"/>
                <a:cs typeface="Times New Roman" panose="02020603050405020304" pitchFamily="18" charset="0"/>
              </a:rPr>
              <a:t>It uses the squared gradients to scale the learning rate like RMSprop, and it takes advantage of momentum by using the moving average of the gradient instead of the gradient itself, like SGD with momentum. This combines Dynamic Learning Rate and Smoothening to reach the global minima.</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A4522E99-D3C1-7BB0-5906-42A1429016B3}"/>
              </a:ext>
            </a:extLst>
          </p:cNvPr>
          <p:cNvSpPr>
            <a:spLocks noGrp="1" noChangeArrowheads="1"/>
          </p:cNvSpPr>
          <p:nvPr>
            <p:ph type="body" idx="1"/>
          </p:nvPr>
        </p:nvSpPr>
        <p:spPr/>
        <p:txBody>
          <a:bodyPr/>
          <a:lstStyle/>
          <a:p>
            <a:pPr>
              <a:lnSpc>
                <a:spcPct val="115000"/>
              </a:lnSpc>
              <a:spcAft>
                <a:spcPts val="800"/>
              </a:spcAft>
            </a:pP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we proposed a methodology to develop a breast cancer classification system using Convolutional Neural Networks (CNNs). The dataset containing histopathological images of breast tissue was loaded and preprocessed to prepare it for model training. The dataset was divided into non-cancerous and cancerous images, and a subset of the data was selected to create a balanced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solidFill>
                  <a:srgbClr val="000000"/>
                </a:solidFill>
                <a:effectLst/>
                <a:latin typeface="Times New Roman" panose="02020603050405020304" pitchFamily="18" charset="0"/>
                <a:ea typeface="Calibri" panose="020F0502020204030204" pitchFamily="34" charset="0"/>
              </a:rPr>
              <a:t>We developed a CNN model with multiple convolutional layers, max-pooling layers, batch normalization, and dropout layers to effectively extract features from the images. The model was trained using Adam optimizer with a learning rate of 0.0001 and monitored using an early stopping callback to prevent overfitting</a:t>
            </a:r>
            <a:endParaRPr lang="en-US" altLang="en-US" dirty="0">
              <a:solidFill>
                <a:schemeClr val="bg2"/>
              </a:solidFill>
            </a:endParaRPr>
          </a:p>
        </p:txBody>
      </p:sp>
      <p:sp>
        <p:nvSpPr>
          <p:cNvPr id="2" name="TextBox 1">
            <a:extLst>
              <a:ext uri="{FF2B5EF4-FFF2-40B4-BE49-F238E27FC236}">
                <a16:creationId xmlns:a16="http://schemas.microsoft.com/office/drawing/2014/main" id="{D151432D-CE3B-9985-C1E0-1C77048B283A}"/>
              </a:ext>
            </a:extLst>
          </p:cNvPr>
          <p:cNvSpPr txBox="1"/>
          <p:nvPr/>
        </p:nvSpPr>
        <p:spPr>
          <a:xfrm>
            <a:off x="261257" y="293914"/>
            <a:ext cx="253092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9"/>
        <p:cNvGrpSpPr/>
        <p:nvPr/>
      </p:nvGrpSpPr>
      <p:grpSpPr>
        <a:xfrm>
          <a:off x="0" y="0"/>
          <a:ext cx="0" cy="0"/>
          <a:chOff x="0" y="0"/>
          <a:chExt cx="0" cy="0"/>
        </a:xfrm>
      </p:grpSpPr>
      <p:sp>
        <p:nvSpPr>
          <p:cNvPr id="1560" name="Google Shape;1560;p75"/>
          <p:cNvSpPr txBox="1">
            <a:spLocks noGrp="1"/>
          </p:cNvSpPr>
          <p:nvPr>
            <p:ph type="title"/>
          </p:nvPr>
        </p:nvSpPr>
        <p:spPr>
          <a:xfrm>
            <a:off x="640359" y="2822108"/>
            <a:ext cx="3189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5483"/>
              <a:buFont typeface="Arial"/>
              <a:buNone/>
            </a:pPr>
            <a:r>
              <a:rPr lang="en"/>
              <a:t>A Picture Is Worth a Thousand Words</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0"/>
                                        </p:tgtEl>
                                        <p:attrNameLst>
                                          <p:attrName>style.visibility</p:attrName>
                                        </p:attrNameLst>
                                      </p:cBhvr>
                                      <p:to>
                                        <p:strVal val="visible"/>
                                      </p:to>
                                    </p:set>
                                    <p:animEffect transition="in" filter="fade">
                                      <p:cBhvr>
                                        <p:cTn id="7" dur="10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7"/>
          <p:cNvSpPr txBox="1">
            <a:spLocks noGrp="1"/>
          </p:cNvSpPr>
          <p:nvPr>
            <p:ph type="ctrTitle" idx="4"/>
          </p:nvPr>
        </p:nvSpPr>
        <p:spPr>
          <a:xfrm>
            <a:off x="3582338" y="1409069"/>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About Breast Cancer</a:t>
            </a:r>
            <a:endParaRPr dirty="0"/>
          </a:p>
        </p:txBody>
      </p:sp>
      <p:sp>
        <p:nvSpPr>
          <p:cNvPr id="578" name="Google Shape;578;p57"/>
          <p:cNvSpPr txBox="1">
            <a:spLocks noGrp="1"/>
          </p:cNvSpPr>
          <p:nvPr>
            <p:ph type="title"/>
          </p:nvPr>
        </p:nvSpPr>
        <p:spPr>
          <a:xfrm>
            <a:off x="2055934" y="1250247"/>
            <a:ext cx="867900" cy="379262"/>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01</a:t>
            </a:r>
            <a:endParaRPr dirty="0"/>
          </a:p>
        </p:txBody>
      </p:sp>
      <p:sp>
        <p:nvSpPr>
          <p:cNvPr id="579" name="Google Shape;579;p57"/>
          <p:cNvSpPr txBox="1">
            <a:spLocks noGrp="1"/>
          </p:cNvSpPr>
          <p:nvPr>
            <p:ph type="ctrTitle" idx="2"/>
          </p:nvPr>
        </p:nvSpPr>
        <p:spPr>
          <a:xfrm>
            <a:off x="1483706" y="1433572"/>
            <a:ext cx="19995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About the Project</a:t>
            </a:r>
            <a:endParaRPr dirty="0"/>
          </a:p>
        </p:txBody>
      </p:sp>
      <p:sp>
        <p:nvSpPr>
          <p:cNvPr id="580" name="Google Shape;580;p57"/>
          <p:cNvSpPr txBox="1">
            <a:spLocks noGrp="1"/>
          </p:cNvSpPr>
          <p:nvPr>
            <p:ph type="subTitle" idx="1"/>
          </p:nvPr>
        </p:nvSpPr>
        <p:spPr>
          <a:xfrm>
            <a:off x="1190103" y="1646826"/>
            <a:ext cx="2679771" cy="1338925"/>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Developed a machine learning model for breast cancer detection, utilizing advanced algorithms to analyze medical data and enhance early diagnosis accuracy</a:t>
            </a:r>
            <a:r>
              <a:rPr lang="en" dirty="0"/>
              <a:t> </a:t>
            </a:r>
            <a:br>
              <a:rPr lang="en" dirty="0"/>
            </a:br>
            <a:r>
              <a:rPr lang="en" dirty="0"/>
              <a:t>  </a:t>
            </a:r>
            <a:endParaRPr dirty="0"/>
          </a:p>
        </p:txBody>
      </p:sp>
      <p:sp>
        <p:nvSpPr>
          <p:cNvPr id="581" name="Google Shape;581;p57"/>
          <p:cNvSpPr txBox="1">
            <a:spLocks noGrp="1"/>
          </p:cNvSpPr>
          <p:nvPr>
            <p:ph type="title" idx="3"/>
          </p:nvPr>
        </p:nvSpPr>
        <p:spPr>
          <a:xfrm>
            <a:off x="4137614" y="1127786"/>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02</a:t>
            </a:r>
            <a:endParaRPr dirty="0"/>
          </a:p>
        </p:txBody>
      </p:sp>
      <p:sp>
        <p:nvSpPr>
          <p:cNvPr id="582" name="Google Shape;582;p57"/>
          <p:cNvSpPr txBox="1">
            <a:spLocks noGrp="1"/>
          </p:cNvSpPr>
          <p:nvPr>
            <p:ph type="subTitle" idx="5"/>
          </p:nvPr>
        </p:nvSpPr>
        <p:spPr>
          <a:xfrm>
            <a:off x="3664666" y="1622327"/>
            <a:ext cx="1884600" cy="7336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 Discuss about the breast cancer, types &amp; characteristic</a:t>
            </a:r>
            <a:endParaRPr dirty="0"/>
          </a:p>
        </p:txBody>
      </p:sp>
      <p:sp>
        <p:nvSpPr>
          <p:cNvPr id="583" name="Google Shape;583;p57"/>
          <p:cNvSpPr txBox="1">
            <a:spLocks noGrp="1"/>
          </p:cNvSpPr>
          <p:nvPr>
            <p:ph type="title" idx="6"/>
          </p:nvPr>
        </p:nvSpPr>
        <p:spPr>
          <a:xfrm>
            <a:off x="6454522" y="1029827"/>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03</a:t>
            </a:r>
            <a:endParaRPr dirty="0"/>
          </a:p>
        </p:txBody>
      </p:sp>
      <p:sp>
        <p:nvSpPr>
          <p:cNvPr id="584" name="Google Shape;584;p57"/>
          <p:cNvSpPr txBox="1">
            <a:spLocks noGrp="1"/>
          </p:cNvSpPr>
          <p:nvPr>
            <p:ph type="ctrTitle" idx="7"/>
          </p:nvPr>
        </p:nvSpPr>
        <p:spPr>
          <a:xfrm>
            <a:off x="5880172" y="1368248"/>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Dataset</a:t>
            </a:r>
            <a:endParaRPr dirty="0"/>
          </a:p>
        </p:txBody>
      </p:sp>
      <p:sp>
        <p:nvSpPr>
          <p:cNvPr id="585" name="Google Shape;585;p57"/>
          <p:cNvSpPr txBox="1">
            <a:spLocks noGrp="1"/>
          </p:cNvSpPr>
          <p:nvPr>
            <p:ph type="subTitle" idx="8"/>
          </p:nvPr>
        </p:nvSpPr>
        <p:spPr>
          <a:xfrm>
            <a:off x="5920130" y="1582421"/>
            <a:ext cx="1884600" cy="684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 Represented the infographic &amp; details of the dataset.</a:t>
            </a:r>
            <a:endParaRPr dirty="0"/>
          </a:p>
        </p:txBody>
      </p:sp>
      <p:sp>
        <p:nvSpPr>
          <p:cNvPr id="586" name="Google Shape;586;p57"/>
          <p:cNvSpPr txBox="1">
            <a:spLocks noGrp="1"/>
          </p:cNvSpPr>
          <p:nvPr>
            <p:ph type="title" idx="9"/>
          </p:nvPr>
        </p:nvSpPr>
        <p:spPr>
          <a:xfrm>
            <a:off x="1812750" y="3046713"/>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04</a:t>
            </a:r>
            <a:endParaRPr dirty="0"/>
          </a:p>
        </p:txBody>
      </p:sp>
      <p:sp>
        <p:nvSpPr>
          <p:cNvPr id="587" name="Google Shape;587;p57"/>
          <p:cNvSpPr txBox="1">
            <a:spLocks noGrp="1"/>
          </p:cNvSpPr>
          <p:nvPr>
            <p:ph type="ctrTitle" idx="13"/>
          </p:nvPr>
        </p:nvSpPr>
        <p:spPr>
          <a:xfrm>
            <a:off x="1238400" y="3425975"/>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Machine Learning</a:t>
            </a:r>
            <a:endParaRPr dirty="0"/>
          </a:p>
        </p:txBody>
      </p:sp>
      <p:sp>
        <p:nvSpPr>
          <p:cNvPr id="588" name="Google Shape;588;p57"/>
          <p:cNvSpPr txBox="1">
            <a:spLocks noGrp="1"/>
          </p:cNvSpPr>
          <p:nvPr>
            <p:ph type="subTitle" idx="14"/>
          </p:nvPr>
        </p:nvSpPr>
        <p:spPr>
          <a:xfrm>
            <a:off x="1304400" y="3680039"/>
            <a:ext cx="1884600" cy="6949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 Methodology &amp; Implementation of Machine learning model .</a:t>
            </a:r>
            <a:endParaRPr dirty="0"/>
          </a:p>
        </p:txBody>
      </p:sp>
      <p:sp>
        <p:nvSpPr>
          <p:cNvPr id="589" name="Google Shape;589;p57"/>
          <p:cNvSpPr txBox="1">
            <a:spLocks noGrp="1"/>
          </p:cNvSpPr>
          <p:nvPr>
            <p:ph type="title" idx="15"/>
          </p:nvPr>
        </p:nvSpPr>
        <p:spPr>
          <a:xfrm>
            <a:off x="4156688" y="3046725"/>
            <a:ext cx="867900" cy="471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05</a:t>
            </a:r>
            <a:endParaRPr dirty="0"/>
          </a:p>
        </p:txBody>
      </p:sp>
      <p:sp>
        <p:nvSpPr>
          <p:cNvPr id="590" name="Google Shape;590;p57"/>
          <p:cNvSpPr txBox="1">
            <a:spLocks noGrp="1"/>
          </p:cNvSpPr>
          <p:nvPr>
            <p:ph type="ctrTitle" idx="16"/>
          </p:nvPr>
        </p:nvSpPr>
        <p:spPr>
          <a:xfrm>
            <a:off x="3569622" y="3425975"/>
            <a:ext cx="2016600" cy="47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591" name="Google Shape;591;p57"/>
          <p:cNvSpPr txBox="1">
            <a:spLocks noGrp="1"/>
          </p:cNvSpPr>
          <p:nvPr>
            <p:ph type="subTitle" idx="17"/>
          </p:nvPr>
        </p:nvSpPr>
        <p:spPr>
          <a:xfrm>
            <a:off x="3648338" y="3680052"/>
            <a:ext cx="1884600" cy="740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 Summarization of whole context of the project.</a:t>
            </a:r>
            <a:endParaRPr dirty="0"/>
          </a:p>
        </p:txBody>
      </p:sp>
      <p:sp>
        <p:nvSpPr>
          <p:cNvPr id="592" name="Google Shape;592;p57"/>
          <p:cNvSpPr txBox="1">
            <a:spLocks noGrp="1"/>
          </p:cNvSpPr>
          <p:nvPr>
            <p:ph type="title" idx="18"/>
          </p:nvPr>
        </p:nvSpPr>
        <p:spPr>
          <a:xfrm>
            <a:off x="1203900" y="433350"/>
            <a:ext cx="6736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Table of Contents</a:t>
            </a:r>
            <a:endParaRPr dirty="0"/>
          </a:p>
        </p:txBody>
      </p:sp>
      <p:sp>
        <p:nvSpPr>
          <p:cNvPr id="593" name="Google Shape;593;p57"/>
          <p:cNvSpPr/>
          <p:nvPr/>
        </p:nvSpPr>
        <p:spPr>
          <a:xfrm>
            <a:off x="8583295" y="4149563"/>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10" y="6722"/>
                  <a:pt x="460" y="6939"/>
                </a:cubicBezTo>
                <a:cubicBezTo>
                  <a:pt x="581" y="7013"/>
                  <a:pt x="716" y="7049"/>
                  <a:pt x="849" y="7049"/>
                </a:cubicBezTo>
                <a:cubicBezTo>
                  <a:pt x="1099" y="7049"/>
                  <a:pt x="1343" y="6923"/>
                  <a:pt x="1485" y="6695"/>
                </a:cubicBezTo>
                <a:lnTo>
                  <a:pt x="4912" y="1137"/>
                </a:lnTo>
                <a:cubicBezTo>
                  <a:pt x="5126" y="786"/>
                  <a:pt x="5018" y="329"/>
                  <a:pt x="4668" y="112"/>
                </a:cubicBezTo>
                <a:cubicBezTo>
                  <a:pt x="4546" y="37"/>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57"/>
          <p:cNvSpPr/>
          <p:nvPr/>
        </p:nvSpPr>
        <p:spPr>
          <a:xfrm>
            <a:off x="8714098" y="4230214"/>
            <a:ext cx="105255" cy="144769"/>
          </a:xfrm>
          <a:custGeom>
            <a:avLst/>
            <a:gdLst/>
            <a:ahLst/>
            <a:cxnLst/>
            <a:rect l="l" t="t" r="r" b="b"/>
            <a:pathLst>
              <a:path w="5125" h="7049" extrusionOk="0">
                <a:moveTo>
                  <a:pt x="4277" y="1"/>
                </a:moveTo>
                <a:cubicBezTo>
                  <a:pt x="4027" y="1"/>
                  <a:pt x="3783" y="127"/>
                  <a:pt x="3641" y="355"/>
                </a:cubicBezTo>
                <a:lnTo>
                  <a:pt x="214" y="5912"/>
                </a:lnTo>
                <a:cubicBezTo>
                  <a:pt x="0" y="6263"/>
                  <a:pt x="108" y="6722"/>
                  <a:pt x="458" y="6939"/>
                </a:cubicBezTo>
                <a:cubicBezTo>
                  <a:pt x="579" y="7013"/>
                  <a:pt x="714" y="7048"/>
                  <a:pt x="847" y="7048"/>
                </a:cubicBezTo>
                <a:cubicBezTo>
                  <a:pt x="1097" y="7048"/>
                  <a:pt x="1342" y="6923"/>
                  <a:pt x="1483" y="6695"/>
                </a:cubicBezTo>
                <a:lnTo>
                  <a:pt x="4911" y="1137"/>
                </a:lnTo>
                <a:cubicBezTo>
                  <a:pt x="5125" y="786"/>
                  <a:pt x="5016" y="329"/>
                  <a:pt x="4666" y="112"/>
                </a:cubicBezTo>
                <a:cubicBezTo>
                  <a:pt x="4545" y="37"/>
                  <a:pt x="4410"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57"/>
          <p:cNvSpPr/>
          <p:nvPr/>
        </p:nvSpPr>
        <p:spPr>
          <a:xfrm>
            <a:off x="8542651" y="4099144"/>
            <a:ext cx="76502" cy="97841"/>
          </a:xfrm>
          <a:custGeom>
            <a:avLst/>
            <a:gdLst/>
            <a:ahLst/>
            <a:cxnLst/>
            <a:rect l="l" t="t" r="r" b="b"/>
            <a:pathLst>
              <a:path w="3725" h="4764" extrusionOk="0">
                <a:moveTo>
                  <a:pt x="2474" y="1"/>
                </a:moveTo>
                <a:cubicBezTo>
                  <a:pt x="2463" y="1"/>
                  <a:pt x="2452" y="7"/>
                  <a:pt x="2445" y="17"/>
                </a:cubicBezTo>
                <a:lnTo>
                  <a:pt x="11" y="3964"/>
                </a:lnTo>
                <a:cubicBezTo>
                  <a:pt x="0" y="3981"/>
                  <a:pt x="6" y="4003"/>
                  <a:pt x="22" y="4012"/>
                </a:cubicBezTo>
                <a:lnTo>
                  <a:pt x="1233" y="4759"/>
                </a:lnTo>
                <a:cubicBezTo>
                  <a:pt x="1239" y="4762"/>
                  <a:pt x="1245" y="4763"/>
                  <a:pt x="1251" y="4763"/>
                </a:cubicBezTo>
                <a:cubicBezTo>
                  <a:pt x="1262" y="4763"/>
                  <a:pt x="1273" y="4758"/>
                  <a:pt x="1279" y="4748"/>
                </a:cubicBezTo>
                <a:lnTo>
                  <a:pt x="3715" y="799"/>
                </a:lnTo>
                <a:cubicBezTo>
                  <a:pt x="3724" y="784"/>
                  <a:pt x="3719" y="762"/>
                  <a:pt x="3702" y="752"/>
                </a:cubicBezTo>
                <a:lnTo>
                  <a:pt x="2493" y="7"/>
                </a:lnTo>
                <a:cubicBezTo>
                  <a:pt x="2487" y="3"/>
                  <a:pt x="2481"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57"/>
          <p:cNvSpPr/>
          <p:nvPr/>
        </p:nvSpPr>
        <p:spPr>
          <a:xfrm>
            <a:off x="7098269" y="3488728"/>
            <a:ext cx="2988042" cy="1951042"/>
          </a:xfrm>
          <a:custGeom>
            <a:avLst/>
            <a:gdLst/>
            <a:ahLst/>
            <a:cxnLst/>
            <a:rect l="l" t="t" r="r" b="b"/>
            <a:pathLst>
              <a:path w="145492" h="94999" extrusionOk="0">
                <a:moveTo>
                  <a:pt x="105426" y="45635"/>
                </a:moveTo>
                <a:cubicBezTo>
                  <a:pt x="105483" y="45638"/>
                  <a:pt x="105537" y="45644"/>
                  <a:pt x="105593" y="45649"/>
                </a:cubicBezTo>
                <a:lnTo>
                  <a:pt x="105592" y="45649"/>
                </a:lnTo>
                <a:cubicBezTo>
                  <a:pt x="105537" y="45644"/>
                  <a:pt x="105481" y="45638"/>
                  <a:pt x="105426" y="45635"/>
                </a:cubicBezTo>
                <a:close/>
                <a:moveTo>
                  <a:pt x="104638" y="45646"/>
                </a:moveTo>
                <a:lnTo>
                  <a:pt x="104638" y="45646"/>
                </a:lnTo>
                <a:cubicBezTo>
                  <a:pt x="104590" y="45650"/>
                  <a:pt x="104542" y="45650"/>
                  <a:pt x="104494" y="45655"/>
                </a:cubicBezTo>
                <a:cubicBezTo>
                  <a:pt x="104542" y="45650"/>
                  <a:pt x="104591" y="45649"/>
                  <a:pt x="104638" y="45646"/>
                </a:cubicBezTo>
                <a:close/>
                <a:moveTo>
                  <a:pt x="105871" y="45673"/>
                </a:moveTo>
                <a:cubicBezTo>
                  <a:pt x="105878" y="45674"/>
                  <a:pt x="105885" y="45675"/>
                  <a:pt x="105892" y="45676"/>
                </a:cubicBezTo>
                <a:lnTo>
                  <a:pt x="105892" y="45676"/>
                </a:lnTo>
                <a:cubicBezTo>
                  <a:pt x="105885" y="45675"/>
                  <a:pt x="105878" y="45674"/>
                  <a:pt x="105871" y="45673"/>
                </a:cubicBezTo>
                <a:close/>
                <a:moveTo>
                  <a:pt x="106302" y="45743"/>
                </a:moveTo>
                <a:cubicBezTo>
                  <a:pt x="106369" y="45757"/>
                  <a:pt x="106434" y="45775"/>
                  <a:pt x="106499" y="45790"/>
                </a:cubicBezTo>
                <a:lnTo>
                  <a:pt x="106497" y="45790"/>
                </a:lnTo>
                <a:cubicBezTo>
                  <a:pt x="106432" y="45775"/>
                  <a:pt x="106368" y="45757"/>
                  <a:pt x="106302" y="45743"/>
                </a:cubicBezTo>
                <a:close/>
                <a:moveTo>
                  <a:pt x="103667" y="45777"/>
                </a:moveTo>
                <a:cubicBezTo>
                  <a:pt x="103615" y="45788"/>
                  <a:pt x="103565" y="45795"/>
                  <a:pt x="103514" y="45807"/>
                </a:cubicBezTo>
                <a:lnTo>
                  <a:pt x="103514" y="45806"/>
                </a:lnTo>
                <a:cubicBezTo>
                  <a:pt x="103565" y="45795"/>
                  <a:pt x="103615" y="45788"/>
                  <a:pt x="103667" y="45777"/>
                </a:cubicBezTo>
                <a:close/>
                <a:moveTo>
                  <a:pt x="106719" y="45844"/>
                </a:moveTo>
                <a:lnTo>
                  <a:pt x="106719" y="45844"/>
                </a:lnTo>
                <a:cubicBezTo>
                  <a:pt x="106794" y="45866"/>
                  <a:pt x="106867" y="45892"/>
                  <a:pt x="106939" y="45917"/>
                </a:cubicBezTo>
                <a:cubicBezTo>
                  <a:pt x="106865" y="45892"/>
                  <a:pt x="106793" y="45866"/>
                  <a:pt x="106719" y="45844"/>
                </a:cubicBezTo>
                <a:close/>
                <a:moveTo>
                  <a:pt x="103174" y="45891"/>
                </a:moveTo>
                <a:lnTo>
                  <a:pt x="103174" y="45891"/>
                </a:lnTo>
                <a:cubicBezTo>
                  <a:pt x="103118" y="45906"/>
                  <a:pt x="103063" y="45917"/>
                  <a:pt x="103007" y="45932"/>
                </a:cubicBezTo>
                <a:cubicBezTo>
                  <a:pt x="103063" y="45917"/>
                  <a:pt x="103118" y="45904"/>
                  <a:pt x="103174" y="45891"/>
                </a:cubicBezTo>
                <a:close/>
                <a:moveTo>
                  <a:pt x="107119" y="45975"/>
                </a:moveTo>
                <a:cubicBezTo>
                  <a:pt x="107202" y="46006"/>
                  <a:pt x="107282" y="46043"/>
                  <a:pt x="107362" y="46077"/>
                </a:cubicBezTo>
                <a:cubicBezTo>
                  <a:pt x="107281" y="46043"/>
                  <a:pt x="107201" y="46006"/>
                  <a:pt x="107119" y="45975"/>
                </a:cubicBezTo>
                <a:close/>
                <a:moveTo>
                  <a:pt x="107890" y="46338"/>
                </a:moveTo>
                <a:lnTo>
                  <a:pt x="107898" y="46343"/>
                </a:lnTo>
                <a:cubicBezTo>
                  <a:pt x="107895" y="46341"/>
                  <a:pt x="107893" y="46340"/>
                  <a:pt x="107890" y="46338"/>
                </a:cubicBezTo>
                <a:close/>
                <a:moveTo>
                  <a:pt x="121877" y="50858"/>
                </a:moveTo>
                <a:cubicBezTo>
                  <a:pt x="121792" y="50869"/>
                  <a:pt x="121708" y="50877"/>
                  <a:pt x="121623" y="50889"/>
                </a:cubicBezTo>
                <a:cubicBezTo>
                  <a:pt x="121708" y="50875"/>
                  <a:pt x="121792" y="50869"/>
                  <a:pt x="121877" y="50858"/>
                </a:cubicBezTo>
                <a:close/>
                <a:moveTo>
                  <a:pt x="121203" y="50967"/>
                </a:moveTo>
                <a:cubicBezTo>
                  <a:pt x="121109" y="50986"/>
                  <a:pt x="121018" y="51000"/>
                  <a:pt x="120923" y="51020"/>
                </a:cubicBezTo>
                <a:cubicBezTo>
                  <a:pt x="121017" y="50998"/>
                  <a:pt x="121109" y="50984"/>
                  <a:pt x="121203" y="50967"/>
                </a:cubicBezTo>
                <a:close/>
                <a:moveTo>
                  <a:pt x="120496" y="51126"/>
                </a:moveTo>
                <a:cubicBezTo>
                  <a:pt x="120401" y="51150"/>
                  <a:pt x="120307" y="51171"/>
                  <a:pt x="120210" y="51198"/>
                </a:cubicBezTo>
                <a:lnTo>
                  <a:pt x="120210" y="51197"/>
                </a:lnTo>
                <a:cubicBezTo>
                  <a:pt x="120307" y="51171"/>
                  <a:pt x="120401" y="51150"/>
                  <a:pt x="120496" y="51126"/>
                </a:cubicBezTo>
                <a:close/>
                <a:moveTo>
                  <a:pt x="119027" y="51593"/>
                </a:moveTo>
                <a:cubicBezTo>
                  <a:pt x="118932" y="51629"/>
                  <a:pt x="118838" y="51659"/>
                  <a:pt x="118743" y="51699"/>
                </a:cubicBezTo>
                <a:lnTo>
                  <a:pt x="118743" y="51697"/>
                </a:lnTo>
                <a:cubicBezTo>
                  <a:pt x="118838" y="51659"/>
                  <a:pt x="118932" y="51629"/>
                  <a:pt x="119027" y="51593"/>
                </a:cubicBezTo>
                <a:close/>
                <a:moveTo>
                  <a:pt x="127099" y="51777"/>
                </a:moveTo>
                <a:lnTo>
                  <a:pt x="127099" y="51777"/>
                </a:lnTo>
                <a:cubicBezTo>
                  <a:pt x="127101" y="51778"/>
                  <a:pt x="127103" y="51778"/>
                  <a:pt x="127105" y="51780"/>
                </a:cubicBezTo>
                <a:lnTo>
                  <a:pt x="127099" y="51777"/>
                </a:lnTo>
                <a:close/>
                <a:moveTo>
                  <a:pt x="118272" y="51900"/>
                </a:moveTo>
                <a:cubicBezTo>
                  <a:pt x="118180" y="51942"/>
                  <a:pt x="118086" y="51979"/>
                  <a:pt x="117992" y="52022"/>
                </a:cubicBezTo>
                <a:cubicBezTo>
                  <a:pt x="118086" y="51979"/>
                  <a:pt x="118178" y="51942"/>
                  <a:pt x="118272" y="51900"/>
                </a:cubicBezTo>
                <a:close/>
                <a:moveTo>
                  <a:pt x="89756" y="65416"/>
                </a:moveTo>
                <a:cubicBezTo>
                  <a:pt x="89757" y="65597"/>
                  <a:pt x="89761" y="65775"/>
                  <a:pt x="89768" y="65949"/>
                </a:cubicBezTo>
                <a:lnTo>
                  <a:pt x="89768" y="65949"/>
                </a:lnTo>
                <a:cubicBezTo>
                  <a:pt x="89761" y="65775"/>
                  <a:pt x="89757" y="65598"/>
                  <a:pt x="89756" y="65418"/>
                </a:cubicBezTo>
                <a:lnTo>
                  <a:pt x="89756" y="65416"/>
                </a:lnTo>
                <a:close/>
                <a:moveTo>
                  <a:pt x="139865" y="67462"/>
                </a:moveTo>
                <a:cubicBezTo>
                  <a:pt x="139882" y="67462"/>
                  <a:pt x="139897" y="67463"/>
                  <a:pt x="139914" y="67465"/>
                </a:cubicBezTo>
                <a:lnTo>
                  <a:pt x="139914" y="67467"/>
                </a:lnTo>
                <a:cubicBezTo>
                  <a:pt x="139897" y="67465"/>
                  <a:pt x="139882" y="67463"/>
                  <a:pt x="139865" y="67462"/>
                </a:cubicBezTo>
                <a:close/>
                <a:moveTo>
                  <a:pt x="138952" y="67477"/>
                </a:moveTo>
                <a:lnTo>
                  <a:pt x="138952" y="67479"/>
                </a:lnTo>
                <a:cubicBezTo>
                  <a:pt x="138943" y="67480"/>
                  <a:pt x="138934" y="67480"/>
                  <a:pt x="138924" y="67480"/>
                </a:cubicBezTo>
                <a:cubicBezTo>
                  <a:pt x="138934" y="67479"/>
                  <a:pt x="138943" y="67479"/>
                  <a:pt x="138952" y="67477"/>
                </a:cubicBezTo>
                <a:close/>
                <a:moveTo>
                  <a:pt x="140316" y="67502"/>
                </a:moveTo>
                <a:lnTo>
                  <a:pt x="140316" y="67502"/>
                </a:lnTo>
                <a:cubicBezTo>
                  <a:pt x="140336" y="67503"/>
                  <a:pt x="140357" y="67508"/>
                  <a:pt x="140381" y="67511"/>
                </a:cubicBezTo>
                <a:lnTo>
                  <a:pt x="140381" y="67513"/>
                </a:lnTo>
                <a:cubicBezTo>
                  <a:pt x="140359" y="67510"/>
                  <a:pt x="140337" y="67505"/>
                  <a:pt x="140316" y="67502"/>
                </a:cubicBezTo>
                <a:close/>
                <a:moveTo>
                  <a:pt x="138458" y="67536"/>
                </a:moveTo>
                <a:lnTo>
                  <a:pt x="138458" y="67537"/>
                </a:lnTo>
                <a:cubicBezTo>
                  <a:pt x="138450" y="67539"/>
                  <a:pt x="138442" y="67539"/>
                  <a:pt x="138435" y="67540"/>
                </a:cubicBezTo>
                <a:cubicBezTo>
                  <a:pt x="138442" y="67537"/>
                  <a:pt x="138450" y="67537"/>
                  <a:pt x="138458" y="67536"/>
                </a:cubicBezTo>
                <a:close/>
                <a:moveTo>
                  <a:pt x="140750" y="67573"/>
                </a:moveTo>
                <a:lnTo>
                  <a:pt x="140750" y="67573"/>
                </a:lnTo>
                <a:cubicBezTo>
                  <a:pt x="140779" y="67577"/>
                  <a:pt x="140809" y="67585"/>
                  <a:pt x="140836" y="67593"/>
                </a:cubicBezTo>
                <a:cubicBezTo>
                  <a:pt x="140807" y="67587"/>
                  <a:pt x="140779" y="67577"/>
                  <a:pt x="140750" y="67573"/>
                </a:cubicBezTo>
                <a:close/>
                <a:moveTo>
                  <a:pt x="137962" y="67628"/>
                </a:moveTo>
                <a:cubicBezTo>
                  <a:pt x="137953" y="67630"/>
                  <a:pt x="137944" y="67631"/>
                  <a:pt x="137934" y="67633"/>
                </a:cubicBezTo>
                <a:cubicBezTo>
                  <a:pt x="137944" y="67630"/>
                  <a:pt x="137953" y="67628"/>
                  <a:pt x="137962" y="67628"/>
                </a:cubicBezTo>
                <a:close/>
                <a:moveTo>
                  <a:pt x="141172" y="67675"/>
                </a:moveTo>
                <a:lnTo>
                  <a:pt x="141172" y="67675"/>
                </a:lnTo>
                <a:cubicBezTo>
                  <a:pt x="141208" y="67686"/>
                  <a:pt x="141245" y="67699"/>
                  <a:pt x="141281" y="67710"/>
                </a:cubicBezTo>
                <a:lnTo>
                  <a:pt x="141281" y="67711"/>
                </a:lnTo>
                <a:cubicBezTo>
                  <a:pt x="141245" y="67699"/>
                  <a:pt x="141208" y="67686"/>
                  <a:pt x="141172" y="67675"/>
                </a:cubicBezTo>
                <a:close/>
                <a:moveTo>
                  <a:pt x="137459" y="67750"/>
                </a:moveTo>
                <a:lnTo>
                  <a:pt x="137459" y="67751"/>
                </a:lnTo>
                <a:cubicBezTo>
                  <a:pt x="137446" y="67754"/>
                  <a:pt x="137434" y="67757"/>
                  <a:pt x="137422" y="67761"/>
                </a:cubicBezTo>
                <a:cubicBezTo>
                  <a:pt x="137434" y="67756"/>
                  <a:pt x="137446" y="67753"/>
                  <a:pt x="137459" y="67750"/>
                </a:cubicBezTo>
                <a:close/>
                <a:moveTo>
                  <a:pt x="141576" y="67809"/>
                </a:moveTo>
                <a:cubicBezTo>
                  <a:pt x="141620" y="67826"/>
                  <a:pt x="141662" y="67846"/>
                  <a:pt x="141704" y="67862"/>
                </a:cubicBezTo>
                <a:lnTo>
                  <a:pt x="141704" y="67864"/>
                </a:lnTo>
                <a:cubicBezTo>
                  <a:pt x="141662" y="67846"/>
                  <a:pt x="141620" y="67826"/>
                  <a:pt x="141576" y="67809"/>
                </a:cubicBezTo>
                <a:close/>
                <a:moveTo>
                  <a:pt x="136951" y="67905"/>
                </a:moveTo>
                <a:lnTo>
                  <a:pt x="136949" y="67907"/>
                </a:lnTo>
                <a:cubicBezTo>
                  <a:pt x="136934" y="67913"/>
                  <a:pt x="136917" y="67916"/>
                  <a:pt x="136900" y="67922"/>
                </a:cubicBezTo>
                <a:cubicBezTo>
                  <a:pt x="136917" y="67916"/>
                  <a:pt x="136934" y="67911"/>
                  <a:pt x="136951" y="67905"/>
                </a:cubicBezTo>
                <a:close/>
                <a:moveTo>
                  <a:pt x="141961" y="67973"/>
                </a:moveTo>
                <a:cubicBezTo>
                  <a:pt x="142014" y="67996"/>
                  <a:pt x="142065" y="68025"/>
                  <a:pt x="142115" y="68051"/>
                </a:cubicBezTo>
                <a:cubicBezTo>
                  <a:pt x="142065" y="68025"/>
                  <a:pt x="142014" y="67998"/>
                  <a:pt x="141961" y="67973"/>
                </a:cubicBezTo>
                <a:close/>
                <a:moveTo>
                  <a:pt x="136435" y="68093"/>
                </a:moveTo>
                <a:lnTo>
                  <a:pt x="136435" y="68095"/>
                </a:lnTo>
                <a:cubicBezTo>
                  <a:pt x="136414" y="68104"/>
                  <a:pt x="136392" y="68110"/>
                  <a:pt x="136369" y="68119"/>
                </a:cubicBezTo>
                <a:cubicBezTo>
                  <a:pt x="136392" y="68108"/>
                  <a:pt x="136414" y="68102"/>
                  <a:pt x="136435" y="68093"/>
                </a:cubicBezTo>
                <a:close/>
                <a:moveTo>
                  <a:pt x="135906" y="68318"/>
                </a:moveTo>
                <a:lnTo>
                  <a:pt x="135906" y="68319"/>
                </a:lnTo>
                <a:cubicBezTo>
                  <a:pt x="135879" y="68330"/>
                  <a:pt x="135855" y="68339"/>
                  <a:pt x="135830" y="68352"/>
                </a:cubicBezTo>
                <a:cubicBezTo>
                  <a:pt x="135856" y="68338"/>
                  <a:pt x="135881" y="68329"/>
                  <a:pt x="135906" y="68318"/>
                </a:cubicBezTo>
                <a:close/>
                <a:moveTo>
                  <a:pt x="135376" y="68572"/>
                </a:moveTo>
                <a:lnTo>
                  <a:pt x="135376" y="68573"/>
                </a:lnTo>
                <a:cubicBezTo>
                  <a:pt x="135345" y="68590"/>
                  <a:pt x="135314" y="68603"/>
                  <a:pt x="135284" y="68620"/>
                </a:cubicBezTo>
                <a:cubicBezTo>
                  <a:pt x="135314" y="68601"/>
                  <a:pt x="135345" y="68589"/>
                  <a:pt x="135376" y="68572"/>
                </a:cubicBezTo>
                <a:close/>
                <a:moveTo>
                  <a:pt x="91423" y="70993"/>
                </a:moveTo>
                <a:cubicBezTo>
                  <a:pt x="91474" y="71056"/>
                  <a:pt x="91524" y="71120"/>
                  <a:pt x="91576" y="71179"/>
                </a:cubicBezTo>
                <a:lnTo>
                  <a:pt x="91576" y="71179"/>
                </a:lnTo>
                <a:cubicBezTo>
                  <a:pt x="91524" y="71120"/>
                  <a:pt x="91474" y="71056"/>
                  <a:pt x="91423" y="70995"/>
                </a:cubicBezTo>
                <a:lnTo>
                  <a:pt x="91423" y="70993"/>
                </a:lnTo>
                <a:close/>
                <a:moveTo>
                  <a:pt x="91852" y="71468"/>
                </a:moveTo>
                <a:cubicBezTo>
                  <a:pt x="91858" y="71475"/>
                  <a:pt x="91865" y="71481"/>
                  <a:pt x="91871" y="71487"/>
                </a:cubicBezTo>
                <a:cubicBezTo>
                  <a:pt x="91865" y="71481"/>
                  <a:pt x="91858" y="71475"/>
                  <a:pt x="91852" y="71468"/>
                </a:cubicBezTo>
                <a:close/>
                <a:moveTo>
                  <a:pt x="92409" y="71934"/>
                </a:moveTo>
                <a:cubicBezTo>
                  <a:pt x="92444" y="71960"/>
                  <a:pt x="92478" y="71989"/>
                  <a:pt x="92515" y="72014"/>
                </a:cubicBezTo>
                <a:cubicBezTo>
                  <a:pt x="92478" y="71989"/>
                  <a:pt x="92444" y="71962"/>
                  <a:pt x="92409" y="71935"/>
                </a:cubicBezTo>
                <a:lnTo>
                  <a:pt x="92409" y="71934"/>
                </a:lnTo>
                <a:close/>
                <a:moveTo>
                  <a:pt x="92835" y="72220"/>
                </a:moveTo>
                <a:cubicBezTo>
                  <a:pt x="92841" y="72224"/>
                  <a:pt x="92847" y="72227"/>
                  <a:pt x="92854" y="72231"/>
                </a:cubicBezTo>
                <a:lnTo>
                  <a:pt x="92835" y="72220"/>
                </a:lnTo>
                <a:close/>
                <a:moveTo>
                  <a:pt x="101536" y="78660"/>
                </a:moveTo>
                <a:cubicBezTo>
                  <a:pt x="101537" y="78954"/>
                  <a:pt x="101543" y="79245"/>
                  <a:pt x="101557" y="79529"/>
                </a:cubicBezTo>
                <a:cubicBezTo>
                  <a:pt x="101543" y="79245"/>
                  <a:pt x="101537" y="78956"/>
                  <a:pt x="101536" y="78660"/>
                </a:cubicBezTo>
                <a:close/>
                <a:moveTo>
                  <a:pt x="101665" y="80757"/>
                </a:moveTo>
                <a:lnTo>
                  <a:pt x="101665" y="80757"/>
                </a:lnTo>
                <a:cubicBezTo>
                  <a:pt x="101681" y="80895"/>
                  <a:pt x="101694" y="81034"/>
                  <a:pt x="101714" y="81169"/>
                </a:cubicBezTo>
                <a:cubicBezTo>
                  <a:pt x="101694" y="81036"/>
                  <a:pt x="101681" y="80895"/>
                  <a:pt x="101665" y="80757"/>
                </a:cubicBezTo>
                <a:close/>
                <a:moveTo>
                  <a:pt x="101935" y="82320"/>
                </a:moveTo>
                <a:cubicBezTo>
                  <a:pt x="101962" y="82437"/>
                  <a:pt x="101987" y="82556"/>
                  <a:pt x="102016" y="82671"/>
                </a:cubicBezTo>
                <a:cubicBezTo>
                  <a:pt x="101987" y="82558"/>
                  <a:pt x="101962" y="82437"/>
                  <a:pt x="101935" y="82320"/>
                </a:cubicBezTo>
                <a:close/>
                <a:moveTo>
                  <a:pt x="102125" y="83047"/>
                </a:moveTo>
                <a:cubicBezTo>
                  <a:pt x="102156" y="83153"/>
                  <a:pt x="102185" y="83261"/>
                  <a:pt x="102218" y="83365"/>
                </a:cubicBezTo>
                <a:lnTo>
                  <a:pt x="102218" y="83365"/>
                </a:lnTo>
                <a:cubicBezTo>
                  <a:pt x="102185" y="83261"/>
                  <a:pt x="102156" y="83153"/>
                  <a:pt x="102125" y="83048"/>
                </a:cubicBezTo>
                <a:lnTo>
                  <a:pt x="102125" y="83047"/>
                </a:lnTo>
                <a:close/>
                <a:moveTo>
                  <a:pt x="102345" y="83725"/>
                </a:moveTo>
                <a:cubicBezTo>
                  <a:pt x="102382" y="83826"/>
                  <a:pt x="102415" y="83929"/>
                  <a:pt x="102453" y="84027"/>
                </a:cubicBezTo>
                <a:lnTo>
                  <a:pt x="102453" y="84027"/>
                </a:lnTo>
                <a:cubicBezTo>
                  <a:pt x="102415" y="83929"/>
                  <a:pt x="102382" y="83826"/>
                  <a:pt x="102345" y="83727"/>
                </a:cubicBezTo>
                <a:lnTo>
                  <a:pt x="102345" y="83725"/>
                </a:lnTo>
                <a:close/>
                <a:moveTo>
                  <a:pt x="102599" y="84366"/>
                </a:moveTo>
                <a:cubicBezTo>
                  <a:pt x="102641" y="84463"/>
                  <a:pt x="102679" y="84561"/>
                  <a:pt x="102724" y="84655"/>
                </a:cubicBezTo>
                <a:cubicBezTo>
                  <a:pt x="102679" y="84561"/>
                  <a:pt x="102639" y="84463"/>
                  <a:pt x="102598" y="84367"/>
                </a:cubicBezTo>
                <a:lnTo>
                  <a:pt x="102599" y="84366"/>
                </a:lnTo>
                <a:close/>
                <a:moveTo>
                  <a:pt x="102886" y="84974"/>
                </a:moveTo>
                <a:cubicBezTo>
                  <a:pt x="102932" y="85063"/>
                  <a:pt x="102975" y="85156"/>
                  <a:pt x="103023" y="85243"/>
                </a:cubicBezTo>
                <a:cubicBezTo>
                  <a:pt x="102975" y="85157"/>
                  <a:pt x="102932" y="85065"/>
                  <a:pt x="102886" y="84975"/>
                </a:cubicBezTo>
                <a:lnTo>
                  <a:pt x="102886" y="84974"/>
                </a:lnTo>
                <a:close/>
                <a:moveTo>
                  <a:pt x="103200" y="85539"/>
                </a:moveTo>
                <a:cubicBezTo>
                  <a:pt x="103252" y="85624"/>
                  <a:pt x="103301" y="85713"/>
                  <a:pt x="103354" y="85793"/>
                </a:cubicBezTo>
                <a:cubicBezTo>
                  <a:pt x="103300" y="85711"/>
                  <a:pt x="103251" y="85624"/>
                  <a:pt x="103200" y="85539"/>
                </a:cubicBezTo>
                <a:close/>
                <a:moveTo>
                  <a:pt x="103541" y="86062"/>
                </a:moveTo>
                <a:cubicBezTo>
                  <a:pt x="103600" y="86142"/>
                  <a:pt x="103655" y="86227"/>
                  <a:pt x="103715" y="86305"/>
                </a:cubicBezTo>
                <a:cubicBezTo>
                  <a:pt x="103654" y="86227"/>
                  <a:pt x="103598" y="86144"/>
                  <a:pt x="103541" y="86062"/>
                </a:cubicBezTo>
                <a:close/>
                <a:moveTo>
                  <a:pt x="103911" y="86544"/>
                </a:moveTo>
                <a:cubicBezTo>
                  <a:pt x="103974" y="86623"/>
                  <a:pt x="104037" y="86704"/>
                  <a:pt x="104105" y="86780"/>
                </a:cubicBezTo>
                <a:cubicBezTo>
                  <a:pt x="104037" y="86704"/>
                  <a:pt x="103974" y="86624"/>
                  <a:pt x="103909" y="86546"/>
                </a:cubicBezTo>
                <a:lnTo>
                  <a:pt x="103911" y="86544"/>
                </a:lnTo>
                <a:close/>
                <a:moveTo>
                  <a:pt x="104722" y="87392"/>
                </a:moveTo>
                <a:cubicBezTo>
                  <a:pt x="104804" y="87465"/>
                  <a:pt x="104884" y="87540"/>
                  <a:pt x="104967" y="87609"/>
                </a:cubicBezTo>
                <a:cubicBezTo>
                  <a:pt x="104882" y="87540"/>
                  <a:pt x="104802" y="87466"/>
                  <a:pt x="104721" y="87392"/>
                </a:cubicBezTo>
                <a:close/>
                <a:moveTo>
                  <a:pt x="105159" y="87754"/>
                </a:moveTo>
                <a:cubicBezTo>
                  <a:pt x="105252" y="87825"/>
                  <a:pt x="105344" y="87897"/>
                  <a:pt x="105440" y="87963"/>
                </a:cubicBezTo>
                <a:cubicBezTo>
                  <a:pt x="105344" y="87899"/>
                  <a:pt x="105252" y="87826"/>
                  <a:pt x="105159" y="87756"/>
                </a:cubicBezTo>
                <a:lnTo>
                  <a:pt x="105159" y="87754"/>
                </a:lnTo>
                <a:close/>
                <a:moveTo>
                  <a:pt x="125311" y="92446"/>
                </a:moveTo>
                <a:lnTo>
                  <a:pt x="125311" y="92446"/>
                </a:lnTo>
                <a:cubicBezTo>
                  <a:pt x="125316" y="92454"/>
                  <a:pt x="125321" y="92462"/>
                  <a:pt x="125326" y="92470"/>
                </a:cubicBezTo>
                <a:lnTo>
                  <a:pt x="125326" y="92470"/>
                </a:lnTo>
                <a:cubicBezTo>
                  <a:pt x="125321" y="92462"/>
                  <a:pt x="125316" y="92454"/>
                  <a:pt x="125311" y="92446"/>
                </a:cubicBezTo>
                <a:close/>
                <a:moveTo>
                  <a:pt x="125558" y="92805"/>
                </a:moveTo>
                <a:cubicBezTo>
                  <a:pt x="125575" y="92828"/>
                  <a:pt x="125590" y="92854"/>
                  <a:pt x="125607" y="92876"/>
                </a:cubicBezTo>
                <a:cubicBezTo>
                  <a:pt x="125590" y="92854"/>
                  <a:pt x="125573" y="92829"/>
                  <a:pt x="125556" y="92806"/>
                </a:cubicBezTo>
                <a:lnTo>
                  <a:pt x="125558" y="92805"/>
                </a:lnTo>
                <a:close/>
                <a:moveTo>
                  <a:pt x="125827" y="93145"/>
                </a:moveTo>
                <a:cubicBezTo>
                  <a:pt x="125846" y="93168"/>
                  <a:pt x="125866" y="93193"/>
                  <a:pt x="125884" y="93214"/>
                </a:cubicBezTo>
                <a:cubicBezTo>
                  <a:pt x="125864" y="93193"/>
                  <a:pt x="125846" y="93168"/>
                  <a:pt x="125827" y="93145"/>
                </a:cubicBezTo>
                <a:close/>
                <a:moveTo>
                  <a:pt x="126114" y="93455"/>
                </a:moveTo>
                <a:lnTo>
                  <a:pt x="126114" y="93455"/>
                </a:lnTo>
                <a:cubicBezTo>
                  <a:pt x="126137" y="93478"/>
                  <a:pt x="126158" y="93502"/>
                  <a:pt x="126183" y="93525"/>
                </a:cubicBezTo>
                <a:cubicBezTo>
                  <a:pt x="126158" y="93504"/>
                  <a:pt x="126137" y="93478"/>
                  <a:pt x="126114" y="93455"/>
                </a:cubicBezTo>
                <a:close/>
                <a:moveTo>
                  <a:pt x="126423" y="93739"/>
                </a:moveTo>
                <a:cubicBezTo>
                  <a:pt x="126448" y="93762"/>
                  <a:pt x="126472" y="93785"/>
                  <a:pt x="126500" y="93807"/>
                </a:cubicBezTo>
                <a:cubicBezTo>
                  <a:pt x="126472" y="93785"/>
                  <a:pt x="126448" y="93762"/>
                  <a:pt x="126421" y="93739"/>
                </a:cubicBezTo>
                <a:close/>
                <a:moveTo>
                  <a:pt x="127169" y="94273"/>
                </a:moveTo>
                <a:cubicBezTo>
                  <a:pt x="127171" y="94275"/>
                  <a:pt x="127174" y="94276"/>
                  <a:pt x="127177" y="94278"/>
                </a:cubicBezTo>
                <a:lnTo>
                  <a:pt x="127169" y="94273"/>
                </a:lnTo>
                <a:close/>
                <a:moveTo>
                  <a:pt x="518" y="0"/>
                </a:moveTo>
                <a:cubicBezTo>
                  <a:pt x="469" y="0"/>
                  <a:pt x="414" y="17"/>
                  <a:pt x="356" y="51"/>
                </a:cubicBezTo>
                <a:cubicBezTo>
                  <a:pt x="159" y="163"/>
                  <a:pt x="1" y="440"/>
                  <a:pt x="1" y="665"/>
                </a:cubicBezTo>
                <a:cubicBezTo>
                  <a:pt x="1" y="779"/>
                  <a:pt x="39" y="857"/>
                  <a:pt x="104" y="894"/>
                </a:cubicBezTo>
                <a:lnTo>
                  <a:pt x="26058" y="15977"/>
                </a:lnTo>
                <a:cubicBezTo>
                  <a:pt x="25418" y="17101"/>
                  <a:pt x="25025" y="18360"/>
                  <a:pt x="25028" y="19498"/>
                </a:cubicBezTo>
                <a:cubicBezTo>
                  <a:pt x="25030" y="20645"/>
                  <a:pt x="25436" y="21450"/>
                  <a:pt x="26089" y="21832"/>
                </a:cubicBezTo>
                <a:lnTo>
                  <a:pt x="28355" y="23148"/>
                </a:lnTo>
                <a:cubicBezTo>
                  <a:pt x="27744" y="25047"/>
                  <a:pt x="27403" y="26961"/>
                  <a:pt x="27408" y="28768"/>
                </a:cubicBezTo>
                <a:cubicBezTo>
                  <a:pt x="27419" y="32119"/>
                  <a:pt x="28601" y="34474"/>
                  <a:pt x="30507" y="35583"/>
                </a:cubicBezTo>
                <a:lnTo>
                  <a:pt x="92835" y="72220"/>
                </a:lnTo>
                <a:lnTo>
                  <a:pt x="92835" y="72220"/>
                </a:lnTo>
                <a:cubicBezTo>
                  <a:pt x="92816" y="72208"/>
                  <a:pt x="92798" y="72196"/>
                  <a:pt x="92780" y="72184"/>
                </a:cubicBezTo>
                <a:lnTo>
                  <a:pt x="92780" y="72184"/>
                </a:lnTo>
                <a:cubicBezTo>
                  <a:pt x="93608" y="72685"/>
                  <a:pt x="94576" y="72946"/>
                  <a:pt x="95646" y="72946"/>
                </a:cubicBezTo>
                <a:cubicBezTo>
                  <a:pt x="96958" y="72946"/>
                  <a:pt x="98423" y="72554"/>
                  <a:pt x="99973" y="71731"/>
                </a:cubicBezTo>
                <a:lnTo>
                  <a:pt x="99973" y="71731"/>
                </a:lnTo>
                <a:cubicBezTo>
                  <a:pt x="99522" y="73638"/>
                  <a:pt x="99280" y="75533"/>
                  <a:pt x="99285" y="77351"/>
                </a:cubicBezTo>
                <a:cubicBezTo>
                  <a:pt x="99299" y="82071"/>
                  <a:pt x="100965" y="85390"/>
                  <a:pt x="103651" y="86949"/>
                </a:cubicBezTo>
                <a:lnTo>
                  <a:pt x="105900" y="88257"/>
                </a:lnTo>
                <a:cubicBezTo>
                  <a:pt x="105806" y="88202"/>
                  <a:pt x="105714" y="88140"/>
                  <a:pt x="105620" y="88079"/>
                </a:cubicBezTo>
                <a:lnTo>
                  <a:pt x="105620" y="88079"/>
                </a:lnTo>
                <a:cubicBezTo>
                  <a:pt x="106827" y="88858"/>
                  <a:pt x="108256" y="89265"/>
                  <a:pt x="109844" y="89265"/>
                </a:cubicBezTo>
                <a:cubicBezTo>
                  <a:pt x="111864" y="89265"/>
                  <a:pt x="114142" y="88606"/>
                  <a:pt x="116552" y="87214"/>
                </a:cubicBezTo>
                <a:cubicBezTo>
                  <a:pt x="118918" y="85847"/>
                  <a:pt x="121155" y="83921"/>
                  <a:pt x="123143" y="81647"/>
                </a:cubicBezTo>
                <a:lnTo>
                  <a:pt x="123143" y="81647"/>
                </a:lnTo>
                <a:cubicBezTo>
                  <a:pt x="122687" y="83284"/>
                  <a:pt x="122437" y="84917"/>
                  <a:pt x="122442" y="86473"/>
                </a:cubicBezTo>
                <a:cubicBezTo>
                  <a:pt x="122453" y="89851"/>
                  <a:pt x="123644" y="92227"/>
                  <a:pt x="125567" y="93344"/>
                </a:cubicBezTo>
                <a:lnTo>
                  <a:pt x="127169" y="94273"/>
                </a:lnTo>
                <a:lnTo>
                  <a:pt x="127169" y="94273"/>
                </a:lnTo>
                <a:cubicBezTo>
                  <a:pt x="127147" y="94260"/>
                  <a:pt x="127127" y="94245"/>
                  <a:pt x="127105" y="94232"/>
                </a:cubicBezTo>
                <a:lnTo>
                  <a:pt x="127105" y="94232"/>
                </a:lnTo>
                <a:cubicBezTo>
                  <a:pt x="127940" y="94736"/>
                  <a:pt x="128917" y="94999"/>
                  <a:pt x="129997" y="94999"/>
                </a:cubicBezTo>
                <a:cubicBezTo>
                  <a:pt x="131442" y="94999"/>
                  <a:pt x="133073" y="94528"/>
                  <a:pt x="134799" y="93533"/>
                </a:cubicBezTo>
                <a:cubicBezTo>
                  <a:pt x="140712" y="90119"/>
                  <a:pt x="145491" y="81840"/>
                  <a:pt x="145473" y="75043"/>
                </a:cubicBezTo>
                <a:cubicBezTo>
                  <a:pt x="145465" y="71658"/>
                  <a:pt x="144264" y="69278"/>
                  <a:pt x="142332" y="68167"/>
                </a:cubicBezTo>
                <a:lnTo>
                  <a:pt x="142332" y="68167"/>
                </a:lnTo>
                <a:cubicBezTo>
                  <a:pt x="142339" y="68170"/>
                  <a:pt x="142345" y="68173"/>
                  <a:pt x="142351" y="68176"/>
                </a:cubicBezTo>
                <a:lnTo>
                  <a:pt x="140739" y="67242"/>
                </a:lnTo>
                <a:cubicBezTo>
                  <a:pt x="139921" y="66766"/>
                  <a:pt x="138970" y="66518"/>
                  <a:pt x="137922" y="66518"/>
                </a:cubicBezTo>
                <a:cubicBezTo>
                  <a:pt x="136476" y="66518"/>
                  <a:pt x="134845" y="66990"/>
                  <a:pt x="133119" y="67987"/>
                </a:cubicBezTo>
                <a:cubicBezTo>
                  <a:pt x="131920" y="68680"/>
                  <a:pt x="130769" y="69575"/>
                  <a:pt x="129691" y="70615"/>
                </a:cubicBezTo>
                <a:cubicBezTo>
                  <a:pt x="130835" y="67514"/>
                  <a:pt x="131481" y="64345"/>
                  <a:pt x="131474" y="61378"/>
                </a:cubicBezTo>
                <a:cubicBezTo>
                  <a:pt x="131460" y="56654"/>
                  <a:pt x="129788" y="53335"/>
                  <a:pt x="127096" y="51774"/>
                </a:cubicBezTo>
                <a:lnTo>
                  <a:pt x="127096" y="51774"/>
                </a:lnTo>
                <a:cubicBezTo>
                  <a:pt x="127096" y="51774"/>
                  <a:pt x="127096" y="51775"/>
                  <a:pt x="127096" y="51775"/>
                </a:cubicBezTo>
                <a:lnTo>
                  <a:pt x="127096" y="51775"/>
                </a:lnTo>
                <a:lnTo>
                  <a:pt x="127083" y="51766"/>
                </a:lnTo>
                <a:cubicBezTo>
                  <a:pt x="127066" y="51757"/>
                  <a:pt x="127051" y="51748"/>
                  <a:pt x="127034" y="51739"/>
                </a:cubicBezTo>
                <a:lnTo>
                  <a:pt x="124856" y="50469"/>
                </a:lnTo>
                <a:cubicBezTo>
                  <a:pt x="123713" y="49805"/>
                  <a:pt x="122386" y="49459"/>
                  <a:pt x="120923" y="49459"/>
                </a:cubicBezTo>
                <a:cubicBezTo>
                  <a:pt x="118900" y="49459"/>
                  <a:pt x="116619" y="50119"/>
                  <a:pt x="114206" y="51511"/>
                </a:cubicBezTo>
                <a:cubicBezTo>
                  <a:pt x="113100" y="52150"/>
                  <a:pt x="112022" y="52915"/>
                  <a:pt x="110984" y="53777"/>
                </a:cubicBezTo>
                <a:lnTo>
                  <a:pt x="110984" y="53777"/>
                </a:lnTo>
                <a:cubicBezTo>
                  <a:pt x="110992" y="53569"/>
                  <a:pt x="110997" y="53361"/>
                  <a:pt x="110995" y="53155"/>
                </a:cubicBezTo>
                <a:cubicBezTo>
                  <a:pt x="110986" y="49797"/>
                  <a:pt x="109797" y="47438"/>
                  <a:pt x="107880" y="46334"/>
                </a:cubicBezTo>
                <a:lnTo>
                  <a:pt x="107880" y="46334"/>
                </a:lnTo>
                <a:cubicBezTo>
                  <a:pt x="107883" y="46335"/>
                  <a:pt x="107887" y="46337"/>
                  <a:pt x="107890" y="46338"/>
                </a:cubicBezTo>
                <a:lnTo>
                  <a:pt x="107890" y="46338"/>
                </a:lnTo>
                <a:lnTo>
                  <a:pt x="45551" y="9694"/>
                </a:lnTo>
                <a:cubicBezTo>
                  <a:pt x="44740" y="9222"/>
                  <a:pt x="43799" y="8976"/>
                  <a:pt x="42761" y="8976"/>
                </a:cubicBezTo>
                <a:cubicBezTo>
                  <a:pt x="41326" y="8976"/>
                  <a:pt x="39708" y="9445"/>
                  <a:pt x="37994" y="10434"/>
                </a:cubicBezTo>
                <a:cubicBezTo>
                  <a:pt x="36363" y="11376"/>
                  <a:pt x="34819" y="12694"/>
                  <a:pt x="33438" y="14247"/>
                </a:cubicBezTo>
                <a:lnTo>
                  <a:pt x="31238" y="12969"/>
                </a:lnTo>
                <a:cubicBezTo>
                  <a:pt x="30960" y="12808"/>
                  <a:pt x="30637" y="12723"/>
                  <a:pt x="30281" y="12723"/>
                </a:cubicBezTo>
                <a:cubicBezTo>
                  <a:pt x="29790" y="12723"/>
                  <a:pt x="29237" y="12884"/>
                  <a:pt x="28650" y="13222"/>
                </a:cubicBezTo>
                <a:cubicBezTo>
                  <a:pt x="27891" y="13660"/>
                  <a:pt x="27186" y="14338"/>
                  <a:pt x="26605" y="15132"/>
                </a:cubicBezTo>
                <a:lnTo>
                  <a:pt x="610" y="25"/>
                </a:lnTo>
                <a:cubicBezTo>
                  <a:pt x="584" y="9"/>
                  <a:pt x="552" y="0"/>
                  <a:pt x="518"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57"/>
          <p:cNvSpPr/>
          <p:nvPr/>
        </p:nvSpPr>
        <p:spPr>
          <a:xfrm>
            <a:off x="8673434" y="4179795"/>
            <a:ext cx="76502" cy="97841"/>
          </a:xfrm>
          <a:custGeom>
            <a:avLst/>
            <a:gdLst/>
            <a:ahLst/>
            <a:cxnLst/>
            <a:rect l="l" t="t" r="r" b="b"/>
            <a:pathLst>
              <a:path w="3725" h="4764" extrusionOk="0">
                <a:moveTo>
                  <a:pt x="2474" y="0"/>
                </a:moveTo>
                <a:cubicBezTo>
                  <a:pt x="2463" y="0"/>
                  <a:pt x="2453" y="6"/>
                  <a:pt x="2447" y="16"/>
                </a:cubicBezTo>
                <a:lnTo>
                  <a:pt x="11" y="3966"/>
                </a:lnTo>
                <a:cubicBezTo>
                  <a:pt x="1" y="3981"/>
                  <a:pt x="7" y="4001"/>
                  <a:pt x="22" y="4012"/>
                </a:cubicBezTo>
                <a:lnTo>
                  <a:pt x="1234" y="4759"/>
                </a:lnTo>
                <a:cubicBezTo>
                  <a:pt x="1239" y="4762"/>
                  <a:pt x="1245" y="4763"/>
                  <a:pt x="1251" y="4763"/>
                </a:cubicBezTo>
                <a:cubicBezTo>
                  <a:pt x="1263" y="4763"/>
                  <a:pt x="1274" y="4758"/>
                  <a:pt x="1280" y="4748"/>
                </a:cubicBezTo>
                <a:lnTo>
                  <a:pt x="3715" y="798"/>
                </a:lnTo>
                <a:cubicBezTo>
                  <a:pt x="3724" y="782"/>
                  <a:pt x="3720" y="762"/>
                  <a:pt x="3704" y="752"/>
                </a:cubicBezTo>
                <a:lnTo>
                  <a:pt x="2491" y="5"/>
                </a:lnTo>
                <a:cubicBezTo>
                  <a:pt x="2486" y="2"/>
                  <a:pt x="2480"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57"/>
          <p:cNvSpPr/>
          <p:nvPr/>
        </p:nvSpPr>
        <p:spPr>
          <a:xfrm>
            <a:off x="8804237" y="4260404"/>
            <a:ext cx="76523" cy="97882"/>
          </a:xfrm>
          <a:custGeom>
            <a:avLst/>
            <a:gdLst/>
            <a:ahLst/>
            <a:cxnLst/>
            <a:rect l="l" t="t" r="r" b="b"/>
            <a:pathLst>
              <a:path w="3726" h="4766" extrusionOk="0">
                <a:moveTo>
                  <a:pt x="2474" y="1"/>
                </a:moveTo>
                <a:cubicBezTo>
                  <a:pt x="2463" y="1"/>
                  <a:pt x="2452" y="6"/>
                  <a:pt x="2446" y="16"/>
                </a:cubicBezTo>
                <a:lnTo>
                  <a:pt x="9" y="3968"/>
                </a:lnTo>
                <a:cubicBezTo>
                  <a:pt x="0" y="3983"/>
                  <a:pt x="5" y="4003"/>
                  <a:pt x="20" y="4012"/>
                </a:cubicBezTo>
                <a:lnTo>
                  <a:pt x="1235" y="4761"/>
                </a:lnTo>
                <a:cubicBezTo>
                  <a:pt x="1240" y="4764"/>
                  <a:pt x="1246" y="4765"/>
                  <a:pt x="1252" y="4765"/>
                </a:cubicBezTo>
                <a:cubicBezTo>
                  <a:pt x="1263" y="4765"/>
                  <a:pt x="1273" y="4760"/>
                  <a:pt x="1279" y="4750"/>
                </a:cubicBezTo>
                <a:lnTo>
                  <a:pt x="3716" y="798"/>
                </a:lnTo>
                <a:cubicBezTo>
                  <a:pt x="3725" y="783"/>
                  <a:pt x="3721" y="763"/>
                  <a:pt x="3705" y="754"/>
                </a:cubicBezTo>
                <a:lnTo>
                  <a:pt x="2491" y="5"/>
                </a:lnTo>
                <a:cubicBezTo>
                  <a:pt x="2486" y="2"/>
                  <a:pt x="2480" y="1"/>
                  <a:pt x="247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57"/>
          <p:cNvSpPr/>
          <p:nvPr/>
        </p:nvSpPr>
        <p:spPr>
          <a:xfrm>
            <a:off x="8972665" y="4253216"/>
            <a:ext cx="437079" cy="561167"/>
          </a:xfrm>
          <a:custGeom>
            <a:avLst/>
            <a:gdLst/>
            <a:ahLst/>
            <a:cxnLst/>
            <a:rect l="l" t="t" r="r" b="b"/>
            <a:pathLst>
              <a:path w="21282" h="27324" extrusionOk="0">
                <a:moveTo>
                  <a:pt x="15372" y="1"/>
                </a:moveTo>
                <a:cubicBezTo>
                  <a:pt x="13937" y="1"/>
                  <a:pt x="12318" y="469"/>
                  <a:pt x="10606" y="1458"/>
                </a:cubicBezTo>
                <a:cubicBezTo>
                  <a:pt x="4741" y="4844"/>
                  <a:pt x="1" y="13054"/>
                  <a:pt x="21" y="19792"/>
                </a:cubicBezTo>
                <a:cubicBezTo>
                  <a:pt x="35" y="24565"/>
                  <a:pt x="2430" y="27323"/>
                  <a:pt x="5910" y="27323"/>
                </a:cubicBezTo>
                <a:cubicBezTo>
                  <a:pt x="7344" y="27323"/>
                  <a:pt x="8963" y="26855"/>
                  <a:pt x="10675" y="25866"/>
                </a:cubicBezTo>
                <a:cubicBezTo>
                  <a:pt x="16542" y="22478"/>
                  <a:pt x="21281" y="14268"/>
                  <a:pt x="21261" y="7529"/>
                </a:cubicBezTo>
                <a:cubicBezTo>
                  <a:pt x="21246" y="2757"/>
                  <a:pt x="18851" y="1"/>
                  <a:pt x="153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57"/>
          <p:cNvSpPr/>
          <p:nvPr/>
        </p:nvSpPr>
        <p:spPr>
          <a:xfrm>
            <a:off x="9138629" y="4464280"/>
            <a:ext cx="410380" cy="364458"/>
          </a:xfrm>
          <a:custGeom>
            <a:avLst/>
            <a:gdLst/>
            <a:ahLst/>
            <a:cxnLst/>
            <a:rect l="l" t="t" r="r" b="b"/>
            <a:pathLst>
              <a:path w="19982" h="17746" extrusionOk="0">
                <a:moveTo>
                  <a:pt x="5874" y="0"/>
                </a:moveTo>
                <a:cubicBezTo>
                  <a:pt x="5326" y="0"/>
                  <a:pt x="4708" y="179"/>
                  <a:pt x="4053" y="555"/>
                </a:cubicBezTo>
                <a:cubicBezTo>
                  <a:pt x="1811" y="1850"/>
                  <a:pt x="0" y="4987"/>
                  <a:pt x="6" y="7561"/>
                </a:cubicBezTo>
                <a:cubicBezTo>
                  <a:pt x="11" y="8842"/>
                  <a:pt x="462" y="9744"/>
                  <a:pt x="1192" y="10166"/>
                </a:cubicBezTo>
                <a:lnTo>
                  <a:pt x="14232" y="17746"/>
                </a:lnTo>
                <a:cubicBezTo>
                  <a:pt x="13504" y="17322"/>
                  <a:pt x="13051" y="16422"/>
                  <a:pt x="13048" y="15140"/>
                </a:cubicBezTo>
                <a:cubicBezTo>
                  <a:pt x="13040" y="12567"/>
                  <a:pt x="14852" y="9428"/>
                  <a:pt x="17092" y="8134"/>
                </a:cubicBezTo>
                <a:cubicBezTo>
                  <a:pt x="17747" y="7756"/>
                  <a:pt x="18365" y="7578"/>
                  <a:pt x="18913" y="7578"/>
                </a:cubicBezTo>
                <a:cubicBezTo>
                  <a:pt x="19310" y="7578"/>
                  <a:pt x="19671" y="7672"/>
                  <a:pt x="19981" y="7852"/>
                </a:cubicBezTo>
                <a:lnTo>
                  <a:pt x="6941" y="274"/>
                </a:lnTo>
                <a:cubicBezTo>
                  <a:pt x="6632" y="94"/>
                  <a:pt x="6271" y="0"/>
                  <a:pt x="5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57"/>
          <p:cNvSpPr/>
          <p:nvPr/>
        </p:nvSpPr>
        <p:spPr>
          <a:xfrm>
            <a:off x="9168285" y="4331936"/>
            <a:ext cx="571867" cy="796855"/>
          </a:xfrm>
          <a:custGeom>
            <a:avLst/>
            <a:gdLst/>
            <a:ahLst/>
            <a:cxnLst/>
            <a:rect l="l" t="t" r="r" b="b"/>
            <a:pathLst>
              <a:path w="27845" h="38800" extrusionOk="0">
                <a:moveTo>
                  <a:pt x="21663" y="1"/>
                </a:moveTo>
                <a:cubicBezTo>
                  <a:pt x="19641" y="1"/>
                  <a:pt x="17360" y="660"/>
                  <a:pt x="14948" y="2052"/>
                </a:cubicBezTo>
                <a:cubicBezTo>
                  <a:pt x="6680" y="6825"/>
                  <a:pt x="0" y="18397"/>
                  <a:pt x="26" y="27892"/>
                </a:cubicBezTo>
                <a:cubicBezTo>
                  <a:pt x="40" y="32612"/>
                  <a:pt x="1706" y="35931"/>
                  <a:pt x="4392" y="37490"/>
                </a:cubicBezTo>
                <a:lnTo>
                  <a:pt x="6641" y="38800"/>
                </a:lnTo>
                <a:cubicBezTo>
                  <a:pt x="3955" y="37236"/>
                  <a:pt x="2289" y="33917"/>
                  <a:pt x="2275" y="29200"/>
                </a:cubicBezTo>
                <a:cubicBezTo>
                  <a:pt x="2249" y="19704"/>
                  <a:pt x="8930" y="8132"/>
                  <a:pt x="17195" y="3360"/>
                </a:cubicBezTo>
                <a:cubicBezTo>
                  <a:pt x="19608" y="1968"/>
                  <a:pt x="21888" y="1308"/>
                  <a:pt x="23908" y="1308"/>
                </a:cubicBezTo>
                <a:cubicBezTo>
                  <a:pt x="25373" y="1308"/>
                  <a:pt x="26701" y="1655"/>
                  <a:pt x="27845" y="2320"/>
                </a:cubicBezTo>
                <a:lnTo>
                  <a:pt x="25596" y="1010"/>
                </a:lnTo>
                <a:cubicBezTo>
                  <a:pt x="24453" y="346"/>
                  <a:pt x="23126" y="1"/>
                  <a:pt x="21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57"/>
          <p:cNvSpPr/>
          <p:nvPr/>
        </p:nvSpPr>
        <p:spPr>
          <a:xfrm>
            <a:off x="9214474" y="4358779"/>
            <a:ext cx="615899" cy="790755"/>
          </a:xfrm>
          <a:custGeom>
            <a:avLst/>
            <a:gdLst/>
            <a:ahLst/>
            <a:cxnLst/>
            <a:rect l="l" t="t" r="r" b="b"/>
            <a:pathLst>
              <a:path w="29989" h="38503" extrusionOk="0">
                <a:moveTo>
                  <a:pt x="21661" y="1"/>
                </a:moveTo>
                <a:cubicBezTo>
                  <a:pt x="19640" y="1"/>
                  <a:pt x="17359" y="661"/>
                  <a:pt x="14946" y="2053"/>
                </a:cubicBezTo>
                <a:cubicBezTo>
                  <a:pt x="6681" y="6825"/>
                  <a:pt x="0" y="18397"/>
                  <a:pt x="26" y="27893"/>
                </a:cubicBezTo>
                <a:cubicBezTo>
                  <a:pt x="45" y="34617"/>
                  <a:pt x="3422" y="38502"/>
                  <a:pt x="8327" y="38502"/>
                </a:cubicBezTo>
                <a:cubicBezTo>
                  <a:pt x="10349" y="38502"/>
                  <a:pt x="12631" y="37842"/>
                  <a:pt x="15045" y="36448"/>
                </a:cubicBezTo>
                <a:cubicBezTo>
                  <a:pt x="23310" y="31677"/>
                  <a:pt x="29989" y="20109"/>
                  <a:pt x="29964" y="10609"/>
                </a:cubicBezTo>
                <a:cubicBezTo>
                  <a:pt x="29944" y="3885"/>
                  <a:pt x="26566" y="1"/>
                  <a:pt x="21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57"/>
          <p:cNvSpPr/>
          <p:nvPr/>
        </p:nvSpPr>
        <p:spPr>
          <a:xfrm>
            <a:off x="9487089" y="4665671"/>
            <a:ext cx="410339" cy="364458"/>
          </a:xfrm>
          <a:custGeom>
            <a:avLst/>
            <a:gdLst/>
            <a:ahLst/>
            <a:cxnLst/>
            <a:rect l="l" t="t" r="r" b="b"/>
            <a:pathLst>
              <a:path w="19980" h="17746" extrusionOk="0">
                <a:moveTo>
                  <a:pt x="19976" y="7851"/>
                </a:moveTo>
                <a:lnTo>
                  <a:pt x="19980" y="7854"/>
                </a:lnTo>
                <a:cubicBezTo>
                  <a:pt x="19979" y="7853"/>
                  <a:pt x="19978" y="7852"/>
                  <a:pt x="19976" y="7851"/>
                </a:cubicBezTo>
                <a:close/>
                <a:moveTo>
                  <a:pt x="5871" y="1"/>
                </a:moveTo>
                <a:cubicBezTo>
                  <a:pt x="5323" y="1"/>
                  <a:pt x="4705" y="180"/>
                  <a:pt x="4052" y="558"/>
                </a:cubicBezTo>
                <a:cubicBezTo>
                  <a:pt x="1811" y="1853"/>
                  <a:pt x="0" y="4989"/>
                  <a:pt x="8" y="7564"/>
                </a:cubicBezTo>
                <a:cubicBezTo>
                  <a:pt x="10" y="8845"/>
                  <a:pt x="464" y="9745"/>
                  <a:pt x="1192" y="10169"/>
                </a:cubicBezTo>
                <a:lnTo>
                  <a:pt x="14232" y="17746"/>
                </a:lnTo>
                <a:cubicBezTo>
                  <a:pt x="13504" y="17322"/>
                  <a:pt x="13050" y="16423"/>
                  <a:pt x="13048" y="15142"/>
                </a:cubicBezTo>
                <a:cubicBezTo>
                  <a:pt x="13039" y="12567"/>
                  <a:pt x="14851" y="9430"/>
                  <a:pt x="17092" y="8135"/>
                </a:cubicBezTo>
                <a:cubicBezTo>
                  <a:pt x="17746" y="7758"/>
                  <a:pt x="18365" y="7579"/>
                  <a:pt x="18912" y="7579"/>
                </a:cubicBezTo>
                <a:cubicBezTo>
                  <a:pt x="19308" y="7579"/>
                  <a:pt x="19667" y="7672"/>
                  <a:pt x="19976" y="7851"/>
                </a:cubicBezTo>
                <a:lnTo>
                  <a:pt x="19976" y="7851"/>
                </a:lnTo>
                <a:lnTo>
                  <a:pt x="6940" y="277"/>
                </a:lnTo>
                <a:cubicBezTo>
                  <a:pt x="6630" y="95"/>
                  <a:pt x="6269" y="1"/>
                  <a:pt x="5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57"/>
          <p:cNvSpPr/>
          <p:nvPr/>
        </p:nvSpPr>
        <p:spPr>
          <a:xfrm>
            <a:off x="9643995" y="4682265"/>
            <a:ext cx="409251" cy="570183"/>
          </a:xfrm>
          <a:custGeom>
            <a:avLst/>
            <a:gdLst/>
            <a:ahLst/>
            <a:cxnLst/>
            <a:rect l="l" t="t" r="r" b="b"/>
            <a:pathLst>
              <a:path w="19927" h="27763" extrusionOk="0">
                <a:moveTo>
                  <a:pt x="19917" y="1652"/>
                </a:moveTo>
                <a:lnTo>
                  <a:pt x="19926" y="1658"/>
                </a:lnTo>
                <a:cubicBezTo>
                  <a:pt x="19923" y="1656"/>
                  <a:pt x="19920" y="1654"/>
                  <a:pt x="19917" y="1652"/>
                </a:cubicBezTo>
                <a:close/>
                <a:moveTo>
                  <a:pt x="15499" y="0"/>
                </a:moveTo>
                <a:cubicBezTo>
                  <a:pt x="14053" y="0"/>
                  <a:pt x="12421" y="473"/>
                  <a:pt x="10696" y="1470"/>
                </a:cubicBezTo>
                <a:cubicBezTo>
                  <a:pt x="4782" y="4883"/>
                  <a:pt x="0" y="13165"/>
                  <a:pt x="19" y="19956"/>
                </a:cubicBezTo>
                <a:cubicBezTo>
                  <a:pt x="30" y="23335"/>
                  <a:pt x="1221" y="25711"/>
                  <a:pt x="3144" y="26828"/>
                </a:cubicBezTo>
                <a:lnTo>
                  <a:pt x="4754" y="27763"/>
                </a:lnTo>
                <a:cubicBezTo>
                  <a:pt x="2831" y="26646"/>
                  <a:pt x="1638" y="24271"/>
                  <a:pt x="1627" y="20894"/>
                </a:cubicBezTo>
                <a:cubicBezTo>
                  <a:pt x="1610" y="14099"/>
                  <a:pt x="6389" y="5819"/>
                  <a:pt x="12306" y="2404"/>
                </a:cubicBezTo>
                <a:cubicBezTo>
                  <a:pt x="14032" y="1407"/>
                  <a:pt x="15664" y="935"/>
                  <a:pt x="17110" y="935"/>
                </a:cubicBezTo>
                <a:cubicBezTo>
                  <a:pt x="18154" y="935"/>
                  <a:pt x="19101" y="1181"/>
                  <a:pt x="19917" y="1652"/>
                </a:cubicBezTo>
                <a:lnTo>
                  <a:pt x="19917" y="1652"/>
                </a:lnTo>
                <a:lnTo>
                  <a:pt x="18314" y="725"/>
                </a:lnTo>
                <a:cubicBezTo>
                  <a:pt x="17497" y="248"/>
                  <a:pt x="16547" y="0"/>
                  <a:pt x="15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57"/>
          <p:cNvSpPr/>
          <p:nvPr/>
        </p:nvSpPr>
        <p:spPr>
          <a:xfrm>
            <a:off x="9677102" y="4701447"/>
            <a:ext cx="440694" cy="565849"/>
          </a:xfrm>
          <a:custGeom>
            <a:avLst/>
            <a:gdLst/>
            <a:ahLst/>
            <a:cxnLst/>
            <a:rect l="l" t="t" r="r" b="b"/>
            <a:pathLst>
              <a:path w="21458" h="27552" extrusionOk="0">
                <a:moveTo>
                  <a:pt x="15499" y="0"/>
                </a:moveTo>
                <a:cubicBezTo>
                  <a:pt x="14053" y="0"/>
                  <a:pt x="12420" y="473"/>
                  <a:pt x="10694" y="1470"/>
                </a:cubicBezTo>
                <a:cubicBezTo>
                  <a:pt x="4778" y="4885"/>
                  <a:pt x="0" y="13165"/>
                  <a:pt x="17" y="19960"/>
                </a:cubicBezTo>
                <a:cubicBezTo>
                  <a:pt x="31" y="24773"/>
                  <a:pt x="2448" y="27551"/>
                  <a:pt x="5957" y="27551"/>
                </a:cubicBezTo>
                <a:cubicBezTo>
                  <a:pt x="7405" y="27551"/>
                  <a:pt x="9038" y="27079"/>
                  <a:pt x="10765" y="26082"/>
                </a:cubicBezTo>
                <a:cubicBezTo>
                  <a:pt x="16678" y="22669"/>
                  <a:pt x="21458" y="14390"/>
                  <a:pt x="21439" y="7594"/>
                </a:cubicBezTo>
                <a:cubicBezTo>
                  <a:pt x="21426" y="2781"/>
                  <a:pt x="19009" y="0"/>
                  <a:pt x="154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57"/>
          <p:cNvSpPr/>
          <p:nvPr/>
        </p:nvSpPr>
        <p:spPr>
          <a:xfrm>
            <a:off x="7929319" y="3746351"/>
            <a:ext cx="105255" cy="144748"/>
          </a:xfrm>
          <a:custGeom>
            <a:avLst/>
            <a:gdLst/>
            <a:ahLst/>
            <a:cxnLst/>
            <a:rect l="l" t="t" r="r" b="b"/>
            <a:pathLst>
              <a:path w="5125" h="7048" extrusionOk="0">
                <a:moveTo>
                  <a:pt x="4277" y="1"/>
                </a:moveTo>
                <a:cubicBezTo>
                  <a:pt x="4027" y="1"/>
                  <a:pt x="3782" y="126"/>
                  <a:pt x="3641" y="354"/>
                </a:cubicBezTo>
                <a:lnTo>
                  <a:pt x="214" y="5912"/>
                </a:lnTo>
                <a:cubicBezTo>
                  <a:pt x="0" y="6263"/>
                  <a:pt x="108" y="6721"/>
                  <a:pt x="457" y="6938"/>
                </a:cubicBezTo>
                <a:cubicBezTo>
                  <a:pt x="579" y="7013"/>
                  <a:pt x="714" y="7048"/>
                  <a:pt x="847" y="7048"/>
                </a:cubicBezTo>
                <a:cubicBezTo>
                  <a:pt x="1097" y="7048"/>
                  <a:pt x="1342" y="6922"/>
                  <a:pt x="1484" y="6695"/>
                </a:cubicBezTo>
                <a:lnTo>
                  <a:pt x="4911" y="1137"/>
                </a:lnTo>
                <a:cubicBezTo>
                  <a:pt x="5125" y="786"/>
                  <a:pt x="5017" y="328"/>
                  <a:pt x="4668" y="111"/>
                </a:cubicBezTo>
                <a:cubicBezTo>
                  <a:pt x="4546" y="36"/>
                  <a:pt x="4411" y="1"/>
                  <a:pt x="4277"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57"/>
          <p:cNvSpPr/>
          <p:nvPr/>
        </p:nvSpPr>
        <p:spPr>
          <a:xfrm>
            <a:off x="8060102" y="3827001"/>
            <a:ext cx="105275" cy="144748"/>
          </a:xfrm>
          <a:custGeom>
            <a:avLst/>
            <a:gdLst/>
            <a:ahLst/>
            <a:cxnLst/>
            <a:rect l="l" t="t" r="r" b="b"/>
            <a:pathLst>
              <a:path w="5126" h="7048" extrusionOk="0">
                <a:moveTo>
                  <a:pt x="4278" y="1"/>
                </a:moveTo>
                <a:cubicBezTo>
                  <a:pt x="4028" y="1"/>
                  <a:pt x="3783" y="126"/>
                  <a:pt x="3643" y="354"/>
                </a:cubicBezTo>
                <a:lnTo>
                  <a:pt x="215" y="5912"/>
                </a:lnTo>
                <a:cubicBezTo>
                  <a:pt x="1" y="6263"/>
                  <a:pt x="110" y="6721"/>
                  <a:pt x="459" y="6938"/>
                </a:cubicBezTo>
                <a:cubicBezTo>
                  <a:pt x="580" y="7013"/>
                  <a:pt x="715" y="7048"/>
                  <a:pt x="847" y="7048"/>
                </a:cubicBezTo>
                <a:cubicBezTo>
                  <a:pt x="1098" y="7048"/>
                  <a:pt x="1343" y="6922"/>
                  <a:pt x="1485" y="6694"/>
                </a:cubicBezTo>
                <a:lnTo>
                  <a:pt x="4911" y="1136"/>
                </a:lnTo>
                <a:cubicBezTo>
                  <a:pt x="5125" y="785"/>
                  <a:pt x="5017" y="328"/>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57"/>
          <p:cNvSpPr/>
          <p:nvPr/>
        </p:nvSpPr>
        <p:spPr>
          <a:xfrm>
            <a:off x="8190906" y="3907632"/>
            <a:ext cx="105296" cy="144769"/>
          </a:xfrm>
          <a:custGeom>
            <a:avLst/>
            <a:gdLst/>
            <a:ahLst/>
            <a:cxnLst/>
            <a:rect l="l" t="t" r="r" b="b"/>
            <a:pathLst>
              <a:path w="5127" h="7049" extrusionOk="0">
                <a:moveTo>
                  <a:pt x="4278" y="1"/>
                </a:moveTo>
                <a:cubicBezTo>
                  <a:pt x="4028" y="1"/>
                  <a:pt x="3784" y="126"/>
                  <a:pt x="3642" y="354"/>
                </a:cubicBezTo>
                <a:lnTo>
                  <a:pt x="216" y="5913"/>
                </a:lnTo>
                <a:cubicBezTo>
                  <a:pt x="0" y="6264"/>
                  <a:pt x="109" y="6721"/>
                  <a:pt x="459" y="6938"/>
                </a:cubicBezTo>
                <a:cubicBezTo>
                  <a:pt x="580" y="7013"/>
                  <a:pt x="715" y="7048"/>
                  <a:pt x="848" y="7048"/>
                </a:cubicBezTo>
                <a:cubicBezTo>
                  <a:pt x="1098" y="7048"/>
                  <a:pt x="1342" y="6923"/>
                  <a:pt x="1484" y="6695"/>
                </a:cubicBezTo>
                <a:lnTo>
                  <a:pt x="4911" y="1137"/>
                </a:lnTo>
                <a:cubicBezTo>
                  <a:pt x="5126" y="786"/>
                  <a:pt x="5017" y="328"/>
                  <a:pt x="4667" y="111"/>
                </a:cubicBezTo>
                <a:cubicBezTo>
                  <a:pt x="4545"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57"/>
          <p:cNvSpPr/>
          <p:nvPr/>
        </p:nvSpPr>
        <p:spPr>
          <a:xfrm>
            <a:off x="8321688" y="3988303"/>
            <a:ext cx="105296" cy="144748"/>
          </a:xfrm>
          <a:custGeom>
            <a:avLst/>
            <a:gdLst/>
            <a:ahLst/>
            <a:cxnLst/>
            <a:rect l="l" t="t" r="r" b="b"/>
            <a:pathLst>
              <a:path w="5127" h="7048" extrusionOk="0">
                <a:moveTo>
                  <a:pt x="4278" y="1"/>
                </a:moveTo>
                <a:cubicBezTo>
                  <a:pt x="4028" y="1"/>
                  <a:pt x="3784" y="126"/>
                  <a:pt x="3643" y="354"/>
                </a:cubicBezTo>
                <a:lnTo>
                  <a:pt x="214" y="5912"/>
                </a:lnTo>
                <a:cubicBezTo>
                  <a:pt x="0" y="6261"/>
                  <a:pt x="110" y="6720"/>
                  <a:pt x="459" y="6937"/>
                </a:cubicBezTo>
                <a:cubicBezTo>
                  <a:pt x="581" y="7012"/>
                  <a:pt x="715" y="7047"/>
                  <a:pt x="848" y="7047"/>
                </a:cubicBezTo>
                <a:cubicBezTo>
                  <a:pt x="1098" y="7047"/>
                  <a:pt x="1343" y="6922"/>
                  <a:pt x="1484" y="6694"/>
                </a:cubicBezTo>
                <a:lnTo>
                  <a:pt x="4911" y="1136"/>
                </a:lnTo>
                <a:cubicBezTo>
                  <a:pt x="5127" y="785"/>
                  <a:pt x="5017" y="327"/>
                  <a:pt x="4668" y="111"/>
                </a:cubicBezTo>
                <a:cubicBezTo>
                  <a:pt x="4546" y="36"/>
                  <a:pt x="4411" y="1"/>
                  <a:pt x="4278"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57"/>
          <p:cNvSpPr/>
          <p:nvPr/>
        </p:nvSpPr>
        <p:spPr>
          <a:xfrm>
            <a:off x="8452471" y="4068933"/>
            <a:ext cx="105316" cy="144748"/>
          </a:xfrm>
          <a:custGeom>
            <a:avLst/>
            <a:gdLst/>
            <a:ahLst/>
            <a:cxnLst/>
            <a:rect l="l" t="t" r="r" b="b"/>
            <a:pathLst>
              <a:path w="5128" h="7048" extrusionOk="0">
                <a:moveTo>
                  <a:pt x="4279" y="1"/>
                </a:moveTo>
                <a:cubicBezTo>
                  <a:pt x="4029" y="1"/>
                  <a:pt x="3785" y="126"/>
                  <a:pt x="3643" y="354"/>
                </a:cubicBezTo>
                <a:lnTo>
                  <a:pt x="216" y="5911"/>
                </a:lnTo>
                <a:cubicBezTo>
                  <a:pt x="1" y="6262"/>
                  <a:pt x="110" y="6721"/>
                  <a:pt x="460" y="6938"/>
                </a:cubicBezTo>
                <a:cubicBezTo>
                  <a:pt x="582" y="7012"/>
                  <a:pt x="716" y="7048"/>
                  <a:pt x="850" y="7048"/>
                </a:cubicBezTo>
                <a:cubicBezTo>
                  <a:pt x="1099" y="7048"/>
                  <a:pt x="1343" y="6923"/>
                  <a:pt x="1485" y="6695"/>
                </a:cubicBezTo>
                <a:lnTo>
                  <a:pt x="4912" y="1137"/>
                </a:lnTo>
                <a:cubicBezTo>
                  <a:pt x="5127" y="786"/>
                  <a:pt x="5018" y="328"/>
                  <a:pt x="4668" y="111"/>
                </a:cubicBezTo>
                <a:cubicBezTo>
                  <a:pt x="4547" y="36"/>
                  <a:pt x="4412" y="1"/>
                  <a:pt x="4279"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57"/>
          <p:cNvSpPr/>
          <p:nvPr/>
        </p:nvSpPr>
        <p:spPr>
          <a:xfrm>
            <a:off x="8549059" y="4019664"/>
            <a:ext cx="105275" cy="144748"/>
          </a:xfrm>
          <a:custGeom>
            <a:avLst/>
            <a:gdLst/>
            <a:ahLst/>
            <a:cxnLst/>
            <a:rect l="l" t="t" r="r" b="b"/>
            <a:pathLst>
              <a:path w="5126" h="7048" extrusionOk="0">
                <a:moveTo>
                  <a:pt x="4279" y="0"/>
                </a:moveTo>
                <a:cubicBezTo>
                  <a:pt x="4029" y="0"/>
                  <a:pt x="3784" y="126"/>
                  <a:pt x="3643" y="354"/>
                </a:cubicBezTo>
                <a:lnTo>
                  <a:pt x="216" y="5912"/>
                </a:lnTo>
                <a:cubicBezTo>
                  <a:pt x="1" y="6263"/>
                  <a:pt x="110" y="6720"/>
                  <a:pt x="459" y="6937"/>
                </a:cubicBezTo>
                <a:cubicBezTo>
                  <a:pt x="581" y="7012"/>
                  <a:pt x="716" y="7047"/>
                  <a:pt x="849" y="7047"/>
                </a:cubicBezTo>
                <a:cubicBezTo>
                  <a:pt x="1099" y="7047"/>
                  <a:pt x="1343" y="6922"/>
                  <a:pt x="1485" y="6694"/>
                </a:cubicBezTo>
                <a:lnTo>
                  <a:pt x="4911" y="1136"/>
                </a:lnTo>
                <a:cubicBezTo>
                  <a:pt x="5125" y="785"/>
                  <a:pt x="5018" y="327"/>
                  <a:pt x="4668" y="110"/>
                </a:cubicBezTo>
                <a:cubicBezTo>
                  <a:pt x="4547" y="36"/>
                  <a:pt x="4412"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57"/>
          <p:cNvSpPr/>
          <p:nvPr/>
        </p:nvSpPr>
        <p:spPr>
          <a:xfrm>
            <a:off x="8679862" y="4100314"/>
            <a:ext cx="105296" cy="144748"/>
          </a:xfrm>
          <a:custGeom>
            <a:avLst/>
            <a:gdLst/>
            <a:ahLst/>
            <a:cxnLst/>
            <a:rect l="l" t="t" r="r" b="b"/>
            <a:pathLst>
              <a:path w="5127" h="7048" extrusionOk="0">
                <a:moveTo>
                  <a:pt x="4277" y="1"/>
                </a:moveTo>
                <a:cubicBezTo>
                  <a:pt x="4028" y="1"/>
                  <a:pt x="3784" y="126"/>
                  <a:pt x="3642" y="353"/>
                </a:cubicBezTo>
                <a:lnTo>
                  <a:pt x="216" y="5912"/>
                </a:lnTo>
                <a:cubicBezTo>
                  <a:pt x="0" y="6263"/>
                  <a:pt x="109" y="6720"/>
                  <a:pt x="459" y="6937"/>
                </a:cubicBezTo>
                <a:cubicBezTo>
                  <a:pt x="581" y="7012"/>
                  <a:pt x="716" y="7047"/>
                  <a:pt x="849" y="7047"/>
                </a:cubicBezTo>
                <a:cubicBezTo>
                  <a:pt x="1099" y="7047"/>
                  <a:pt x="1343" y="6922"/>
                  <a:pt x="1484" y="6694"/>
                </a:cubicBezTo>
                <a:lnTo>
                  <a:pt x="4911" y="1136"/>
                </a:lnTo>
                <a:cubicBezTo>
                  <a:pt x="5126" y="785"/>
                  <a:pt x="5017" y="327"/>
                  <a:pt x="4668" y="111"/>
                </a:cubicBezTo>
                <a:cubicBezTo>
                  <a:pt x="4546" y="36"/>
                  <a:pt x="4411" y="1"/>
                  <a:pt x="4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57"/>
          <p:cNvSpPr/>
          <p:nvPr/>
        </p:nvSpPr>
        <p:spPr>
          <a:xfrm>
            <a:off x="8019479" y="3776602"/>
            <a:ext cx="76461" cy="97758"/>
          </a:xfrm>
          <a:custGeom>
            <a:avLst/>
            <a:gdLst/>
            <a:ahLst/>
            <a:cxnLst/>
            <a:rect l="l" t="t" r="r" b="b"/>
            <a:pathLst>
              <a:path w="3723" h="4760" extrusionOk="0">
                <a:moveTo>
                  <a:pt x="2475" y="0"/>
                </a:moveTo>
                <a:cubicBezTo>
                  <a:pt x="2462" y="0"/>
                  <a:pt x="2449" y="7"/>
                  <a:pt x="2442" y="19"/>
                </a:cubicBezTo>
                <a:lnTo>
                  <a:pt x="13" y="3960"/>
                </a:lnTo>
                <a:cubicBezTo>
                  <a:pt x="0" y="3978"/>
                  <a:pt x="7" y="4003"/>
                  <a:pt x="25" y="4014"/>
                </a:cubicBezTo>
                <a:lnTo>
                  <a:pt x="1227" y="4754"/>
                </a:lnTo>
                <a:cubicBezTo>
                  <a:pt x="1234" y="4758"/>
                  <a:pt x="1241" y="4760"/>
                  <a:pt x="1249" y="4760"/>
                </a:cubicBezTo>
                <a:cubicBezTo>
                  <a:pt x="1262" y="4760"/>
                  <a:pt x="1274" y="4754"/>
                  <a:pt x="1281" y="4742"/>
                </a:cubicBezTo>
                <a:lnTo>
                  <a:pt x="3712" y="803"/>
                </a:lnTo>
                <a:cubicBezTo>
                  <a:pt x="3723" y="784"/>
                  <a:pt x="3717" y="760"/>
                  <a:pt x="3698" y="749"/>
                </a:cubicBezTo>
                <a:lnTo>
                  <a:pt x="2496" y="7"/>
                </a:lnTo>
                <a:cubicBezTo>
                  <a:pt x="2489" y="2"/>
                  <a:pt x="2482"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57"/>
          <p:cNvSpPr/>
          <p:nvPr/>
        </p:nvSpPr>
        <p:spPr>
          <a:xfrm>
            <a:off x="8150303" y="3857233"/>
            <a:ext cx="76441" cy="97779"/>
          </a:xfrm>
          <a:custGeom>
            <a:avLst/>
            <a:gdLst/>
            <a:ahLst/>
            <a:cxnLst/>
            <a:rect l="l" t="t" r="r" b="b"/>
            <a:pathLst>
              <a:path w="3722" h="4761" extrusionOk="0">
                <a:moveTo>
                  <a:pt x="2474" y="0"/>
                </a:moveTo>
                <a:cubicBezTo>
                  <a:pt x="2461" y="0"/>
                  <a:pt x="2449" y="7"/>
                  <a:pt x="2442" y="19"/>
                </a:cubicBezTo>
                <a:lnTo>
                  <a:pt x="11" y="3961"/>
                </a:lnTo>
                <a:cubicBezTo>
                  <a:pt x="0" y="3978"/>
                  <a:pt x="5" y="4002"/>
                  <a:pt x="24" y="4013"/>
                </a:cubicBezTo>
                <a:lnTo>
                  <a:pt x="1227" y="4755"/>
                </a:lnTo>
                <a:cubicBezTo>
                  <a:pt x="1234" y="4759"/>
                  <a:pt x="1240" y="4761"/>
                  <a:pt x="1247" y="4761"/>
                </a:cubicBezTo>
                <a:cubicBezTo>
                  <a:pt x="1260" y="4761"/>
                  <a:pt x="1273" y="4754"/>
                  <a:pt x="1280" y="4743"/>
                </a:cubicBezTo>
                <a:lnTo>
                  <a:pt x="3710" y="801"/>
                </a:lnTo>
                <a:cubicBezTo>
                  <a:pt x="3721" y="784"/>
                  <a:pt x="3715" y="761"/>
                  <a:pt x="3698" y="748"/>
                </a:cubicBezTo>
                <a:lnTo>
                  <a:pt x="2494" y="6"/>
                </a:lnTo>
                <a:cubicBezTo>
                  <a:pt x="2488" y="2"/>
                  <a:pt x="2481" y="0"/>
                  <a:pt x="2474"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57"/>
          <p:cNvSpPr/>
          <p:nvPr/>
        </p:nvSpPr>
        <p:spPr>
          <a:xfrm>
            <a:off x="8281086" y="3937863"/>
            <a:ext cx="76441" cy="97800"/>
          </a:xfrm>
          <a:custGeom>
            <a:avLst/>
            <a:gdLst/>
            <a:ahLst/>
            <a:cxnLst/>
            <a:rect l="l" t="t" r="r" b="b"/>
            <a:pathLst>
              <a:path w="3722" h="4762" extrusionOk="0">
                <a:moveTo>
                  <a:pt x="2475" y="0"/>
                </a:moveTo>
                <a:cubicBezTo>
                  <a:pt x="2462" y="0"/>
                  <a:pt x="2450" y="7"/>
                  <a:pt x="2442" y="18"/>
                </a:cubicBezTo>
                <a:lnTo>
                  <a:pt x="10" y="3962"/>
                </a:lnTo>
                <a:cubicBezTo>
                  <a:pt x="1" y="3980"/>
                  <a:pt x="6" y="4002"/>
                  <a:pt x="22" y="4013"/>
                </a:cubicBezTo>
                <a:lnTo>
                  <a:pt x="1229" y="4756"/>
                </a:lnTo>
                <a:cubicBezTo>
                  <a:pt x="1235" y="4760"/>
                  <a:pt x="1242" y="4762"/>
                  <a:pt x="1249" y="4762"/>
                </a:cubicBezTo>
                <a:cubicBezTo>
                  <a:pt x="1261" y="4762"/>
                  <a:pt x="1273" y="4756"/>
                  <a:pt x="1280" y="4745"/>
                </a:cubicBezTo>
                <a:lnTo>
                  <a:pt x="3712" y="800"/>
                </a:lnTo>
                <a:cubicBezTo>
                  <a:pt x="3722" y="783"/>
                  <a:pt x="3717" y="760"/>
                  <a:pt x="3700" y="749"/>
                </a:cubicBezTo>
                <a:lnTo>
                  <a:pt x="2493" y="6"/>
                </a:lnTo>
                <a:cubicBezTo>
                  <a:pt x="2487" y="2"/>
                  <a:pt x="2481" y="0"/>
                  <a:pt x="2475" y="0"/>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57"/>
          <p:cNvSpPr/>
          <p:nvPr/>
        </p:nvSpPr>
        <p:spPr>
          <a:xfrm>
            <a:off x="8411848" y="4018514"/>
            <a:ext cx="76502" cy="97820"/>
          </a:xfrm>
          <a:custGeom>
            <a:avLst/>
            <a:gdLst/>
            <a:ahLst/>
            <a:cxnLst/>
            <a:rect l="l" t="t" r="r" b="b"/>
            <a:pathLst>
              <a:path w="3725" h="4763" extrusionOk="0">
                <a:moveTo>
                  <a:pt x="2476" y="1"/>
                </a:moveTo>
                <a:cubicBezTo>
                  <a:pt x="2464" y="1"/>
                  <a:pt x="2451" y="7"/>
                  <a:pt x="2445" y="18"/>
                </a:cubicBezTo>
                <a:lnTo>
                  <a:pt x="12" y="3963"/>
                </a:lnTo>
                <a:cubicBezTo>
                  <a:pt x="1" y="3980"/>
                  <a:pt x="7" y="4002"/>
                  <a:pt x="24" y="4013"/>
                </a:cubicBezTo>
                <a:lnTo>
                  <a:pt x="1232" y="4758"/>
                </a:lnTo>
                <a:cubicBezTo>
                  <a:pt x="1238" y="4761"/>
                  <a:pt x="1244" y="4762"/>
                  <a:pt x="1250" y="4762"/>
                </a:cubicBezTo>
                <a:cubicBezTo>
                  <a:pt x="1262" y="4762"/>
                  <a:pt x="1275" y="4757"/>
                  <a:pt x="1282" y="4747"/>
                </a:cubicBezTo>
                <a:lnTo>
                  <a:pt x="3714" y="800"/>
                </a:lnTo>
                <a:cubicBezTo>
                  <a:pt x="3725" y="783"/>
                  <a:pt x="3718" y="761"/>
                  <a:pt x="3703" y="751"/>
                </a:cubicBezTo>
                <a:lnTo>
                  <a:pt x="2495" y="6"/>
                </a:lnTo>
                <a:cubicBezTo>
                  <a:pt x="2489" y="2"/>
                  <a:pt x="2482" y="1"/>
                  <a:pt x="2476"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57"/>
          <p:cNvSpPr/>
          <p:nvPr/>
        </p:nvSpPr>
        <p:spPr>
          <a:xfrm>
            <a:off x="8511024" y="3973372"/>
            <a:ext cx="71286" cy="89543"/>
          </a:xfrm>
          <a:custGeom>
            <a:avLst/>
            <a:gdLst/>
            <a:ahLst/>
            <a:cxnLst/>
            <a:rect l="l" t="t" r="r" b="b"/>
            <a:pathLst>
              <a:path w="3471" h="4360" extrusionOk="0">
                <a:moveTo>
                  <a:pt x="2524" y="1"/>
                </a:moveTo>
                <a:cubicBezTo>
                  <a:pt x="2333" y="1"/>
                  <a:pt x="2146" y="97"/>
                  <a:pt x="2037" y="272"/>
                </a:cubicBezTo>
                <a:lnTo>
                  <a:pt x="166" y="3306"/>
                </a:lnTo>
                <a:cubicBezTo>
                  <a:pt x="1" y="3575"/>
                  <a:pt x="84" y="3926"/>
                  <a:pt x="352" y="4092"/>
                </a:cubicBezTo>
                <a:lnTo>
                  <a:pt x="649" y="4276"/>
                </a:lnTo>
                <a:cubicBezTo>
                  <a:pt x="742" y="4332"/>
                  <a:pt x="845" y="4359"/>
                  <a:pt x="947" y="4359"/>
                </a:cubicBezTo>
                <a:cubicBezTo>
                  <a:pt x="1139" y="4359"/>
                  <a:pt x="1327" y="4263"/>
                  <a:pt x="1436" y="4089"/>
                </a:cubicBezTo>
                <a:lnTo>
                  <a:pt x="3306" y="1054"/>
                </a:lnTo>
                <a:cubicBezTo>
                  <a:pt x="3471" y="786"/>
                  <a:pt x="3388" y="435"/>
                  <a:pt x="3120" y="269"/>
                </a:cubicBezTo>
                <a:lnTo>
                  <a:pt x="2823"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57"/>
          <p:cNvSpPr/>
          <p:nvPr/>
        </p:nvSpPr>
        <p:spPr>
          <a:xfrm>
            <a:off x="8641847" y="4054023"/>
            <a:ext cx="71265" cy="89523"/>
          </a:xfrm>
          <a:custGeom>
            <a:avLst/>
            <a:gdLst/>
            <a:ahLst/>
            <a:cxnLst/>
            <a:rect l="l" t="t" r="r" b="b"/>
            <a:pathLst>
              <a:path w="3470" h="4359" extrusionOk="0">
                <a:moveTo>
                  <a:pt x="2523" y="1"/>
                </a:moveTo>
                <a:cubicBezTo>
                  <a:pt x="2331" y="1"/>
                  <a:pt x="2144" y="97"/>
                  <a:pt x="2036" y="272"/>
                </a:cubicBezTo>
                <a:lnTo>
                  <a:pt x="166" y="3306"/>
                </a:lnTo>
                <a:cubicBezTo>
                  <a:pt x="1" y="3574"/>
                  <a:pt x="84" y="3925"/>
                  <a:pt x="352" y="4091"/>
                </a:cubicBezTo>
                <a:lnTo>
                  <a:pt x="649" y="4274"/>
                </a:lnTo>
                <a:cubicBezTo>
                  <a:pt x="742" y="4331"/>
                  <a:pt x="845" y="4359"/>
                  <a:pt x="947" y="4359"/>
                </a:cubicBezTo>
                <a:cubicBezTo>
                  <a:pt x="1139" y="4359"/>
                  <a:pt x="1326" y="4262"/>
                  <a:pt x="1434" y="4088"/>
                </a:cubicBezTo>
                <a:lnTo>
                  <a:pt x="3306" y="1054"/>
                </a:lnTo>
                <a:cubicBezTo>
                  <a:pt x="3469" y="784"/>
                  <a:pt x="3386" y="433"/>
                  <a:pt x="3118" y="269"/>
                </a:cubicBezTo>
                <a:lnTo>
                  <a:pt x="2823" y="85"/>
                </a:lnTo>
                <a:cubicBezTo>
                  <a:pt x="2729" y="28"/>
                  <a:pt x="2625" y="1"/>
                  <a:pt x="2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57"/>
          <p:cNvSpPr/>
          <p:nvPr/>
        </p:nvSpPr>
        <p:spPr>
          <a:xfrm>
            <a:off x="8772651" y="4134674"/>
            <a:ext cx="71286" cy="89523"/>
          </a:xfrm>
          <a:custGeom>
            <a:avLst/>
            <a:gdLst/>
            <a:ahLst/>
            <a:cxnLst/>
            <a:rect l="l" t="t" r="r" b="b"/>
            <a:pathLst>
              <a:path w="3471" h="4359" extrusionOk="0">
                <a:moveTo>
                  <a:pt x="2524" y="1"/>
                </a:moveTo>
                <a:cubicBezTo>
                  <a:pt x="2332" y="1"/>
                  <a:pt x="2145" y="97"/>
                  <a:pt x="2037" y="272"/>
                </a:cubicBezTo>
                <a:lnTo>
                  <a:pt x="165" y="3306"/>
                </a:lnTo>
                <a:cubicBezTo>
                  <a:pt x="0" y="3574"/>
                  <a:pt x="83" y="3925"/>
                  <a:pt x="351" y="4091"/>
                </a:cubicBezTo>
                <a:lnTo>
                  <a:pt x="648" y="4274"/>
                </a:lnTo>
                <a:cubicBezTo>
                  <a:pt x="742" y="4331"/>
                  <a:pt x="846" y="4359"/>
                  <a:pt x="948" y="4359"/>
                </a:cubicBezTo>
                <a:cubicBezTo>
                  <a:pt x="1139" y="4359"/>
                  <a:pt x="1327" y="4262"/>
                  <a:pt x="1435" y="4088"/>
                </a:cubicBezTo>
                <a:lnTo>
                  <a:pt x="3305" y="1054"/>
                </a:lnTo>
                <a:cubicBezTo>
                  <a:pt x="3470" y="784"/>
                  <a:pt x="3387" y="433"/>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0" name="Google Shape;620;p57"/>
          <p:cNvGrpSpPr/>
          <p:nvPr/>
        </p:nvGrpSpPr>
        <p:grpSpPr>
          <a:xfrm>
            <a:off x="5741579" y="3053522"/>
            <a:ext cx="1129398" cy="634219"/>
            <a:chOff x="4652192" y="4157060"/>
            <a:chExt cx="1129398" cy="634219"/>
          </a:xfrm>
        </p:grpSpPr>
        <p:sp>
          <p:nvSpPr>
            <p:cNvPr id="621" name="Google Shape;621;p57"/>
            <p:cNvSpPr/>
            <p:nvPr/>
          </p:nvSpPr>
          <p:spPr>
            <a:xfrm>
              <a:off x="4688420" y="4247363"/>
              <a:ext cx="1093170" cy="543915"/>
            </a:xfrm>
            <a:custGeom>
              <a:avLst/>
              <a:gdLst/>
              <a:ahLst/>
              <a:cxnLst/>
              <a:rect l="l" t="t" r="r" b="b"/>
              <a:pathLst>
                <a:path w="53228" h="26484" extrusionOk="0">
                  <a:moveTo>
                    <a:pt x="26615" y="0"/>
                  </a:moveTo>
                  <a:cubicBezTo>
                    <a:pt x="19555" y="0"/>
                    <a:pt x="12786" y="1396"/>
                    <a:pt x="7796" y="3879"/>
                  </a:cubicBezTo>
                  <a:cubicBezTo>
                    <a:pt x="2804" y="6362"/>
                    <a:pt x="0" y="9731"/>
                    <a:pt x="0" y="13242"/>
                  </a:cubicBezTo>
                  <a:cubicBezTo>
                    <a:pt x="0" y="16755"/>
                    <a:pt x="2804" y="20121"/>
                    <a:pt x="7796" y="22606"/>
                  </a:cubicBezTo>
                  <a:cubicBezTo>
                    <a:pt x="12786" y="25089"/>
                    <a:pt x="19555" y="26484"/>
                    <a:pt x="26615" y="26484"/>
                  </a:cubicBezTo>
                  <a:cubicBezTo>
                    <a:pt x="33673" y="26484"/>
                    <a:pt x="40442" y="25089"/>
                    <a:pt x="45434" y="22606"/>
                  </a:cubicBezTo>
                  <a:cubicBezTo>
                    <a:pt x="50424" y="20121"/>
                    <a:pt x="53228" y="16755"/>
                    <a:pt x="53228" y="13242"/>
                  </a:cubicBezTo>
                  <a:cubicBezTo>
                    <a:pt x="53228" y="9731"/>
                    <a:pt x="50424" y="6362"/>
                    <a:pt x="45434" y="3879"/>
                  </a:cubicBezTo>
                  <a:cubicBezTo>
                    <a:pt x="40442" y="1396"/>
                    <a:pt x="33673" y="0"/>
                    <a:pt x="2661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57"/>
            <p:cNvSpPr/>
            <p:nvPr/>
          </p:nvSpPr>
          <p:spPr>
            <a:xfrm>
              <a:off x="4792935" y="4207767"/>
              <a:ext cx="536152" cy="349918"/>
            </a:xfrm>
            <a:custGeom>
              <a:avLst/>
              <a:gdLst/>
              <a:ahLst/>
              <a:cxnLst/>
              <a:rect l="l" t="t" r="r" b="b"/>
              <a:pathLst>
                <a:path w="26106" h="17038" extrusionOk="0">
                  <a:moveTo>
                    <a:pt x="26105" y="1"/>
                  </a:moveTo>
                  <a:lnTo>
                    <a:pt x="13" y="13326"/>
                  </a:lnTo>
                  <a:lnTo>
                    <a:pt x="1" y="17037"/>
                  </a:lnTo>
                  <a:lnTo>
                    <a:pt x="26093" y="3712"/>
                  </a:lnTo>
                  <a:lnTo>
                    <a:pt x="26105" y="1"/>
                  </a:lnTo>
                  <a:close/>
                </a:path>
              </a:pathLst>
            </a:custGeom>
            <a:solidFill>
              <a:srgbClr val="FCD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57"/>
            <p:cNvSpPr/>
            <p:nvPr/>
          </p:nvSpPr>
          <p:spPr>
            <a:xfrm>
              <a:off x="4688013" y="4340987"/>
              <a:ext cx="105206" cy="286356"/>
            </a:xfrm>
            <a:custGeom>
              <a:avLst/>
              <a:gdLst/>
              <a:ahLst/>
              <a:cxnLst/>
              <a:rect l="l" t="t" r="r" b="b"/>
              <a:pathLst>
                <a:path w="5122" h="13573" extrusionOk="0">
                  <a:moveTo>
                    <a:pt x="20" y="0"/>
                  </a:moveTo>
                  <a:cubicBezTo>
                    <a:pt x="20" y="5"/>
                    <a:pt x="20" y="10"/>
                    <a:pt x="20" y="15"/>
                  </a:cubicBezTo>
                  <a:lnTo>
                    <a:pt x="20" y="15"/>
                  </a:lnTo>
                  <a:lnTo>
                    <a:pt x="20" y="0"/>
                  </a:lnTo>
                  <a:close/>
                  <a:moveTo>
                    <a:pt x="20" y="15"/>
                  </a:moveTo>
                  <a:lnTo>
                    <a:pt x="8" y="7104"/>
                  </a:lnTo>
                  <a:cubicBezTo>
                    <a:pt x="0" y="9430"/>
                    <a:pt x="1704" y="11760"/>
                    <a:pt x="5110" y="13573"/>
                  </a:cubicBezTo>
                  <a:lnTo>
                    <a:pt x="5122" y="6469"/>
                  </a:lnTo>
                  <a:cubicBezTo>
                    <a:pt x="1724" y="4659"/>
                    <a:pt x="20" y="2336"/>
                    <a:pt x="20" y="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57"/>
            <p:cNvSpPr/>
            <p:nvPr/>
          </p:nvSpPr>
          <p:spPr>
            <a:xfrm>
              <a:off x="4652192" y="4157060"/>
              <a:ext cx="676916" cy="324390"/>
            </a:xfrm>
            <a:custGeom>
              <a:avLst/>
              <a:gdLst/>
              <a:ahLst/>
              <a:cxnLst/>
              <a:rect l="l" t="t" r="r" b="b"/>
              <a:pathLst>
                <a:path w="32960" h="15795" extrusionOk="0">
                  <a:moveTo>
                    <a:pt x="20337" y="1"/>
                  </a:moveTo>
                  <a:cubicBezTo>
                    <a:pt x="15531" y="1"/>
                    <a:pt x="10734" y="930"/>
                    <a:pt x="7101" y="2785"/>
                  </a:cubicBezTo>
                  <a:cubicBezTo>
                    <a:pt x="51" y="6386"/>
                    <a:pt x="0" y="12139"/>
                    <a:pt x="6867" y="15795"/>
                  </a:cubicBezTo>
                  <a:lnTo>
                    <a:pt x="32960" y="2470"/>
                  </a:lnTo>
                  <a:cubicBezTo>
                    <a:pt x="29386" y="823"/>
                    <a:pt x="24858" y="1"/>
                    <a:pt x="20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57"/>
            <p:cNvSpPr/>
            <p:nvPr/>
          </p:nvSpPr>
          <p:spPr>
            <a:xfrm>
              <a:off x="4813041" y="4217727"/>
              <a:ext cx="536193" cy="349938"/>
            </a:xfrm>
            <a:custGeom>
              <a:avLst/>
              <a:gdLst/>
              <a:ahLst/>
              <a:cxnLst/>
              <a:rect l="l" t="t" r="r" b="b"/>
              <a:pathLst>
                <a:path w="26108" h="17039" extrusionOk="0">
                  <a:moveTo>
                    <a:pt x="26107" y="1"/>
                  </a:moveTo>
                  <a:lnTo>
                    <a:pt x="13" y="13327"/>
                  </a:lnTo>
                  <a:lnTo>
                    <a:pt x="1" y="17039"/>
                  </a:lnTo>
                  <a:lnTo>
                    <a:pt x="1" y="17039"/>
                  </a:lnTo>
                  <a:lnTo>
                    <a:pt x="26095" y="3712"/>
                  </a:lnTo>
                  <a:lnTo>
                    <a:pt x="26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57"/>
            <p:cNvSpPr/>
            <p:nvPr/>
          </p:nvSpPr>
          <p:spPr>
            <a:xfrm>
              <a:off x="4793182" y="4207767"/>
              <a:ext cx="556012" cy="283684"/>
            </a:xfrm>
            <a:custGeom>
              <a:avLst/>
              <a:gdLst/>
              <a:ahLst/>
              <a:cxnLst/>
              <a:rect l="l" t="t" r="r" b="b"/>
              <a:pathLst>
                <a:path w="27073" h="13813" extrusionOk="0">
                  <a:moveTo>
                    <a:pt x="26093" y="1"/>
                  </a:moveTo>
                  <a:lnTo>
                    <a:pt x="1" y="13326"/>
                  </a:lnTo>
                  <a:cubicBezTo>
                    <a:pt x="139" y="13401"/>
                    <a:pt x="281" y="13477"/>
                    <a:pt x="478" y="13575"/>
                  </a:cubicBezTo>
                  <a:cubicBezTo>
                    <a:pt x="643" y="13657"/>
                    <a:pt x="812" y="13734"/>
                    <a:pt x="978" y="13812"/>
                  </a:cubicBezTo>
                  <a:lnTo>
                    <a:pt x="27072" y="486"/>
                  </a:lnTo>
                  <a:cubicBezTo>
                    <a:pt x="26923" y="407"/>
                    <a:pt x="26775" y="327"/>
                    <a:pt x="26594" y="236"/>
                  </a:cubicBezTo>
                  <a:cubicBezTo>
                    <a:pt x="26431" y="156"/>
                    <a:pt x="26263" y="79"/>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57"/>
            <p:cNvSpPr/>
            <p:nvPr/>
          </p:nvSpPr>
          <p:spPr>
            <a:xfrm>
              <a:off x="4792935" y="4481429"/>
              <a:ext cx="20373" cy="155921"/>
            </a:xfrm>
            <a:custGeom>
              <a:avLst/>
              <a:gdLst/>
              <a:ahLst/>
              <a:cxnLst/>
              <a:rect l="l" t="t" r="r" b="b"/>
              <a:pathLst>
                <a:path w="992" h="7592" extrusionOk="0">
                  <a:moveTo>
                    <a:pt x="13" y="1"/>
                  </a:moveTo>
                  <a:lnTo>
                    <a:pt x="1" y="7105"/>
                  </a:lnTo>
                  <a:cubicBezTo>
                    <a:pt x="141" y="7180"/>
                    <a:pt x="281" y="7256"/>
                    <a:pt x="479" y="7354"/>
                  </a:cubicBezTo>
                  <a:cubicBezTo>
                    <a:pt x="642" y="7436"/>
                    <a:pt x="812" y="7513"/>
                    <a:pt x="980" y="7591"/>
                  </a:cubicBezTo>
                  <a:lnTo>
                    <a:pt x="992" y="487"/>
                  </a:lnTo>
                  <a:cubicBezTo>
                    <a:pt x="824" y="410"/>
                    <a:pt x="655" y="333"/>
                    <a:pt x="492" y="250"/>
                  </a:cubicBezTo>
                  <a:cubicBezTo>
                    <a:pt x="293" y="152"/>
                    <a:pt x="153" y="76"/>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57"/>
            <p:cNvSpPr/>
            <p:nvPr/>
          </p:nvSpPr>
          <p:spPr>
            <a:xfrm>
              <a:off x="4806163" y="4350538"/>
              <a:ext cx="647779" cy="337411"/>
            </a:xfrm>
            <a:custGeom>
              <a:avLst/>
              <a:gdLst/>
              <a:ahLst/>
              <a:cxnLst/>
              <a:rect l="l" t="t" r="r" b="b"/>
              <a:pathLst>
                <a:path w="31207" h="16431" extrusionOk="0">
                  <a:moveTo>
                    <a:pt x="31207" y="1"/>
                  </a:moveTo>
                  <a:cubicBezTo>
                    <a:pt x="31201" y="2365"/>
                    <a:pt x="29424" y="4727"/>
                    <a:pt x="25871" y="6542"/>
                  </a:cubicBezTo>
                  <a:cubicBezTo>
                    <a:pt x="22239" y="8397"/>
                    <a:pt x="17441" y="9326"/>
                    <a:pt x="12636" y="9326"/>
                  </a:cubicBezTo>
                  <a:cubicBezTo>
                    <a:pt x="8115" y="9326"/>
                    <a:pt x="3587" y="8504"/>
                    <a:pt x="13" y="6857"/>
                  </a:cubicBezTo>
                  <a:lnTo>
                    <a:pt x="1" y="13961"/>
                  </a:lnTo>
                  <a:cubicBezTo>
                    <a:pt x="3575" y="15608"/>
                    <a:pt x="8103" y="16430"/>
                    <a:pt x="12623" y="16430"/>
                  </a:cubicBezTo>
                  <a:cubicBezTo>
                    <a:pt x="17429" y="16430"/>
                    <a:pt x="22226" y="15501"/>
                    <a:pt x="25859" y="13646"/>
                  </a:cubicBezTo>
                  <a:cubicBezTo>
                    <a:pt x="29412" y="11831"/>
                    <a:pt x="31187" y="9469"/>
                    <a:pt x="31195" y="7105"/>
                  </a:cubicBezTo>
                  <a:lnTo>
                    <a:pt x="31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57"/>
            <p:cNvSpPr/>
            <p:nvPr/>
          </p:nvSpPr>
          <p:spPr>
            <a:xfrm>
              <a:off x="4806163" y="4214313"/>
              <a:ext cx="691171" cy="329644"/>
            </a:xfrm>
            <a:custGeom>
              <a:avLst/>
              <a:gdLst/>
              <a:ahLst/>
              <a:cxnLst/>
              <a:rect l="l" t="t" r="r" b="b"/>
              <a:pathLst>
                <a:path w="32960" h="15797" extrusionOk="0">
                  <a:moveTo>
                    <a:pt x="26095" y="1"/>
                  </a:moveTo>
                  <a:lnTo>
                    <a:pt x="1" y="13327"/>
                  </a:lnTo>
                  <a:cubicBezTo>
                    <a:pt x="3575" y="14974"/>
                    <a:pt x="8103" y="15796"/>
                    <a:pt x="12624" y="15796"/>
                  </a:cubicBezTo>
                  <a:cubicBezTo>
                    <a:pt x="17429" y="15796"/>
                    <a:pt x="22227" y="14867"/>
                    <a:pt x="25859" y="13012"/>
                  </a:cubicBezTo>
                  <a:cubicBezTo>
                    <a:pt x="32908" y="9411"/>
                    <a:pt x="32959" y="3658"/>
                    <a:pt x="26095" y="1"/>
                  </a:cubicBezTo>
                  <a:close/>
                </a:path>
              </a:pathLst>
            </a:cu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0" name="Google Shape;630;p57"/>
          <p:cNvSpPr/>
          <p:nvPr/>
        </p:nvSpPr>
        <p:spPr>
          <a:xfrm>
            <a:off x="6273196" y="4123891"/>
            <a:ext cx="1093170" cy="543936"/>
          </a:xfrm>
          <a:custGeom>
            <a:avLst/>
            <a:gdLst/>
            <a:ahLst/>
            <a:cxnLst/>
            <a:rect l="l" t="t" r="r" b="b"/>
            <a:pathLst>
              <a:path w="53228" h="26485" extrusionOk="0">
                <a:moveTo>
                  <a:pt x="26613" y="1"/>
                </a:moveTo>
                <a:cubicBezTo>
                  <a:pt x="19555" y="1"/>
                  <a:pt x="12785" y="1397"/>
                  <a:pt x="7794" y="3880"/>
                </a:cubicBezTo>
                <a:cubicBezTo>
                  <a:pt x="2803" y="6363"/>
                  <a:pt x="0" y="9731"/>
                  <a:pt x="0" y="13243"/>
                </a:cubicBezTo>
                <a:cubicBezTo>
                  <a:pt x="0" y="16754"/>
                  <a:pt x="2803" y="20122"/>
                  <a:pt x="7794" y="22605"/>
                </a:cubicBezTo>
                <a:cubicBezTo>
                  <a:pt x="12785" y="25088"/>
                  <a:pt x="19555" y="26484"/>
                  <a:pt x="26613" y="26484"/>
                </a:cubicBezTo>
                <a:cubicBezTo>
                  <a:pt x="33671" y="26484"/>
                  <a:pt x="40441" y="25088"/>
                  <a:pt x="45432" y="22605"/>
                </a:cubicBezTo>
                <a:cubicBezTo>
                  <a:pt x="50423" y="20122"/>
                  <a:pt x="53227" y="16754"/>
                  <a:pt x="53227" y="13243"/>
                </a:cubicBezTo>
                <a:cubicBezTo>
                  <a:pt x="53227" y="9731"/>
                  <a:pt x="50423" y="6363"/>
                  <a:pt x="45432" y="3880"/>
                </a:cubicBezTo>
                <a:cubicBezTo>
                  <a:pt x="40441" y="1397"/>
                  <a:pt x="33671" y="1"/>
                  <a:pt x="26613" y="1"/>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57"/>
          <p:cNvSpPr/>
          <p:nvPr/>
        </p:nvSpPr>
        <p:spPr>
          <a:xfrm>
            <a:off x="6377711" y="4084316"/>
            <a:ext cx="536111" cy="349897"/>
          </a:xfrm>
          <a:custGeom>
            <a:avLst/>
            <a:gdLst/>
            <a:ahLst/>
            <a:cxnLst/>
            <a:rect l="l" t="t" r="r" b="b"/>
            <a:pathLst>
              <a:path w="26104" h="17037" extrusionOk="0">
                <a:moveTo>
                  <a:pt x="26104" y="1"/>
                </a:moveTo>
                <a:lnTo>
                  <a:pt x="13" y="13325"/>
                </a:lnTo>
                <a:lnTo>
                  <a:pt x="0" y="17037"/>
                </a:lnTo>
                <a:lnTo>
                  <a:pt x="26091" y="3712"/>
                </a:lnTo>
                <a:lnTo>
                  <a:pt x="26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57"/>
          <p:cNvSpPr/>
          <p:nvPr/>
        </p:nvSpPr>
        <p:spPr>
          <a:xfrm>
            <a:off x="6272785" y="4225121"/>
            <a:ext cx="105193" cy="278776"/>
          </a:xfrm>
          <a:custGeom>
            <a:avLst/>
            <a:gdLst/>
            <a:ahLst/>
            <a:cxnLst/>
            <a:rect l="l" t="t" r="r" b="b"/>
            <a:pathLst>
              <a:path w="5122" h="13574" extrusionOk="0">
                <a:moveTo>
                  <a:pt x="19" y="1"/>
                </a:moveTo>
                <a:lnTo>
                  <a:pt x="19" y="1"/>
                </a:lnTo>
                <a:cubicBezTo>
                  <a:pt x="19" y="5"/>
                  <a:pt x="19" y="8"/>
                  <a:pt x="19" y="12"/>
                </a:cubicBezTo>
                <a:lnTo>
                  <a:pt x="19" y="12"/>
                </a:lnTo>
                <a:lnTo>
                  <a:pt x="19" y="1"/>
                </a:lnTo>
                <a:close/>
                <a:moveTo>
                  <a:pt x="19" y="12"/>
                </a:moveTo>
                <a:lnTo>
                  <a:pt x="8" y="7105"/>
                </a:lnTo>
                <a:cubicBezTo>
                  <a:pt x="0" y="9431"/>
                  <a:pt x="1703" y="11760"/>
                  <a:pt x="5109" y="13574"/>
                </a:cubicBezTo>
                <a:lnTo>
                  <a:pt x="5122" y="6469"/>
                </a:lnTo>
                <a:cubicBezTo>
                  <a:pt x="1720" y="4659"/>
                  <a:pt x="18" y="2334"/>
                  <a:pt x="19" y="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57"/>
          <p:cNvSpPr/>
          <p:nvPr/>
        </p:nvSpPr>
        <p:spPr>
          <a:xfrm>
            <a:off x="6236975" y="4033600"/>
            <a:ext cx="676916" cy="326483"/>
          </a:xfrm>
          <a:custGeom>
            <a:avLst/>
            <a:gdLst/>
            <a:ahLst/>
            <a:cxnLst/>
            <a:rect l="l" t="t" r="r" b="b"/>
            <a:pathLst>
              <a:path w="32960" h="15795" extrusionOk="0">
                <a:moveTo>
                  <a:pt x="20336" y="1"/>
                </a:moveTo>
                <a:cubicBezTo>
                  <a:pt x="15531" y="1"/>
                  <a:pt x="10734" y="930"/>
                  <a:pt x="7101" y="2785"/>
                </a:cubicBezTo>
                <a:cubicBezTo>
                  <a:pt x="50" y="6386"/>
                  <a:pt x="1" y="12138"/>
                  <a:pt x="6867" y="15794"/>
                </a:cubicBezTo>
                <a:lnTo>
                  <a:pt x="32959" y="2470"/>
                </a:lnTo>
                <a:cubicBezTo>
                  <a:pt x="29385" y="823"/>
                  <a:pt x="24857" y="1"/>
                  <a:pt x="20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57"/>
          <p:cNvSpPr/>
          <p:nvPr/>
        </p:nvSpPr>
        <p:spPr>
          <a:xfrm>
            <a:off x="6397817" y="4094276"/>
            <a:ext cx="536152" cy="349897"/>
          </a:xfrm>
          <a:custGeom>
            <a:avLst/>
            <a:gdLst/>
            <a:ahLst/>
            <a:cxnLst/>
            <a:rect l="l" t="t" r="r" b="b"/>
            <a:pathLst>
              <a:path w="26106" h="17037" extrusionOk="0">
                <a:moveTo>
                  <a:pt x="26105" y="0"/>
                </a:moveTo>
                <a:lnTo>
                  <a:pt x="13" y="13325"/>
                </a:lnTo>
                <a:lnTo>
                  <a:pt x="0" y="17037"/>
                </a:lnTo>
                <a:lnTo>
                  <a:pt x="26093" y="3712"/>
                </a:lnTo>
                <a:lnTo>
                  <a:pt x="261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57"/>
          <p:cNvSpPr/>
          <p:nvPr/>
        </p:nvSpPr>
        <p:spPr>
          <a:xfrm>
            <a:off x="6377937" y="4084316"/>
            <a:ext cx="555991" cy="283643"/>
          </a:xfrm>
          <a:custGeom>
            <a:avLst/>
            <a:gdLst/>
            <a:ahLst/>
            <a:cxnLst/>
            <a:rect l="l" t="t" r="r" b="b"/>
            <a:pathLst>
              <a:path w="27072" h="13811" extrusionOk="0">
                <a:moveTo>
                  <a:pt x="26093" y="1"/>
                </a:moveTo>
                <a:lnTo>
                  <a:pt x="0" y="13325"/>
                </a:lnTo>
                <a:cubicBezTo>
                  <a:pt x="140" y="13401"/>
                  <a:pt x="280" y="13475"/>
                  <a:pt x="479" y="13575"/>
                </a:cubicBezTo>
                <a:cubicBezTo>
                  <a:pt x="642" y="13656"/>
                  <a:pt x="811" y="13733"/>
                  <a:pt x="979" y="13810"/>
                </a:cubicBezTo>
                <a:lnTo>
                  <a:pt x="27072" y="485"/>
                </a:lnTo>
                <a:cubicBezTo>
                  <a:pt x="26924" y="407"/>
                  <a:pt x="26775" y="327"/>
                  <a:pt x="26593" y="236"/>
                </a:cubicBezTo>
                <a:cubicBezTo>
                  <a:pt x="26430" y="154"/>
                  <a:pt x="26262" y="77"/>
                  <a:pt x="2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57"/>
          <p:cNvSpPr/>
          <p:nvPr/>
        </p:nvSpPr>
        <p:spPr>
          <a:xfrm>
            <a:off x="6377711" y="4358640"/>
            <a:ext cx="20353" cy="155880"/>
          </a:xfrm>
          <a:custGeom>
            <a:avLst/>
            <a:gdLst/>
            <a:ahLst/>
            <a:cxnLst/>
            <a:rect l="l" t="t" r="r" b="b"/>
            <a:pathLst>
              <a:path w="991" h="7590" extrusionOk="0">
                <a:moveTo>
                  <a:pt x="13" y="0"/>
                </a:moveTo>
                <a:lnTo>
                  <a:pt x="0" y="7105"/>
                </a:lnTo>
                <a:cubicBezTo>
                  <a:pt x="139" y="7180"/>
                  <a:pt x="280" y="7254"/>
                  <a:pt x="478" y="7354"/>
                </a:cubicBezTo>
                <a:cubicBezTo>
                  <a:pt x="642" y="7436"/>
                  <a:pt x="812" y="7513"/>
                  <a:pt x="978" y="7590"/>
                </a:cubicBezTo>
                <a:lnTo>
                  <a:pt x="990" y="485"/>
                </a:lnTo>
                <a:cubicBezTo>
                  <a:pt x="822" y="408"/>
                  <a:pt x="653" y="331"/>
                  <a:pt x="490" y="250"/>
                </a:cubicBezTo>
                <a:cubicBezTo>
                  <a:pt x="291" y="150"/>
                  <a:pt x="151" y="76"/>
                  <a:pt x="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57"/>
          <p:cNvSpPr/>
          <p:nvPr/>
        </p:nvSpPr>
        <p:spPr>
          <a:xfrm>
            <a:off x="6397817" y="4227154"/>
            <a:ext cx="640914" cy="337431"/>
          </a:xfrm>
          <a:custGeom>
            <a:avLst/>
            <a:gdLst/>
            <a:ahLst/>
            <a:cxnLst/>
            <a:rect l="l" t="t" r="r" b="b"/>
            <a:pathLst>
              <a:path w="31207" h="16430" extrusionOk="0">
                <a:moveTo>
                  <a:pt x="31207" y="0"/>
                </a:moveTo>
                <a:cubicBezTo>
                  <a:pt x="31199" y="2363"/>
                  <a:pt x="29424" y="4726"/>
                  <a:pt x="25870" y="6540"/>
                </a:cubicBezTo>
                <a:cubicBezTo>
                  <a:pt x="22236" y="8395"/>
                  <a:pt x="17439" y="9325"/>
                  <a:pt x="12633" y="9325"/>
                </a:cubicBezTo>
                <a:cubicBezTo>
                  <a:pt x="8114" y="9325"/>
                  <a:pt x="3586" y="8503"/>
                  <a:pt x="13" y="6855"/>
                </a:cubicBezTo>
                <a:lnTo>
                  <a:pt x="0" y="13961"/>
                </a:lnTo>
                <a:cubicBezTo>
                  <a:pt x="3574" y="15607"/>
                  <a:pt x="8102" y="16429"/>
                  <a:pt x="12623" y="16429"/>
                </a:cubicBezTo>
                <a:cubicBezTo>
                  <a:pt x="17428" y="16429"/>
                  <a:pt x="22225" y="15501"/>
                  <a:pt x="25857" y="13646"/>
                </a:cubicBezTo>
                <a:cubicBezTo>
                  <a:pt x="29412" y="11831"/>
                  <a:pt x="31187" y="9469"/>
                  <a:pt x="31194" y="7105"/>
                </a:cubicBezTo>
                <a:lnTo>
                  <a:pt x="3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57"/>
          <p:cNvSpPr/>
          <p:nvPr/>
        </p:nvSpPr>
        <p:spPr>
          <a:xfrm>
            <a:off x="6398000" y="4094275"/>
            <a:ext cx="676895" cy="326483"/>
          </a:xfrm>
          <a:custGeom>
            <a:avLst/>
            <a:gdLst/>
            <a:ahLst/>
            <a:cxnLst/>
            <a:rect l="l" t="t" r="r" b="b"/>
            <a:pathLst>
              <a:path w="32959" h="15795" extrusionOk="0">
                <a:moveTo>
                  <a:pt x="26093" y="0"/>
                </a:moveTo>
                <a:lnTo>
                  <a:pt x="1" y="13325"/>
                </a:lnTo>
                <a:cubicBezTo>
                  <a:pt x="3574" y="14973"/>
                  <a:pt x="8102" y="15795"/>
                  <a:pt x="12622" y="15795"/>
                </a:cubicBezTo>
                <a:cubicBezTo>
                  <a:pt x="17428" y="15795"/>
                  <a:pt x="22226" y="14865"/>
                  <a:pt x="25859" y="13010"/>
                </a:cubicBezTo>
                <a:cubicBezTo>
                  <a:pt x="32910" y="9409"/>
                  <a:pt x="32959" y="3656"/>
                  <a:pt x="2609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57"/>
          <p:cNvSpPr/>
          <p:nvPr/>
        </p:nvSpPr>
        <p:spPr>
          <a:xfrm>
            <a:off x="7129733" y="3316172"/>
            <a:ext cx="578110" cy="347084"/>
          </a:xfrm>
          <a:custGeom>
            <a:avLst/>
            <a:gdLst/>
            <a:ahLst/>
            <a:cxnLst/>
            <a:rect l="l" t="t" r="r" b="b"/>
            <a:pathLst>
              <a:path w="28149" h="16900" extrusionOk="0">
                <a:moveTo>
                  <a:pt x="28145" y="16029"/>
                </a:moveTo>
                <a:lnTo>
                  <a:pt x="28148" y="16031"/>
                </a:lnTo>
                <a:cubicBezTo>
                  <a:pt x="28147" y="16031"/>
                  <a:pt x="28146" y="16030"/>
                  <a:pt x="28145" y="16029"/>
                </a:cubicBezTo>
                <a:close/>
                <a:moveTo>
                  <a:pt x="517" y="0"/>
                </a:moveTo>
                <a:cubicBezTo>
                  <a:pt x="469" y="0"/>
                  <a:pt x="414" y="17"/>
                  <a:pt x="356" y="51"/>
                </a:cubicBezTo>
                <a:cubicBezTo>
                  <a:pt x="159" y="165"/>
                  <a:pt x="1" y="440"/>
                  <a:pt x="1" y="665"/>
                </a:cubicBezTo>
                <a:cubicBezTo>
                  <a:pt x="1" y="779"/>
                  <a:pt x="39" y="858"/>
                  <a:pt x="104" y="894"/>
                </a:cubicBezTo>
                <a:lnTo>
                  <a:pt x="27643" y="16899"/>
                </a:lnTo>
                <a:cubicBezTo>
                  <a:pt x="27579" y="16861"/>
                  <a:pt x="27540" y="16784"/>
                  <a:pt x="27539" y="16670"/>
                </a:cubicBezTo>
                <a:cubicBezTo>
                  <a:pt x="27539" y="16444"/>
                  <a:pt x="27699" y="16168"/>
                  <a:pt x="27894" y="16054"/>
                </a:cubicBezTo>
                <a:cubicBezTo>
                  <a:pt x="27952" y="16022"/>
                  <a:pt x="28005" y="16006"/>
                  <a:pt x="28053" y="16006"/>
                </a:cubicBezTo>
                <a:cubicBezTo>
                  <a:pt x="28087" y="16006"/>
                  <a:pt x="28118" y="16014"/>
                  <a:pt x="28145" y="16029"/>
                </a:cubicBezTo>
                <a:lnTo>
                  <a:pt x="28145" y="16029"/>
                </a:lnTo>
                <a:lnTo>
                  <a:pt x="610" y="25"/>
                </a:lnTo>
                <a:cubicBezTo>
                  <a:pt x="583" y="9"/>
                  <a:pt x="552"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57"/>
          <p:cNvSpPr/>
          <p:nvPr/>
        </p:nvSpPr>
        <p:spPr>
          <a:xfrm>
            <a:off x="7643602" y="3577471"/>
            <a:ext cx="367580" cy="326505"/>
          </a:xfrm>
          <a:custGeom>
            <a:avLst/>
            <a:gdLst/>
            <a:ahLst/>
            <a:cxnLst/>
            <a:rect l="l" t="t" r="r" b="b"/>
            <a:pathLst>
              <a:path w="17898" h="15898" extrusionOk="0">
                <a:moveTo>
                  <a:pt x="5261" y="0"/>
                </a:moveTo>
                <a:cubicBezTo>
                  <a:pt x="4770" y="0"/>
                  <a:pt x="4216" y="161"/>
                  <a:pt x="3631" y="500"/>
                </a:cubicBezTo>
                <a:cubicBezTo>
                  <a:pt x="1622" y="1660"/>
                  <a:pt x="1" y="4470"/>
                  <a:pt x="7" y="6776"/>
                </a:cubicBezTo>
                <a:cubicBezTo>
                  <a:pt x="10" y="7923"/>
                  <a:pt x="415" y="8728"/>
                  <a:pt x="1068" y="9110"/>
                </a:cubicBezTo>
                <a:lnTo>
                  <a:pt x="12748" y="15897"/>
                </a:lnTo>
                <a:cubicBezTo>
                  <a:pt x="12096" y="15517"/>
                  <a:pt x="11691" y="14710"/>
                  <a:pt x="11688" y="13565"/>
                </a:cubicBezTo>
                <a:cubicBezTo>
                  <a:pt x="11680" y="11256"/>
                  <a:pt x="13303" y="8447"/>
                  <a:pt x="15310" y="7286"/>
                </a:cubicBezTo>
                <a:cubicBezTo>
                  <a:pt x="15897" y="6949"/>
                  <a:pt x="16451" y="6789"/>
                  <a:pt x="16942" y="6789"/>
                </a:cubicBezTo>
                <a:cubicBezTo>
                  <a:pt x="17297" y="6789"/>
                  <a:pt x="17619" y="6873"/>
                  <a:pt x="17898" y="7033"/>
                </a:cubicBezTo>
                <a:lnTo>
                  <a:pt x="6217" y="246"/>
                </a:lnTo>
                <a:cubicBezTo>
                  <a:pt x="5939" y="85"/>
                  <a:pt x="5617" y="0"/>
                  <a:pt x="5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57"/>
          <p:cNvSpPr/>
          <p:nvPr/>
        </p:nvSpPr>
        <p:spPr>
          <a:xfrm>
            <a:off x="7692234" y="3500517"/>
            <a:ext cx="1653433" cy="1299100"/>
          </a:xfrm>
          <a:custGeom>
            <a:avLst/>
            <a:gdLst/>
            <a:ahLst/>
            <a:cxnLst/>
            <a:rect l="l" t="t" r="r" b="b"/>
            <a:pathLst>
              <a:path w="80508" h="63255" extrusionOk="0">
                <a:moveTo>
                  <a:pt x="15372" y="0"/>
                </a:moveTo>
                <a:cubicBezTo>
                  <a:pt x="13937" y="0"/>
                  <a:pt x="12318" y="469"/>
                  <a:pt x="10605" y="1458"/>
                </a:cubicBezTo>
                <a:cubicBezTo>
                  <a:pt x="4740" y="4845"/>
                  <a:pt x="0" y="13056"/>
                  <a:pt x="20" y="19792"/>
                </a:cubicBezTo>
                <a:cubicBezTo>
                  <a:pt x="30" y="23143"/>
                  <a:pt x="1213" y="25499"/>
                  <a:pt x="3118" y="26607"/>
                </a:cubicBezTo>
                <a:lnTo>
                  <a:pt x="65422" y="63231"/>
                </a:lnTo>
                <a:lnTo>
                  <a:pt x="65422" y="63231"/>
                </a:lnTo>
                <a:cubicBezTo>
                  <a:pt x="63540" y="62113"/>
                  <a:pt x="62373" y="59768"/>
                  <a:pt x="62365" y="56442"/>
                </a:cubicBezTo>
                <a:cubicBezTo>
                  <a:pt x="62345" y="49704"/>
                  <a:pt x="67084" y="41494"/>
                  <a:pt x="72950" y="38108"/>
                </a:cubicBezTo>
                <a:cubicBezTo>
                  <a:pt x="74662" y="37119"/>
                  <a:pt x="76280" y="36651"/>
                  <a:pt x="77715" y="36651"/>
                </a:cubicBezTo>
                <a:cubicBezTo>
                  <a:pt x="78754" y="36651"/>
                  <a:pt x="79696" y="36897"/>
                  <a:pt x="80507" y="37367"/>
                </a:cubicBezTo>
                <a:lnTo>
                  <a:pt x="18162" y="718"/>
                </a:lnTo>
                <a:cubicBezTo>
                  <a:pt x="17351" y="246"/>
                  <a:pt x="16409" y="0"/>
                  <a:pt x="15372" y="0"/>
                </a:cubicBezTo>
                <a:close/>
                <a:moveTo>
                  <a:pt x="65422" y="63231"/>
                </a:moveTo>
                <a:cubicBezTo>
                  <a:pt x="65436" y="63239"/>
                  <a:pt x="65449" y="63247"/>
                  <a:pt x="65463" y="63255"/>
                </a:cubicBezTo>
                <a:lnTo>
                  <a:pt x="65422" y="632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57"/>
          <p:cNvSpPr/>
          <p:nvPr/>
        </p:nvSpPr>
        <p:spPr>
          <a:xfrm>
            <a:off x="7721357" y="3529598"/>
            <a:ext cx="1296430" cy="1065732"/>
          </a:xfrm>
          <a:custGeom>
            <a:avLst/>
            <a:gdLst/>
            <a:ahLst/>
            <a:cxnLst/>
            <a:rect l="l" t="t" r="r" b="b"/>
            <a:pathLst>
              <a:path w="63125" h="51892" extrusionOk="0">
                <a:moveTo>
                  <a:pt x="13953" y="0"/>
                </a:moveTo>
                <a:cubicBezTo>
                  <a:pt x="12734" y="0"/>
                  <a:pt x="11332" y="439"/>
                  <a:pt x="9897" y="1267"/>
                </a:cubicBezTo>
                <a:cubicBezTo>
                  <a:pt x="4432" y="4422"/>
                  <a:pt x="0" y="12097"/>
                  <a:pt x="19" y="18373"/>
                </a:cubicBezTo>
                <a:cubicBezTo>
                  <a:pt x="25" y="21087"/>
                  <a:pt x="874" y="23074"/>
                  <a:pt x="2412" y="23967"/>
                </a:cubicBezTo>
                <a:lnTo>
                  <a:pt x="49745" y="51891"/>
                </a:lnTo>
                <a:cubicBezTo>
                  <a:pt x="49722" y="51559"/>
                  <a:pt x="49707" y="51220"/>
                  <a:pt x="49707" y="50869"/>
                </a:cubicBezTo>
                <a:cubicBezTo>
                  <a:pt x="49684" y="42704"/>
                  <a:pt x="55447" y="32723"/>
                  <a:pt x="62556" y="28619"/>
                </a:cubicBezTo>
                <a:cubicBezTo>
                  <a:pt x="62745" y="28510"/>
                  <a:pt x="62935" y="28410"/>
                  <a:pt x="63124" y="28310"/>
                </a:cubicBezTo>
                <a:lnTo>
                  <a:pt x="16033" y="525"/>
                </a:lnTo>
                <a:cubicBezTo>
                  <a:pt x="15432" y="177"/>
                  <a:pt x="14734" y="0"/>
                  <a:pt x="13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57"/>
          <p:cNvSpPr/>
          <p:nvPr/>
        </p:nvSpPr>
        <p:spPr>
          <a:xfrm>
            <a:off x="7895083" y="3616410"/>
            <a:ext cx="105296" cy="144789"/>
          </a:xfrm>
          <a:custGeom>
            <a:avLst/>
            <a:gdLst/>
            <a:ahLst/>
            <a:cxnLst/>
            <a:rect l="l" t="t" r="r" b="b"/>
            <a:pathLst>
              <a:path w="5127" h="7050" extrusionOk="0">
                <a:moveTo>
                  <a:pt x="4279" y="1"/>
                </a:moveTo>
                <a:cubicBezTo>
                  <a:pt x="4029" y="1"/>
                  <a:pt x="3784" y="127"/>
                  <a:pt x="3644" y="355"/>
                </a:cubicBezTo>
                <a:lnTo>
                  <a:pt x="216" y="5913"/>
                </a:lnTo>
                <a:cubicBezTo>
                  <a:pt x="0" y="6264"/>
                  <a:pt x="109" y="6722"/>
                  <a:pt x="459" y="6939"/>
                </a:cubicBezTo>
                <a:cubicBezTo>
                  <a:pt x="581" y="7013"/>
                  <a:pt x="716" y="7049"/>
                  <a:pt x="849" y="7049"/>
                </a:cubicBezTo>
                <a:cubicBezTo>
                  <a:pt x="1099" y="7049"/>
                  <a:pt x="1344" y="6923"/>
                  <a:pt x="1486" y="6695"/>
                </a:cubicBezTo>
                <a:lnTo>
                  <a:pt x="4912" y="1137"/>
                </a:lnTo>
                <a:cubicBezTo>
                  <a:pt x="5126" y="787"/>
                  <a:pt x="5018" y="328"/>
                  <a:pt x="4669" y="111"/>
                </a:cubicBezTo>
                <a:cubicBezTo>
                  <a:pt x="4547" y="37"/>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57"/>
          <p:cNvSpPr/>
          <p:nvPr/>
        </p:nvSpPr>
        <p:spPr>
          <a:xfrm>
            <a:off x="8025866" y="3697081"/>
            <a:ext cx="105296" cy="144748"/>
          </a:xfrm>
          <a:custGeom>
            <a:avLst/>
            <a:gdLst/>
            <a:ahLst/>
            <a:cxnLst/>
            <a:rect l="l" t="t" r="r" b="b"/>
            <a:pathLst>
              <a:path w="5127" h="7048" extrusionOk="0">
                <a:moveTo>
                  <a:pt x="4279" y="1"/>
                </a:moveTo>
                <a:cubicBezTo>
                  <a:pt x="4029" y="1"/>
                  <a:pt x="3784" y="126"/>
                  <a:pt x="3643" y="354"/>
                </a:cubicBezTo>
                <a:lnTo>
                  <a:pt x="216" y="5912"/>
                </a:lnTo>
                <a:cubicBezTo>
                  <a:pt x="0" y="6262"/>
                  <a:pt x="110" y="6720"/>
                  <a:pt x="459" y="6938"/>
                </a:cubicBezTo>
                <a:cubicBezTo>
                  <a:pt x="581" y="7012"/>
                  <a:pt x="716" y="7047"/>
                  <a:pt x="849" y="7047"/>
                </a:cubicBezTo>
                <a:cubicBezTo>
                  <a:pt x="1100" y="7047"/>
                  <a:pt x="1344" y="6922"/>
                  <a:pt x="1484" y="6694"/>
                </a:cubicBezTo>
                <a:lnTo>
                  <a:pt x="4911" y="1137"/>
                </a:lnTo>
                <a:cubicBezTo>
                  <a:pt x="5127" y="786"/>
                  <a:pt x="5017" y="327"/>
                  <a:pt x="4668" y="110"/>
                </a:cubicBezTo>
                <a:cubicBezTo>
                  <a:pt x="4546" y="36"/>
                  <a:pt x="4412" y="1"/>
                  <a:pt x="4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57"/>
          <p:cNvSpPr/>
          <p:nvPr/>
        </p:nvSpPr>
        <p:spPr>
          <a:xfrm>
            <a:off x="8156690" y="3777732"/>
            <a:ext cx="105275" cy="144748"/>
          </a:xfrm>
          <a:custGeom>
            <a:avLst/>
            <a:gdLst/>
            <a:ahLst/>
            <a:cxnLst/>
            <a:rect l="l" t="t" r="r" b="b"/>
            <a:pathLst>
              <a:path w="5126" h="7048" extrusionOk="0">
                <a:moveTo>
                  <a:pt x="4278" y="0"/>
                </a:moveTo>
                <a:cubicBezTo>
                  <a:pt x="4027" y="0"/>
                  <a:pt x="3783" y="126"/>
                  <a:pt x="3641" y="354"/>
                </a:cubicBezTo>
                <a:lnTo>
                  <a:pt x="214" y="5912"/>
                </a:lnTo>
                <a:cubicBezTo>
                  <a:pt x="0" y="6262"/>
                  <a:pt x="108" y="6720"/>
                  <a:pt x="458" y="6937"/>
                </a:cubicBezTo>
                <a:cubicBezTo>
                  <a:pt x="580" y="7012"/>
                  <a:pt x="715" y="7047"/>
                  <a:pt x="848" y="7047"/>
                </a:cubicBezTo>
                <a:cubicBezTo>
                  <a:pt x="1098" y="7047"/>
                  <a:pt x="1343" y="6922"/>
                  <a:pt x="1484" y="6694"/>
                </a:cubicBezTo>
                <a:lnTo>
                  <a:pt x="4911" y="1136"/>
                </a:lnTo>
                <a:cubicBezTo>
                  <a:pt x="5125" y="786"/>
                  <a:pt x="5016" y="327"/>
                  <a:pt x="4668" y="110"/>
                </a:cubicBezTo>
                <a:cubicBezTo>
                  <a:pt x="4546" y="36"/>
                  <a:pt x="4411" y="0"/>
                  <a:pt x="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57"/>
          <p:cNvSpPr/>
          <p:nvPr/>
        </p:nvSpPr>
        <p:spPr>
          <a:xfrm>
            <a:off x="8287473" y="3858362"/>
            <a:ext cx="105275" cy="144769"/>
          </a:xfrm>
          <a:custGeom>
            <a:avLst/>
            <a:gdLst/>
            <a:ahLst/>
            <a:cxnLst/>
            <a:rect l="l" t="t" r="r" b="b"/>
            <a:pathLst>
              <a:path w="5126" h="7049" extrusionOk="0">
                <a:moveTo>
                  <a:pt x="4278" y="1"/>
                </a:moveTo>
                <a:cubicBezTo>
                  <a:pt x="4028" y="1"/>
                  <a:pt x="3784" y="127"/>
                  <a:pt x="3643" y="355"/>
                </a:cubicBezTo>
                <a:lnTo>
                  <a:pt x="215" y="5912"/>
                </a:lnTo>
                <a:cubicBezTo>
                  <a:pt x="1" y="6263"/>
                  <a:pt x="109" y="6721"/>
                  <a:pt x="458" y="6938"/>
                </a:cubicBezTo>
                <a:cubicBezTo>
                  <a:pt x="580" y="7013"/>
                  <a:pt x="715" y="7048"/>
                  <a:pt x="848" y="7048"/>
                </a:cubicBezTo>
                <a:cubicBezTo>
                  <a:pt x="1099" y="7048"/>
                  <a:pt x="1343" y="6923"/>
                  <a:pt x="1485" y="6695"/>
                </a:cubicBezTo>
                <a:lnTo>
                  <a:pt x="4912" y="1137"/>
                </a:lnTo>
                <a:cubicBezTo>
                  <a:pt x="5125" y="787"/>
                  <a:pt x="5018"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57"/>
          <p:cNvSpPr/>
          <p:nvPr/>
        </p:nvSpPr>
        <p:spPr>
          <a:xfrm>
            <a:off x="8418276" y="3939013"/>
            <a:ext cx="105255" cy="144748"/>
          </a:xfrm>
          <a:custGeom>
            <a:avLst/>
            <a:gdLst/>
            <a:ahLst/>
            <a:cxnLst/>
            <a:rect l="l" t="t" r="r" b="b"/>
            <a:pathLst>
              <a:path w="5125" h="7048" extrusionOk="0">
                <a:moveTo>
                  <a:pt x="4278" y="1"/>
                </a:moveTo>
                <a:cubicBezTo>
                  <a:pt x="4027" y="1"/>
                  <a:pt x="3783" y="126"/>
                  <a:pt x="3642" y="354"/>
                </a:cubicBezTo>
                <a:lnTo>
                  <a:pt x="214" y="5912"/>
                </a:lnTo>
                <a:cubicBezTo>
                  <a:pt x="0" y="6263"/>
                  <a:pt x="108" y="6721"/>
                  <a:pt x="458" y="6938"/>
                </a:cubicBezTo>
                <a:cubicBezTo>
                  <a:pt x="579" y="7013"/>
                  <a:pt x="714" y="7048"/>
                  <a:pt x="846" y="7048"/>
                </a:cubicBezTo>
                <a:cubicBezTo>
                  <a:pt x="1097" y="7048"/>
                  <a:pt x="1342" y="6922"/>
                  <a:pt x="1484" y="6694"/>
                </a:cubicBezTo>
                <a:lnTo>
                  <a:pt x="4911" y="1136"/>
                </a:lnTo>
                <a:cubicBezTo>
                  <a:pt x="5125" y="786"/>
                  <a:pt x="5017" y="328"/>
                  <a:pt x="4668" y="111"/>
                </a:cubicBezTo>
                <a:cubicBezTo>
                  <a:pt x="4546" y="36"/>
                  <a:pt x="4411" y="1"/>
                  <a:pt x="4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57"/>
          <p:cNvSpPr/>
          <p:nvPr/>
        </p:nvSpPr>
        <p:spPr>
          <a:xfrm>
            <a:off x="7987872" y="3650790"/>
            <a:ext cx="71265" cy="89543"/>
          </a:xfrm>
          <a:custGeom>
            <a:avLst/>
            <a:gdLst/>
            <a:ahLst/>
            <a:cxnLst/>
            <a:rect l="l" t="t" r="r" b="b"/>
            <a:pathLst>
              <a:path w="3470" h="4360" extrusionOk="0">
                <a:moveTo>
                  <a:pt x="2524" y="0"/>
                </a:moveTo>
                <a:cubicBezTo>
                  <a:pt x="2332" y="0"/>
                  <a:pt x="2144" y="97"/>
                  <a:pt x="2035" y="272"/>
                </a:cubicBezTo>
                <a:lnTo>
                  <a:pt x="165" y="3306"/>
                </a:lnTo>
                <a:cubicBezTo>
                  <a:pt x="0" y="3574"/>
                  <a:pt x="83" y="3925"/>
                  <a:pt x="351" y="4092"/>
                </a:cubicBezTo>
                <a:lnTo>
                  <a:pt x="648" y="4275"/>
                </a:lnTo>
                <a:cubicBezTo>
                  <a:pt x="741" y="4332"/>
                  <a:pt x="845" y="4359"/>
                  <a:pt x="947" y="4359"/>
                </a:cubicBezTo>
                <a:cubicBezTo>
                  <a:pt x="1139" y="4359"/>
                  <a:pt x="1326" y="4263"/>
                  <a:pt x="1435" y="4088"/>
                </a:cubicBezTo>
                <a:lnTo>
                  <a:pt x="3305" y="1054"/>
                </a:lnTo>
                <a:cubicBezTo>
                  <a:pt x="3470" y="785"/>
                  <a:pt x="3387" y="434"/>
                  <a:pt x="3119" y="268"/>
                </a:cubicBezTo>
                <a:lnTo>
                  <a:pt x="2822" y="85"/>
                </a:lnTo>
                <a:cubicBezTo>
                  <a:pt x="2729" y="28"/>
                  <a:pt x="2626" y="0"/>
                  <a:pt x="2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57"/>
          <p:cNvSpPr/>
          <p:nvPr/>
        </p:nvSpPr>
        <p:spPr>
          <a:xfrm>
            <a:off x="8118655" y="3731420"/>
            <a:ext cx="71286" cy="89564"/>
          </a:xfrm>
          <a:custGeom>
            <a:avLst/>
            <a:gdLst/>
            <a:ahLst/>
            <a:cxnLst/>
            <a:rect l="l" t="t" r="r" b="b"/>
            <a:pathLst>
              <a:path w="3471" h="4361" extrusionOk="0">
                <a:moveTo>
                  <a:pt x="2524" y="1"/>
                </a:moveTo>
                <a:cubicBezTo>
                  <a:pt x="2332" y="1"/>
                  <a:pt x="2145" y="97"/>
                  <a:pt x="2037" y="272"/>
                </a:cubicBezTo>
                <a:lnTo>
                  <a:pt x="165" y="3307"/>
                </a:lnTo>
                <a:cubicBezTo>
                  <a:pt x="1" y="3575"/>
                  <a:pt x="84" y="3926"/>
                  <a:pt x="352" y="4093"/>
                </a:cubicBezTo>
                <a:lnTo>
                  <a:pt x="649" y="4276"/>
                </a:lnTo>
                <a:cubicBezTo>
                  <a:pt x="742" y="4333"/>
                  <a:pt x="846" y="4360"/>
                  <a:pt x="948" y="4360"/>
                </a:cubicBezTo>
                <a:cubicBezTo>
                  <a:pt x="1140" y="4360"/>
                  <a:pt x="1327" y="4264"/>
                  <a:pt x="1435" y="4089"/>
                </a:cubicBezTo>
                <a:lnTo>
                  <a:pt x="3306" y="1055"/>
                </a:lnTo>
                <a:cubicBezTo>
                  <a:pt x="3470" y="786"/>
                  <a:pt x="3387" y="435"/>
                  <a:pt x="3119" y="269"/>
                </a:cubicBezTo>
                <a:lnTo>
                  <a:pt x="2822" y="86"/>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57"/>
          <p:cNvSpPr/>
          <p:nvPr/>
        </p:nvSpPr>
        <p:spPr>
          <a:xfrm>
            <a:off x="8249437" y="3812071"/>
            <a:ext cx="71286" cy="89564"/>
          </a:xfrm>
          <a:custGeom>
            <a:avLst/>
            <a:gdLst/>
            <a:ahLst/>
            <a:cxnLst/>
            <a:rect l="l" t="t" r="r" b="b"/>
            <a:pathLst>
              <a:path w="3471" h="4361" extrusionOk="0">
                <a:moveTo>
                  <a:pt x="2524" y="1"/>
                </a:moveTo>
                <a:cubicBezTo>
                  <a:pt x="2333" y="1"/>
                  <a:pt x="2146" y="97"/>
                  <a:pt x="2038" y="272"/>
                </a:cubicBezTo>
                <a:lnTo>
                  <a:pt x="166" y="3306"/>
                </a:lnTo>
                <a:cubicBezTo>
                  <a:pt x="1" y="3575"/>
                  <a:pt x="84" y="3926"/>
                  <a:pt x="352" y="4092"/>
                </a:cubicBezTo>
                <a:lnTo>
                  <a:pt x="649" y="4276"/>
                </a:lnTo>
                <a:cubicBezTo>
                  <a:pt x="743" y="4333"/>
                  <a:pt x="846" y="4360"/>
                  <a:pt x="948" y="4360"/>
                </a:cubicBezTo>
                <a:cubicBezTo>
                  <a:pt x="1140" y="4360"/>
                  <a:pt x="1327" y="4264"/>
                  <a:pt x="1436" y="4089"/>
                </a:cubicBezTo>
                <a:lnTo>
                  <a:pt x="3306" y="1054"/>
                </a:lnTo>
                <a:cubicBezTo>
                  <a:pt x="3471" y="786"/>
                  <a:pt x="3388" y="435"/>
                  <a:pt x="3120" y="269"/>
                </a:cubicBezTo>
                <a:lnTo>
                  <a:pt x="2823" y="85"/>
                </a:lnTo>
                <a:cubicBezTo>
                  <a:pt x="2730"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57"/>
          <p:cNvSpPr/>
          <p:nvPr/>
        </p:nvSpPr>
        <p:spPr>
          <a:xfrm>
            <a:off x="8380241" y="3892721"/>
            <a:ext cx="71286" cy="89564"/>
          </a:xfrm>
          <a:custGeom>
            <a:avLst/>
            <a:gdLst/>
            <a:ahLst/>
            <a:cxnLst/>
            <a:rect l="l" t="t" r="r" b="b"/>
            <a:pathLst>
              <a:path w="3471" h="4361" extrusionOk="0">
                <a:moveTo>
                  <a:pt x="2524" y="1"/>
                </a:moveTo>
                <a:cubicBezTo>
                  <a:pt x="2333" y="1"/>
                  <a:pt x="2145" y="97"/>
                  <a:pt x="2037" y="272"/>
                </a:cubicBezTo>
                <a:lnTo>
                  <a:pt x="165" y="3306"/>
                </a:lnTo>
                <a:cubicBezTo>
                  <a:pt x="0" y="3575"/>
                  <a:pt x="84" y="3926"/>
                  <a:pt x="351" y="4092"/>
                </a:cubicBezTo>
                <a:lnTo>
                  <a:pt x="649" y="4276"/>
                </a:lnTo>
                <a:cubicBezTo>
                  <a:pt x="742" y="4333"/>
                  <a:pt x="846" y="4360"/>
                  <a:pt x="948" y="4360"/>
                </a:cubicBezTo>
                <a:cubicBezTo>
                  <a:pt x="1140" y="4360"/>
                  <a:pt x="1327" y="4264"/>
                  <a:pt x="1435" y="4089"/>
                </a:cubicBezTo>
                <a:lnTo>
                  <a:pt x="3305" y="1054"/>
                </a:lnTo>
                <a:cubicBezTo>
                  <a:pt x="3470" y="786"/>
                  <a:pt x="3387" y="435"/>
                  <a:pt x="3119" y="269"/>
                </a:cubicBezTo>
                <a:lnTo>
                  <a:pt x="2822" y="85"/>
                </a:lnTo>
                <a:cubicBezTo>
                  <a:pt x="2729" y="28"/>
                  <a:pt x="2626" y="1"/>
                  <a:pt x="2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2" name="Google Shape;652;p57"/>
          <p:cNvGrpSpPr/>
          <p:nvPr/>
        </p:nvGrpSpPr>
        <p:grpSpPr>
          <a:xfrm>
            <a:off x="8259375" y="2696974"/>
            <a:ext cx="1278423" cy="619206"/>
            <a:chOff x="5114075" y="3292349"/>
            <a:chExt cx="1278423" cy="619206"/>
          </a:xfrm>
        </p:grpSpPr>
        <p:sp>
          <p:nvSpPr>
            <p:cNvPr id="653" name="Google Shape;653;p57"/>
            <p:cNvSpPr/>
            <p:nvPr/>
          </p:nvSpPr>
          <p:spPr>
            <a:xfrm>
              <a:off x="5170702" y="3449173"/>
              <a:ext cx="1221796" cy="462381"/>
            </a:xfrm>
            <a:custGeom>
              <a:avLst/>
              <a:gdLst/>
              <a:ahLst/>
              <a:cxnLst/>
              <a:rect l="l" t="t" r="r" b="b"/>
              <a:pathLst>
                <a:path w="59491" h="22514" extrusionOk="0">
                  <a:moveTo>
                    <a:pt x="29745" y="0"/>
                  </a:moveTo>
                  <a:cubicBezTo>
                    <a:pt x="13318" y="0"/>
                    <a:pt x="1" y="5040"/>
                    <a:pt x="1" y="11258"/>
                  </a:cubicBezTo>
                  <a:cubicBezTo>
                    <a:pt x="1" y="17474"/>
                    <a:pt x="13318" y="22514"/>
                    <a:pt x="29745" y="22514"/>
                  </a:cubicBezTo>
                  <a:cubicBezTo>
                    <a:pt x="46173" y="22514"/>
                    <a:pt x="59490" y="17474"/>
                    <a:pt x="59490" y="11258"/>
                  </a:cubicBezTo>
                  <a:cubicBezTo>
                    <a:pt x="59490" y="5040"/>
                    <a:pt x="46173" y="0"/>
                    <a:pt x="29745" y="0"/>
                  </a:cubicBezTo>
                  <a:close/>
                </a:path>
              </a:pathLst>
            </a:custGeom>
            <a:solidFill>
              <a:schemeClr val="accent1">
                <a:alpha val="2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57"/>
            <p:cNvSpPr/>
            <p:nvPr/>
          </p:nvSpPr>
          <p:spPr>
            <a:xfrm>
              <a:off x="5116668" y="3292349"/>
              <a:ext cx="1007056" cy="531880"/>
            </a:xfrm>
            <a:custGeom>
              <a:avLst/>
              <a:gdLst/>
              <a:ahLst/>
              <a:cxnLst/>
              <a:rect l="l" t="t" r="r" b="b"/>
              <a:pathLst>
                <a:path w="49035" h="25898" extrusionOk="0">
                  <a:moveTo>
                    <a:pt x="37387" y="1"/>
                  </a:moveTo>
                  <a:cubicBezTo>
                    <a:pt x="36804" y="1"/>
                    <a:pt x="36212" y="48"/>
                    <a:pt x="35618" y="146"/>
                  </a:cubicBezTo>
                  <a:lnTo>
                    <a:pt x="9901" y="4376"/>
                  </a:lnTo>
                  <a:cubicBezTo>
                    <a:pt x="3999" y="5347"/>
                    <a:pt x="1" y="10920"/>
                    <a:pt x="972" y="16822"/>
                  </a:cubicBezTo>
                  <a:cubicBezTo>
                    <a:pt x="1844" y="22129"/>
                    <a:pt x="6437" y="25897"/>
                    <a:pt x="11645" y="25897"/>
                  </a:cubicBezTo>
                  <a:cubicBezTo>
                    <a:pt x="12230" y="25897"/>
                    <a:pt x="12821" y="25850"/>
                    <a:pt x="13417" y="25752"/>
                  </a:cubicBezTo>
                  <a:lnTo>
                    <a:pt x="39134" y="21522"/>
                  </a:lnTo>
                  <a:cubicBezTo>
                    <a:pt x="45037" y="20550"/>
                    <a:pt x="49035" y="14978"/>
                    <a:pt x="48064" y="9076"/>
                  </a:cubicBezTo>
                  <a:cubicBezTo>
                    <a:pt x="47190" y="3768"/>
                    <a:pt x="42597" y="1"/>
                    <a:pt x="37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57"/>
            <p:cNvSpPr/>
            <p:nvPr/>
          </p:nvSpPr>
          <p:spPr>
            <a:xfrm>
              <a:off x="5114075" y="3338575"/>
              <a:ext cx="542271" cy="487218"/>
            </a:xfrm>
            <a:custGeom>
              <a:avLst/>
              <a:gdLst/>
              <a:ahLst/>
              <a:cxnLst/>
              <a:rect l="l" t="t" r="r" b="b"/>
              <a:pathLst>
                <a:path w="26276" h="23637" extrusionOk="0">
                  <a:moveTo>
                    <a:pt x="22759" y="1"/>
                  </a:moveTo>
                  <a:lnTo>
                    <a:pt x="9901" y="2116"/>
                  </a:lnTo>
                  <a:cubicBezTo>
                    <a:pt x="3999" y="3087"/>
                    <a:pt x="1" y="8660"/>
                    <a:pt x="972" y="14562"/>
                  </a:cubicBezTo>
                  <a:cubicBezTo>
                    <a:pt x="1844" y="19869"/>
                    <a:pt x="6438" y="23637"/>
                    <a:pt x="11647" y="23637"/>
                  </a:cubicBezTo>
                  <a:cubicBezTo>
                    <a:pt x="12231" y="23637"/>
                    <a:pt x="12822" y="23589"/>
                    <a:pt x="13417" y="23492"/>
                  </a:cubicBezTo>
                  <a:lnTo>
                    <a:pt x="26275" y="21377"/>
                  </a:lnTo>
                  <a:lnTo>
                    <a:pt x="22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anim calcmode="lin" valueType="num">
                                      <p:cBhvr additive="base">
                                        <p:cTn id="7" dur="1000"/>
                                        <p:tgtEl>
                                          <p:spTgt spid="5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8"/>
                                        </p:tgtEl>
                                        <p:attrNameLst>
                                          <p:attrName>style.visibility</p:attrName>
                                        </p:attrNameLst>
                                      </p:cBhvr>
                                      <p:to>
                                        <p:strVal val="visible"/>
                                      </p:to>
                                    </p:set>
                                    <p:animEffect transition="in" filter="fade">
                                      <p:cBhvr>
                                        <p:cTn id="12" dur="1000"/>
                                        <p:tgtEl>
                                          <p:spTgt spid="578"/>
                                        </p:tgtEl>
                                      </p:cBhvr>
                                    </p:animEffect>
                                  </p:childTnLst>
                                </p:cTn>
                              </p:par>
                              <p:par>
                                <p:cTn id="13" presetID="10" presetClass="entr" presetSubtype="0" fill="hold" nodeType="withEffect">
                                  <p:stCondLst>
                                    <p:cond delay="0"/>
                                  </p:stCondLst>
                                  <p:childTnLst>
                                    <p:set>
                                      <p:cBhvr>
                                        <p:cTn id="14" dur="1" fill="hold">
                                          <p:stCondLst>
                                            <p:cond delay="0"/>
                                          </p:stCondLst>
                                        </p:cTn>
                                        <p:tgtEl>
                                          <p:spTgt spid="579"/>
                                        </p:tgtEl>
                                        <p:attrNameLst>
                                          <p:attrName>style.visibility</p:attrName>
                                        </p:attrNameLst>
                                      </p:cBhvr>
                                      <p:to>
                                        <p:strVal val="visible"/>
                                      </p:to>
                                    </p:set>
                                    <p:animEffect transition="in" filter="fade">
                                      <p:cBhvr>
                                        <p:cTn id="15" dur="1000"/>
                                        <p:tgtEl>
                                          <p:spTgt spid="579"/>
                                        </p:tgtEl>
                                      </p:cBhvr>
                                    </p:animEffect>
                                  </p:childTnLst>
                                </p:cTn>
                              </p:par>
                              <p:par>
                                <p:cTn id="16" presetID="10" presetClass="entr" presetSubtype="0" fill="hold" nodeType="withEffect">
                                  <p:stCondLst>
                                    <p:cond delay="0"/>
                                  </p:stCondLst>
                                  <p:childTnLst>
                                    <p:set>
                                      <p:cBhvr>
                                        <p:cTn id="17" dur="1" fill="hold">
                                          <p:stCondLst>
                                            <p:cond delay="0"/>
                                          </p:stCondLst>
                                        </p:cTn>
                                        <p:tgtEl>
                                          <p:spTgt spid="580"/>
                                        </p:tgtEl>
                                        <p:attrNameLst>
                                          <p:attrName>style.visibility</p:attrName>
                                        </p:attrNameLst>
                                      </p:cBhvr>
                                      <p:to>
                                        <p:strVal val="visible"/>
                                      </p:to>
                                    </p:set>
                                    <p:animEffect transition="in" filter="fade">
                                      <p:cBhvr>
                                        <p:cTn id="18" dur="1000"/>
                                        <p:tgtEl>
                                          <p:spTgt spid="5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7"/>
                                        </p:tgtEl>
                                        <p:attrNameLst>
                                          <p:attrName>style.visibility</p:attrName>
                                        </p:attrNameLst>
                                      </p:cBhvr>
                                      <p:to>
                                        <p:strVal val="visible"/>
                                      </p:to>
                                    </p:set>
                                    <p:animEffect transition="in" filter="fade">
                                      <p:cBhvr>
                                        <p:cTn id="23" dur="1000"/>
                                        <p:tgtEl>
                                          <p:spTgt spid="577"/>
                                        </p:tgtEl>
                                      </p:cBhvr>
                                    </p:animEffect>
                                  </p:childTnLst>
                                </p:cTn>
                              </p:par>
                              <p:par>
                                <p:cTn id="24" presetID="10" presetClass="entr" presetSubtype="0" fill="hold" nodeType="withEffect">
                                  <p:stCondLst>
                                    <p:cond delay="0"/>
                                  </p:stCondLst>
                                  <p:childTnLst>
                                    <p:set>
                                      <p:cBhvr>
                                        <p:cTn id="25" dur="1" fill="hold">
                                          <p:stCondLst>
                                            <p:cond delay="0"/>
                                          </p:stCondLst>
                                        </p:cTn>
                                        <p:tgtEl>
                                          <p:spTgt spid="581"/>
                                        </p:tgtEl>
                                        <p:attrNameLst>
                                          <p:attrName>style.visibility</p:attrName>
                                        </p:attrNameLst>
                                      </p:cBhvr>
                                      <p:to>
                                        <p:strVal val="visible"/>
                                      </p:to>
                                    </p:set>
                                    <p:animEffect transition="in" filter="fade">
                                      <p:cBhvr>
                                        <p:cTn id="26" dur="1000"/>
                                        <p:tgtEl>
                                          <p:spTgt spid="581"/>
                                        </p:tgtEl>
                                      </p:cBhvr>
                                    </p:animEffect>
                                  </p:childTnLst>
                                </p:cTn>
                              </p:par>
                              <p:par>
                                <p:cTn id="27" presetID="10" presetClass="entr" presetSubtype="0" fill="hold" nodeType="withEffect">
                                  <p:stCondLst>
                                    <p:cond delay="0"/>
                                  </p:stCondLst>
                                  <p:childTnLst>
                                    <p:set>
                                      <p:cBhvr>
                                        <p:cTn id="28" dur="1" fill="hold">
                                          <p:stCondLst>
                                            <p:cond delay="0"/>
                                          </p:stCondLst>
                                        </p:cTn>
                                        <p:tgtEl>
                                          <p:spTgt spid="582"/>
                                        </p:tgtEl>
                                        <p:attrNameLst>
                                          <p:attrName>style.visibility</p:attrName>
                                        </p:attrNameLst>
                                      </p:cBhvr>
                                      <p:to>
                                        <p:strVal val="visible"/>
                                      </p:to>
                                    </p:set>
                                    <p:animEffect transition="in" filter="fade">
                                      <p:cBhvr>
                                        <p:cTn id="29" dur="1000"/>
                                        <p:tgtEl>
                                          <p:spTgt spid="5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83"/>
                                        </p:tgtEl>
                                        <p:attrNameLst>
                                          <p:attrName>style.visibility</p:attrName>
                                        </p:attrNameLst>
                                      </p:cBhvr>
                                      <p:to>
                                        <p:strVal val="visible"/>
                                      </p:to>
                                    </p:set>
                                    <p:animEffect transition="in" filter="fade">
                                      <p:cBhvr>
                                        <p:cTn id="34" dur="1000"/>
                                        <p:tgtEl>
                                          <p:spTgt spid="583"/>
                                        </p:tgtEl>
                                      </p:cBhvr>
                                    </p:animEffect>
                                  </p:childTnLst>
                                </p:cTn>
                              </p:par>
                              <p:par>
                                <p:cTn id="35" presetID="10" presetClass="entr" presetSubtype="0" fill="hold" nodeType="withEffect">
                                  <p:stCondLst>
                                    <p:cond delay="0"/>
                                  </p:stCondLst>
                                  <p:childTnLst>
                                    <p:set>
                                      <p:cBhvr>
                                        <p:cTn id="36" dur="1" fill="hold">
                                          <p:stCondLst>
                                            <p:cond delay="0"/>
                                          </p:stCondLst>
                                        </p:cTn>
                                        <p:tgtEl>
                                          <p:spTgt spid="584"/>
                                        </p:tgtEl>
                                        <p:attrNameLst>
                                          <p:attrName>style.visibility</p:attrName>
                                        </p:attrNameLst>
                                      </p:cBhvr>
                                      <p:to>
                                        <p:strVal val="visible"/>
                                      </p:to>
                                    </p:set>
                                    <p:animEffect transition="in" filter="fade">
                                      <p:cBhvr>
                                        <p:cTn id="37" dur="1000"/>
                                        <p:tgtEl>
                                          <p:spTgt spid="584"/>
                                        </p:tgtEl>
                                      </p:cBhvr>
                                    </p:animEffect>
                                  </p:childTnLst>
                                </p:cTn>
                              </p:par>
                              <p:par>
                                <p:cTn id="38" presetID="10" presetClass="entr" presetSubtype="0" fill="hold" nodeType="withEffect">
                                  <p:stCondLst>
                                    <p:cond delay="0"/>
                                  </p:stCondLst>
                                  <p:childTnLst>
                                    <p:set>
                                      <p:cBhvr>
                                        <p:cTn id="39" dur="1" fill="hold">
                                          <p:stCondLst>
                                            <p:cond delay="0"/>
                                          </p:stCondLst>
                                        </p:cTn>
                                        <p:tgtEl>
                                          <p:spTgt spid="585"/>
                                        </p:tgtEl>
                                        <p:attrNameLst>
                                          <p:attrName>style.visibility</p:attrName>
                                        </p:attrNameLst>
                                      </p:cBhvr>
                                      <p:to>
                                        <p:strVal val="visible"/>
                                      </p:to>
                                    </p:set>
                                    <p:animEffect transition="in" filter="fade">
                                      <p:cBhvr>
                                        <p:cTn id="40" dur="1000"/>
                                        <p:tgtEl>
                                          <p:spTgt spid="5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86"/>
                                        </p:tgtEl>
                                        <p:attrNameLst>
                                          <p:attrName>style.visibility</p:attrName>
                                        </p:attrNameLst>
                                      </p:cBhvr>
                                      <p:to>
                                        <p:strVal val="visible"/>
                                      </p:to>
                                    </p:set>
                                    <p:animEffect transition="in" filter="fade">
                                      <p:cBhvr>
                                        <p:cTn id="45" dur="1000"/>
                                        <p:tgtEl>
                                          <p:spTgt spid="586"/>
                                        </p:tgtEl>
                                      </p:cBhvr>
                                    </p:animEffect>
                                  </p:childTnLst>
                                </p:cTn>
                              </p:par>
                              <p:par>
                                <p:cTn id="46" presetID="10" presetClass="entr" presetSubtype="0" fill="hold" nodeType="withEffect">
                                  <p:stCondLst>
                                    <p:cond delay="0"/>
                                  </p:stCondLst>
                                  <p:childTnLst>
                                    <p:set>
                                      <p:cBhvr>
                                        <p:cTn id="47" dur="1" fill="hold">
                                          <p:stCondLst>
                                            <p:cond delay="0"/>
                                          </p:stCondLst>
                                        </p:cTn>
                                        <p:tgtEl>
                                          <p:spTgt spid="587"/>
                                        </p:tgtEl>
                                        <p:attrNameLst>
                                          <p:attrName>style.visibility</p:attrName>
                                        </p:attrNameLst>
                                      </p:cBhvr>
                                      <p:to>
                                        <p:strVal val="visible"/>
                                      </p:to>
                                    </p:set>
                                    <p:animEffect transition="in" filter="fade">
                                      <p:cBhvr>
                                        <p:cTn id="48" dur="1000"/>
                                        <p:tgtEl>
                                          <p:spTgt spid="587"/>
                                        </p:tgtEl>
                                      </p:cBhvr>
                                    </p:animEffect>
                                  </p:childTnLst>
                                </p:cTn>
                              </p:par>
                              <p:par>
                                <p:cTn id="49" presetID="10" presetClass="entr" presetSubtype="0" fill="hold" nodeType="withEffect">
                                  <p:stCondLst>
                                    <p:cond delay="0"/>
                                  </p:stCondLst>
                                  <p:childTnLst>
                                    <p:set>
                                      <p:cBhvr>
                                        <p:cTn id="50" dur="1" fill="hold">
                                          <p:stCondLst>
                                            <p:cond delay="0"/>
                                          </p:stCondLst>
                                        </p:cTn>
                                        <p:tgtEl>
                                          <p:spTgt spid="588"/>
                                        </p:tgtEl>
                                        <p:attrNameLst>
                                          <p:attrName>style.visibility</p:attrName>
                                        </p:attrNameLst>
                                      </p:cBhvr>
                                      <p:to>
                                        <p:strVal val="visible"/>
                                      </p:to>
                                    </p:set>
                                    <p:animEffect transition="in" filter="fade">
                                      <p:cBhvr>
                                        <p:cTn id="51" dur="1000"/>
                                        <p:tgtEl>
                                          <p:spTgt spid="5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89"/>
                                        </p:tgtEl>
                                        <p:attrNameLst>
                                          <p:attrName>style.visibility</p:attrName>
                                        </p:attrNameLst>
                                      </p:cBhvr>
                                      <p:to>
                                        <p:strVal val="visible"/>
                                      </p:to>
                                    </p:set>
                                    <p:animEffect transition="in" filter="fade">
                                      <p:cBhvr>
                                        <p:cTn id="56" dur="1000"/>
                                        <p:tgtEl>
                                          <p:spTgt spid="589"/>
                                        </p:tgtEl>
                                      </p:cBhvr>
                                    </p:animEffect>
                                  </p:childTnLst>
                                </p:cTn>
                              </p:par>
                              <p:par>
                                <p:cTn id="57" presetID="10" presetClass="entr" presetSubtype="0" fill="hold" nodeType="withEffect">
                                  <p:stCondLst>
                                    <p:cond delay="0"/>
                                  </p:stCondLst>
                                  <p:childTnLst>
                                    <p:set>
                                      <p:cBhvr>
                                        <p:cTn id="58" dur="1" fill="hold">
                                          <p:stCondLst>
                                            <p:cond delay="0"/>
                                          </p:stCondLst>
                                        </p:cTn>
                                        <p:tgtEl>
                                          <p:spTgt spid="590"/>
                                        </p:tgtEl>
                                        <p:attrNameLst>
                                          <p:attrName>style.visibility</p:attrName>
                                        </p:attrNameLst>
                                      </p:cBhvr>
                                      <p:to>
                                        <p:strVal val="visible"/>
                                      </p:to>
                                    </p:set>
                                    <p:animEffect transition="in" filter="fade">
                                      <p:cBhvr>
                                        <p:cTn id="59" dur="1000"/>
                                        <p:tgtEl>
                                          <p:spTgt spid="590"/>
                                        </p:tgtEl>
                                      </p:cBhvr>
                                    </p:animEffect>
                                  </p:childTnLst>
                                </p:cTn>
                              </p:par>
                              <p:par>
                                <p:cTn id="60" presetID="10" presetClass="entr" presetSubtype="0" fill="hold" nodeType="withEffect">
                                  <p:stCondLst>
                                    <p:cond delay="0"/>
                                  </p:stCondLst>
                                  <p:childTnLst>
                                    <p:set>
                                      <p:cBhvr>
                                        <p:cTn id="61" dur="1" fill="hold">
                                          <p:stCondLst>
                                            <p:cond delay="0"/>
                                          </p:stCondLst>
                                        </p:cTn>
                                        <p:tgtEl>
                                          <p:spTgt spid="591"/>
                                        </p:tgtEl>
                                        <p:attrNameLst>
                                          <p:attrName>style.visibility</p:attrName>
                                        </p:attrNameLst>
                                      </p:cBhvr>
                                      <p:to>
                                        <p:strVal val="visible"/>
                                      </p:to>
                                    </p:set>
                                    <p:animEffect transition="in" filter="fade">
                                      <p:cBhvr>
                                        <p:cTn id="62" dur="10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AAEC6EE-DDCF-6B95-D567-C96E9DC586BD}"/>
              </a:ext>
            </a:extLst>
          </p:cNvPr>
          <p:cNvSpPr>
            <a:spLocks noGrp="1" noChangeArrowheads="1"/>
          </p:cNvSpPr>
          <p:nvPr>
            <p:ph type="subTitle" idx="1"/>
          </p:nvPr>
        </p:nvSpPr>
        <p:spPr>
          <a:xfrm>
            <a:off x="693964" y="963386"/>
            <a:ext cx="7127422" cy="3616778"/>
          </a:xfrm>
        </p:spPr>
        <p:txBody>
          <a:bodyPr/>
          <a:lstStyle/>
          <a:p>
            <a:r>
              <a:rPr lang="en-US" sz="24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Breast cancer was diagnosed in 2.3 million women, and around 685,000 deaths from breast cancer were recorded globally in 2020, making it the most common cancer. Early and accurate detection of breast cancer plays a critical role in improving the prognosis and bringing the patient survival rate to 50%. Deep learning-based computer-aided diagnosis (CAD) has achieved remarkable performance in early breast cancer diagnosis. This review focuses on literature considering deep learning architecture for breast cancer diagnosis. Therefore, this study anchors a well systematic and analytical review from six aspects: the model architecture of breast cancer diagnosis, datasets and image pre-processing, the manner of breast-cancer imaging, performance measurements, and research directions</a:t>
            </a:r>
            <a:endParaRPr lang="en-US"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AC34D8-CB1D-CD6C-4DF5-FCD564F706C3}"/>
              </a:ext>
            </a:extLst>
          </p:cNvPr>
          <p:cNvSpPr txBox="1"/>
          <p:nvPr/>
        </p:nvSpPr>
        <p:spPr>
          <a:xfrm>
            <a:off x="318406" y="204107"/>
            <a:ext cx="7339693" cy="46166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Project Name:-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Autoencoder based Disease Diagnosis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762F25-B2D5-3A91-7000-582077D702D4}"/>
              </a:ext>
            </a:extLst>
          </p:cNvPr>
          <p:cNvSpPr>
            <a:spLocks noGrp="1" noChangeArrowheads="1"/>
          </p:cNvSpPr>
          <p:nvPr>
            <p:ph type="title"/>
          </p:nvPr>
        </p:nvSpPr>
        <p:spPr>
          <a:xfrm>
            <a:off x="457200" y="-112417"/>
            <a:ext cx="8229600" cy="857250"/>
          </a:xfrm>
        </p:spPr>
        <p:txBody>
          <a:bodyPr/>
          <a:lstStyle/>
          <a:p>
            <a:r>
              <a:rPr lang="en-US" altLang="en-US" dirty="0">
                <a:solidFill>
                  <a:schemeClr val="bg2"/>
                </a:solidFill>
              </a:rPr>
              <a:t>BREAST CANCER</a:t>
            </a:r>
          </a:p>
        </p:txBody>
      </p:sp>
      <p:pic>
        <p:nvPicPr>
          <p:cNvPr id="3" name="Picture 2">
            <a:extLst>
              <a:ext uri="{FF2B5EF4-FFF2-40B4-BE49-F238E27FC236}">
                <a16:creationId xmlns:a16="http://schemas.microsoft.com/office/drawing/2014/main" id="{A13A5557-828F-B6EF-011C-621F4BED7A09}"/>
              </a:ext>
            </a:extLst>
          </p:cNvPr>
          <p:cNvPicPr>
            <a:picLocks noChangeAspect="1"/>
          </p:cNvPicPr>
          <p:nvPr/>
        </p:nvPicPr>
        <p:blipFill>
          <a:blip r:embed="rId2"/>
          <a:stretch>
            <a:fillRect/>
          </a:stretch>
        </p:blipFill>
        <p:spPr>
          <a:xfrm>
            <a:off x="277586" y="1063229"/>
            <a:ext cx="7707085" cy="4007056"/>
          </a:xfrm>
          <a:prstGeom prst="rect">
            <a:avLst/>
          </a:prstGeom>
        </p:spPr>
      </p:pic>
      <p:sp>
        <p:nvSpPr>
          <p:cNvPr id="4" name="TextBox 3">
            <a:extLst>
              <a:ext uri="{FF2B5EF4-FFF2-40B4-BE49-F238E27FC236}">
                <a16:creationId xmlns:a16="http://schemas.microsoft.com/office/drawing/2014/main" id="{8BEACBCA-7BB8-AD4B-A2DC-A47236D26829}"/>
              </a:ext>
            </a:extLst>
          </p:cNvPr>
          <p:cNvSpPr txBox="1"/>
          <p:nvPr/>
        </p:nvSpPr>
        <p:spPr>
          <a:xfrm>
            <a:off x="359229" y="744833"/>
            <a:ext cx="271870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What is Breast Cancer?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9363E-9E83-0BB7-AC94-86644FD108A4}"/>
              </a:ext>
            </a:extLst>
          </p:cNvPr>
          <p:cNvPicPr>
            <a:picLocks noChangeAspect="1"/>
          </p:cNvPicPr>
          <p:nvPr/>
        </p:nvPicPr>
        <p:blipFill>
          <a:blip r:embed="rId2"/>
          <a:stretch>
            <a:fillRect/>
          </a:stretch>
        </p:blipFill>
        <p:spPr>
          <a:xfrm>
            <a:off x="563336" y="408214"/>
            <a:ext cx="7158718" cy="4327071"/>
          </a:xfrm>
          <a:prstGeom prst="rect">
            <a:avLst/>
          </a:prstGeom>
        </p:spPr>
      </p:pic>
      <p:sp>
        <p:nvSpPr>
          <p:cNvPr id="4" name="TextBox 3">
            <a:extLst>
              <a:ext uri="{FF2B5EF4-FFF2-40B4-BE49-F238E27FC236}">
                <a16:creationId xmlns:a16="http://schemas.microsoft.com/office/drawing/2014/main" id="{1E5AB19F-899D-E751-4A18-830BAF9485EB}"/>
              </a:ext>
            </a:extLst>
          </p:cNvPr>
          <p:cNvSpPr txBox="1"/>
          <p:nvPr/>
        </p:nvSpPr>
        <p:spPr>
          <a:xfrm>
            <a:off x="1379764" y="4767947"/>
            <a:ext cx="5935436" cy="338554"/>
          </a:xfrm>
          <a:prstGeom prst="rect">
            <a:avLst/>
          </a:prstGeom>
          <a:noFill/>
        </p:spPr>
        <p:txBody>
          <a:bodyPr wrap="square" rtlCol="0">
            <a:spAutoFit/>
          </a:bodyPr>
          <a:lstStyle/>
          <a:p>
            <a:r>
              <a:rPr lang="en-IN" dirty="0"/>
              <a:t>     </a:t>
            </a:r>
            <a:r>
              <a:rPr lang="en-US" sz="1600" b="1" dirty="0">
                <a:latin typeface="Times New Roman" panose="02020603050405020304" pitchFamily="18" charset="0"/>
                <a:cs typeface="Times New Roman" panose="02020603050405020304" pitchFamily="18" charset="0"/>
              </a:rPr>
              <a:t>A taxonomy of deep-learning-based breast cancer diagnosis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05FF2-2350-F312-44FB-5A16D1C47A51}"/>
              </a:ext>
            </a:extLst>
          </p:cNvPr>
          <p:cNvPicPr>
            <a:picLocks noChangeAspect="1"/>
          </p:cNvPicPr>
          <p:nvPr/>
        </p:nvPicPr>
        <p:blipFill>
          <a:blip r:embed="rId2"/>
          <a:stretch>
            <a:fillRect/>
          </a:stretch>
        </p:blipFill>
        <p:spPr>
          <a:xfrm>
            <a:off x="0" y="1526722"/>
            <a:ext cx="9144000" cy="3069772"/>
          </a:xfrm>
          <a:prstGeom prst="rect">
            <a:avLst/>
          </a:prstGeom>
        </p:spPr>
      </p:pic>
      <p:sp>
        <p:nvSpPr>
          <p:cNvPr id="4" name="TextBox 3">
            <a:extLst>
              <a:ext uri="{FF2B5EF4-FFF2-40B4-BE49-F238E27FC236}">
                <a16:creationId xmlns:a16="http://schemas.microsoft.com/office/drawing/2014/main" id="{737E8186-4A11-BBD9-609A-B1A10A3B7718}"/>
              </a:ext>
            </a:extLst>
          </p:cNvPr>
          <p:cNvSpPr txBox="1"/>
          <p:nvPr/>
        </p:nvSpPr>
        <p:spPr>
          <a:xfrm>
            <a:off x="1363433" y="4596494"/>
            <a:ext cx="737235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An illustration of the autoencoder model for breast-cancer diagnosis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D9B23-E9AA-6DB9-224A-0B4F103BB479}"/>
              </a:ext>
            </a:extLst>
          </p:cNvPr>
          <p:cNvPicPr>
            <a:picLocks noChangeAspect="1"/>
          </p:cNvPicPr>
          <p:nvPr/>
        </p:nvPicPr>
        <p:blipFill>
          <a:blip r:embed="rId2"/>
          <a:stretch>
            <a:fillRect/>
          </a:stretch>
        </p:blipFill>
        <p:spPr>
          <a:xfrm>
            <a:off x="0" y="1547485"/>
            <a:ext cx="9144000" cy="2828572"/>
          </a:xfrm>
          <a:prstGeom prst="rect">
            <a:avLst/>
          </a:prstGeom>
        </p:spPr>
      </p:pic>
      <p:sp>
        <p:nvSpPr>
          <p:cNvPr id="4" name="TextBox 3">
            <a:extLst>
              <a:ext uri="{FF2B5EF4-FFF2-40B4-BE49-F238E27FC236}">
                <a16:creationId xmlns:a16="http://schemas.microsoft.com/office/drawing/2014/main" id="{76458910-C9CE-C44A-ED14-01D2BFF35AA3}"/>
              </a:ext>
            </a:extLst>
          </p:cNvPr>
          <p:cNvSpPr txBox="1"/>
          <p:nvPr/>
        </p:nvSpPr>
        <p:spPr>
          <a:xfrm>
            <a:off x="1453240" y="4555675"/>
            <a:ext cx="676819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An illustration of CNN-based model for breast cancer diagnosis</a:t>
            </a:r>
            <a:r>
              <a:rPr lang="en-US" sz="1600" dirty="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5D8F2-62C6-8235-67F2-A92609B52DA9}"/>
              </a:ext>
            </a:extLst>
          </p:cNvPr>
          <p:cNvPicPr>
            <a:picLocks noChangeAspect="1"/>
          </p:cNvPicPr>
          <p:nvPr/>
        </p:nvPicPr>
        <p:blipFill rotWithShape="1">
          <a:blip r:embed="rId2"/>
          <a:srcRect l="8915" t="3268" r="19380" b="5476"/>
          <a:stretch/>
        </p:blipFill>
        <p:spPr bwMode="auto">
          <a:xfrm>
            <a:off x="1036865" y="354806"/>
            <a:ext cx="3469142" cy="443388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A4971-CF01-006B-8BF2-14BCC58286ED}"/>
              </a:ext>
            </a:extLst>
          </p:cNvPr>
          <p:cNvSpPr txBox="1"/>
          <p:nvPr/>
        </p:nvSpPr>
        <p:spPr>
          <a:xfrm>
            <a:off x="204106" y="195943"/>
            <a:ext cx="4090307" cy="553998"/>
          </a:xfrm>
          <a:prstGeom prst="rect">
            <a:avLst/>
          </a:prstGeom>
          <a:noFill/>
        </p:spPr>
        <p:txBody>
          <a:bodyPr wrap="square" rtlCol="0">
            <a:spAutoFit/>
          </a:bodyPr>
          <a:lstStyle/>
          <a:p>
            <a:r>
              <a:rPr lang="en-US" sz="1600" b="1" dirty="0">
                <a:solidFill>
                  <a:srgbClr val="04003F"/>
                </a:solidFill>
                <a:effectLst/>
                <a:latin typeface="Times New Roman" panose="02020603050405020304" pitchFamily="18" charset="0"/>
                <a:cs typeface="Times New Roman" panose="02020603050405020304" pitchFamily="18" charset="0"/>
              </a:rPr>
              <a:t>Why Is ReLU a Good Activation Function?</a:t>
            </a:r>
          </a:p>
          <a:p>
            <a:endParaRPr lang="en-IN" dirty="0"/>
          </a:p>
        </p:txBody>
      </p:sp>
      <p:pic>
        <p:nvPicPr>
          <p:cNvPr id="4" name="Picture 3">
            <a:extLst>
              <a:ext uri="{FF2B5EF4-FFF2-40B4-BE49-F238E27FC236}">
                <a16:creationId xmlns:a16="http://schemas.microsoft.com/office/drawing/2014/main" id="{85C5F317-DC6B-60EC-3FA0-7D48AA018B41}"/>
              </a:ext>
            </a:extLst>
          </p:cNvPr>
          <p:cNvPicPr>
            <a:picLocks noChangeAspect="1"/>
          </p:cNvPicPr>
          <p:nvPr/>
        </p:nvPicPr>
        <p:blipFill>
          <a:blip r:embed="rId2"/>
          <a:stretch>
            <a:fillRect/>
          </a:stretch>
        </p:blipFill>
        <p:spPr>
          <a:xfrm>
            <a:off x="4459849" y="2137167"/>
            <a:ext cx="4616687" cy="2687926"/>
          </a:xfrm>
          <a:prstGeom prst="rect">
            <a:avLst/>
          </a:prstGeom>
        </p:spPr>
      </p:pic>
      <p:sp>
        <p:nvSpPr>
          <p:cNvPr id="5" name="TextBox 4">
            <a:extLst>
              <a:ext uri="{FF2B5EF4-FFF2-40B4-BE49-F238E27FC236}">
                <a16:creationId xmlns:a16="http://schemas.microsoft.com/office/drawing/2014/main" id="{5E915991-EA16-6BAA-94D8-5BA9F8523E20}"/>
              </a:ext>
            </a:extLst>
          </p:cNvPr>
          <p:cNvSpPr txBox="1"/>
          <p:nvPr/>
        </p:nvSpPr>
        <p:spPr>
          <a:xfrm>
            <a:off x="400050" y="749941"/>
            <a:ext cx="3894363" cy="3785652"/>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Help a model account for non-linear effects. This just means that if I graph a variable on the horizontal axis, and my predictions on the vertical axis, it isn't a straight line. Or said another way, the effect of increasing the predictor by one is different at different values of that predictor.</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 function is non-linear if the slope isn't constant. So, the ReLU function is non-linear around 0, but the slope is always either 0 (for negative values) or 1 (for positive values). That's a very limited type of non-linearity.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reast Cancer Case XL by Slidesgo">
  <a:themeElements>
    <a:clrScheme name="Simple Light">
      <a:dk1>
        <a:srgbClr val="000000"/>
      </a:dk1>
      <a:lt1>
        <a:srgbClr val="FFFFFF"/>
      </a:lt1>
      <a:dk2>
        <a:srgbClr val="595959"/>
      </a:dk2>
      <a:lt2>
        <a:srgbClr val="EEEEEE"/>
      </a:lt2>
      <a:accent1>
        <a:srgbClr val="32186B"/>
      </a:accent1>
      <a:accent2>
        <a:srgbClr val="3E2289"/>
      </a:accent2>
      <a:accent3>
        <a:srgbClr val="9290FF"/>
      </a:accent3>
      <a:accent4>
        <a:srgbClr val="F9CAE3"/>
      </a:accent4>
      <a:accent5>
        <a:srgbClr val="F9AFD7"/>
      </a:accent5>
      <a:accent6>
        <a:srgbClr val="FF8FA3"/>
      </a:accent6>
      <a:hlink>
        <a:srgbClr val="3218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594</Words>
  <Application>Microsoft Office PowerPoint</Application>
  <PresentationFormat>On-screen Show (16:9)</PresentationFormat>
  <Paragraphs>37</Paragraphs>
  <Slides>12</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Wingdings</vt:lpstr>
      <vt:lpstr>Calibri</vt:lpstr>
      <vt:lpstr>Lato Light</vt:lpstr>
      <vt:lpstr>Merriweather Black</vt:lpstr>
      <vt:lpstr>Times New Roman</vt:lpstr>
      <vt:lpstr>Lato</vt:lpstr>
      <vt:lpstr>Breast Cancer Case XL by Slidesgo</vt:lpstr>
      <vt:lpstr>Diseño predeterminado</vt:lpstr>
      <vt:lpstr>Breast Cancer Detection</vt:lpstr>
      <vt:lpstr>About Breast Cancer</vt:lpstr>
      <vt:lpstr>PowerPoint Presentation</vt:lpstr>
      <vt:lpstr>BREAST CANCER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Picture Is Worth a Thousand Words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Manas</dc:creator>
  <cp:lastModifiedBy>manas mohan</cp:lastModifiedBy>
  <cp:revision>2</cp:revision>
  <dcterms:modified xsi:type="dcterms:W3CDTF">2024-01-02T16:20:45Z</dcterms:modified>
</cp:coreProperties>
</file>