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8B1B-FDFA-4D2B-AAFA-5FAA2144F094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D465-CD04-480D-A553-2647C3BFC2E6}" type="slidenum">
              <a:rPr lang="ar-EG" smtClean="0"/>
              <a:t>‹#›</a:t>
            </a:fld>
            <a:endParaRPr lang="ar-EG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8B1B-FDFA-4D2B-AAFA-5FAA2144F094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D465-CD04-480D-A553-2647C3BFC2E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8B1B-FDFA-4D2B-AAFA-5FAA2144F094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D465-CD04-480D-A553-2647C3BFC2E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8B1B-FDFA-4D2B-AAFA-5FAA2144F094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D465-CD04-480D-A553-2647C3BFC2E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8B1B-FDFA-4D2B-AAFA-5FAA2144F094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0BBD465-CD04-480D-A553-2647C3BFC2E6}" type="slidenum">
              <a:rPr lang="ar-EG" smtClean="0"/>
              <a:t>‹#›</a:t>
            </a:fld>
            <a:endParaRPr lang="ar-E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8B1B-FDFA-4D2B-AAFA-5FAA2144F094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D465-CD04-480D-A553-2647C3BFC2E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8B1B-FDFA-4D2B-AAFA-5FAA2144F094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D465-CD04-480D-A553-2647C3BFC2E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8B1B-FDFA-4D2B-AAFA-5FAA2144F094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D465-CD04-480D-A553-2647C3BFC2E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8B1B-FDFA-4D2B-AAFA-5FAA2144F094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D465-CD04-480D-A553-2647C3BFC2E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8B1B-FDFA-4D2B-AAFA-5FAA2144F094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D465-CD04-480D-A553-2647C3BFC2E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8B1B-FDFA-4D2B-AAFA-5FAA2144F094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D465-CD04-480D-A553-2647C3BFC2E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3088B1B-FDFA-4D2B-AAFA-5FAA2144F094}" type="datetimeFigureOut">
              <a:rPr lang="ar-EG" smtClean="0"/>
              <a:t>22/08/1438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0BBD465-CD04-480D-A553-2647C3BFC2E6}" type="slidenum">
              <a:rPr lang="ar-EG" smtClean="0"/>
              <a:t>‹#›</a:t>
            </a:fld>
            <a:endParaRPr lang="ar-E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1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r" rtl="1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r" rtl="1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r" rtl="1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r" rtl="1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r" rtl="1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620688"/>
            <a:ext cx="8256094" cy="4176464"/>
          </a:xfrm>
        </p:spPr>
        <p:txBody>
          <a:bodyPr>
            <a:normAutofit/>
          </a:bodyPr>
          <a:lstStyle/>
          <a:p>
            <a:r>
              <a:rPr lang="en-US" dirty="0"/>
              <a:t>Phase of project </a:t>
            </a:r>
            <a:br>
              <a:rPr lang="en-US" dirty="0"/>
            </a:br>
            <a:r>
              <a:rPr lang="en-US" dirty="0"/>
              <a:t>Front-end web development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2570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 algn="ctr">
              <a:buNone/>
            </a:pPr>
            <a:r>
              <a:rPr lang="en-US" dirty="0"/>
              <a:t>Languages used : HTML &amp; CSS</a:t>
            </a:r>
            <a:endParaRPr lang="ar-EG" dirty="0"/>
          </a:p>
          <a:p>
            <a:pPr marL="137160" indent="0" algn="ctr">
              <a:buNone/>
            </a:pPr>
            <a:endParaRPr lang="ar-EG" dirty="0"/>
          </a:p>
        </p:txBody>
      </p:sp>
      <p:sp>
        <p:nvSpPr>
          <p:cNvPr id="4" name="Rectangle 3"/>
          <p:cNvSpPr/>
          <p:nvPr/>
        </p:nvSpPr>
        <p:spPr>
          <a:xfrm>
            <a:off x="824823" y="2967335"/>
            <a:ext cx="74943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Without Login Version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293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Log in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 algn="l">
              <a:buNone/>
            </a:pPr>
            <a:r>
              <a:rPr lang="en-US" dirty="0" smtClean="0"/>
              <a:t>-if new patient without log in can make an appointment and contact the clinic.</a:t>
            </a:r>
          </a:p>
          <a:p>
            <a:pPr marL="137160" indent="0" algn="l">
              <a:buNone/>
            </a:pPr>
            <a:r>
              <a:rPr lang="en-US" dirty="0" smtClean="0"/>
              <a:t>-new patient take a serial number from admin to login.</a:t>
            </a:r>
            <a:endParaRPr lang="en-US" dirty="0"/>
          </a:p>
          <a:p>
            <a:pPr marL="137160" indent="0" algn="l">
              <a:buNone/>
            </a:pPr>
            <a:r>
              <a:rPr lang="en-US" dirty="0" smtClean="0"/>
              <a:t>-patient can log in with serial number(password) and name.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20986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log in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19918"/>
            <a:ext cx="8229600" cy="4217394"/>
          </a:xfrm>
        </p:spPr>
      </p:pic>
    </p:spTree>
    <p:extLst>
      <p:ext uri="{BB962C8B-B14F-4D97-AF65-F5344CB8AC3E}">
        <p14:creationId xmlns:p14="http://schemas.microsoft.com/office/powerpoint/2010/main" val="378140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an appointment, why you wait ?!!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0676"/>
            <a:ext cx="8229600" cy="4367572"/>
          </a:xfrm>
        </p:spPr>
      </p:pic>
    </p:spTree>
    <p:extLst>
      <p:ext uri="{BB962C8B-B14F-4D97-AF65-F5344CB8AC3E}">
        <p14:creationId xmlns:p14="http://schemas.microsoft.com/office/powerpoint/2010/main" val="2221875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</TotalTime>
  <Words>66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Phase of project  Front-end web development</vt:lpstr>
      <vt:lpstr>PowerPoint Presentation</vt:lpstr>
      <vt:lpstr>Without Log in</vt:lpstr>
      <vt:lpstr>Form log in</vt:lpstr>
      <vt:lpstr>Make an appointment, why you wait ?!!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of project  Front-end web development</dc:title>
  <dc:creator>Abdullah</dc:creator>
  <cp:lastModifiedBy>Abdullah</cp:lastModifiedBy>
  <cp:revision>2</cp:revision>
  <dcterms:created xsi:type="dcterms:W3CDTF">2017-05-18T20:31:58Z</dcterms:created>
  <dcterms:modified xsi:type="dcterms:W3CDTF">2017-05-18T20:44:39Z</dcterms:modified>
</cp:coreProperties>
</file>