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8629D1-88EA-4AE1-B25C-8345F91E97A0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6AC949-DF80-4FB8-8C52-C75A2141D7A6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8184086" cy="2849488"/>
          </a:xfrm>
        </p:spPr>
        <p:txBody>
          <a:bodyPr>
            <a:normAutofit/>
          </a:bodyPr>
          <a:lstStyle/>
          <a:p>
            <a:r>
              <a:rPr lang="en-US" dirty="0"/>
              <a:t>Phase of project </a:t>
            </a:r>
            <a:br>
              <a:rPr lang="en-US" dirty="0"/>
            </a:br>
            <a:r>
              <a:rPr lang="en-US" dirty="0"/>
              <a:t>Front-end web development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687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/>
              <a:t>Languages used : HTML &amp; CSS</a:t>
            </a:r>
            <a:endParaRPr lang="ar-EG" dirty="0"/>
          </a:p>
          <a:p>
            <a:pPr marL="137160" indent="0" algn="ctr">
              <a:buNone/>
            </a:pP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2027076" y="2967335"/>
            <a:ext cx="5089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Patient Version</a:t>
            </a:r>
          </a:p>
        </p:txBody>
      </p:sp>
    </p:spTree>
    <p:extLst>
      <p:ext uri="{BB962C8B-B14F-4D97-AF65-F5344CB8AC3E}">
        <p14:creationId xmlns:p14="http://schemas.microsoft.com/office/powerpoint/2010/main" val="23564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As a patient 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>
              <a:buNone/>
            </a:pPr>
            <a:r>
              <a:rPr lang="en-US" dirty="0" smtClean="0"/>
              <a:t>-Login</a:t>
            </a:r>
          </a:p>
          <a:p>
            <a:pPr marL="137160" indent="0" algn="l">
              <a:buNone/>
            </a:pPr>
            <a:r>
              <a:rPr lang="en-US" dirty="0" smtClean="0"/>
              <a:t>-Logout</a:t>
            </a:r>
          </a:p>
          <a:p>
            <a:pPr marL="137160" indent="0" algn="l">
              <a:buNone/>
            </a:pPr>
            <a:r>
              <a:rPr lang="en-US" dirty="0" smtClean="0"/>
              <a:t>-Make an appointment</a:t>
            </a:r>
          </a:p>
          <a:p>
            <a:pPr marL="137160" indent="0" algn="l">
              <a:buNone/>
            </a:pPr>
            <a:r>
              <a:rPr lang="en-US" dirty="0" smtClean="0"/>
              <a:t>-Edit my Information </a:t>
            </a:r>
          </a:p>
          <a:p>
            <a:pPr marL="137160" indent="0" algn="l">
              <a:buNone/>
            </a:pPr>
            <a:r>
              <a:rPr lang="en-US" dirty="0" smtClean="0"/>
              <a:t>-View medical history</a:t>
            </a:r>
          </a:p>
          <a:p>
            <a:pPr marL="137160" indent="0" algn="l">
              <a:buNone/>
            </a:pPr>
            <a:r>
              <a:rPr lang="en-US" dirty="0" smtClean="0"/>
              <a:t>-View </a:t>
            </a:r>
            <a:r>
              <a:rPr lang="en-US" dirty="0"/>
              <a:t>receipt</a:t>
            </a:r>
          </a:p>
          <a:p>
            <a:pPr marL="137160" indent="0" algn="l">
              <a:buNone/>
            </a:pPr>
            <a:r>
              <a:rPr lang="en-US" dirty="0" smtClean="0"/>
              <a:t>-Contact with clinic</a:t>
            </a:r>
          </a:p>
          <a:p>
            <a:pPr marL="13716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414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 !</a:t>
            </a:r>
            <a:r>
              <a:rPr lang="en-US" dirty="0" smtClean="0"/>
              <a:t>Profile Icon, it's amazing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92888" cy="4708525"/>
          </a:xfrm>
        </p:spPr>
      </p:pic>
    </p:spTree>
    <p:extLst>
      <p:ext uri="{BB962C8B-B14F-4D97-AF65-F5344CB8AC3E}">
        <p14:creationId xmlns:p14="http://schemas.microsoft.com/office/powerpoint/2010/main" val="40689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 can appointment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7776864" cy="4708525"/>
          </a:xfrm>
        </p:spPr>
      </p:pic>
    </p:spTree>
    <p:extLst>
      <p:ext uri="{BB962C8B-B14F-4D97-AF65-F5344CB8AC3E}">
        <p14:creationId xmlns:p14="http://schemas.microsoft.com/office/powerpoint/2010/main" val="84473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1" y="1600200"/>
            <a:ext cx="7499898" cy="4708525"/>
          </a:xfrm>
        </p:spPr>
      </p:pic>
    </p:spTree>
    <p:extLst>
      <p:ext uri="{BB962C8B-B14F-4D97-AF65-F5344CB8AC3E}">
        <p14:creationId xmlns:p14="http://schemas.microsoft.com/office/powerpoint/2010/main" val="1493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with clinic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646"/>
            <a:ext cx="8229600" cy="4519690"/>
          </a:xfrm>
        </p:spPr>
      </p:pic>
    </p:spTree>
    <p:extLst>
      <p:ext uri="{BB962C8B-B14F-4D97-AF65-F5344CB8AC3E}">
        <p14:creationId xmlns:p14="http://schemas.microsoft.com/office/powerpoint/2010/main" val="394520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58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Phase of project  Front-end web development</vt:lpstr>
      <vt:lpstr>PowerPoint Presentation</vt:lpstr>
      <vt:lpstr>What can I do As a patient ?</vt:lpstr>
      <vt:lpstr> !Profile Icon, it's amazing</vt:lpstr>
      <vt:lpstr> I can appointment</vt:lpstr>
      <vt:lpstr>My profile</vt:lpstr>
      <vt:lpstr>Contact with clinic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of project  Front-end web development</dc:title>
  <dc:creator>Abdullah</dc:creator>
  <cp:lastModifiedBy>Abdullah</cp:lastModifiedBy>
  <cp:revision>2</cp:revision>
  <dcterms:created xsi:type="dcterms:W3CDTF">2017-05-18T20:17:13Z</dcterms:created>
  <dcterms:modified xsi:type="dcterms:W3CDTF">2017-05-18T20:31:18Z</dcterms:modified>
</cp:coreProperties>
</file>