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F55D9F-0E1D-41E3-8501-77DBCBAF7259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7E02A6-CD97-424E-94F2-D4C12C771A93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1A93449F-680E-49A8-BB02-E92D2CE1D7E6}">
      <dgm:prSet/>
      <dgm:spPr/>
      <dgm:t>
        <a:bodyPr/>
        <a:lstStyle/>
        <a:p>
          <a:pPr rtl="1"/>
          <a:r>
            <a:rPr lang="en-US" dirty="0" smtClean="0"/>
            <a:t>Add New Patient</a:t>
          </a:r>
          <a:endParaRPr lang="ar-EG" dirty="0"/>
        </a:p>
      </dgm:t>
    </dgm:pt>
    <dgm:pt modelId="{3012CB2D-CAFC-4312-9415-87DD9E1B7AC3}" type="parTrans" cxnId="{DFAC91E2-16C2-40A2-8113-63E1B21D5EC2}">
      <dgm:prSet/>
      <dgm:spPr/>
      <dgm:t>
        <a:bodyPr/>
        <a:lstStyle/>
        <a:p>
          <a:pPr rtl="1"/>
          <a:endParaRPr lang="ar-EG"/>
        </a:p>
      </dgm:t>
    </dgm:pt>
    <dgm:pt modelId="{72C88863-2004-4EDF-A798-17E684DFF46F}" type="sibTrans" cxnId="{DFAC91E2-16C2-40A2-8113-63E1B21D5EC2}">
      <dgm:prSet/>
      <dgm:spPr/>
      <dgm:t>
        <a:bodyPr/>
        <a:lstStyle/>
        <a:p>
          <a:pPr rtl="1"/>
          <a:endParaRPr lang="ar-EG"/>
        </a:p>
      </dgm:t>
    </dgm:pt>
    <dgm:pt modelId="{7527B59F-A5F3-4888-9E94-1113A519B941}">
      <dgm:prSet/>
      <dgm:spPr/>
      <dgm:t>
        <a:bodyPr/>
        <a:lstStyle/>
        <a:p>
          <a:pPr rtl="1"/>
          <a:r>
            <a:rPr lang="en-US" smtClean="0"/>
            <a:t>Archive</a:t>
          </a:r>
          <a:endParaRPr lang="ar-EG"/>
        </a:p>
      </dgm:t>
    </dgm:pt>
    <dgm:pt modelId="{E8FE7A43-9D7E-417B-A2D2-A03A8675D0CF}" type="parTrans" cxnId="{9AA61CDA-BF83-4BD8-9DB4-29DEEC6D511F}">
      <dgm:prSet/>
      <dgm:spPr/>
      <dgm:t>
        <a:bodyPr/>
        <a:lstStyle/>
        <a:p>
          <a:pPr rtl="1"/>
          <a:endParaRPr lang="ar-EG"/>
        </a:p>
      </dgm:t>
    </dgm:pt>
    <dgm:pt modelId="{1D48B05D-A750-42A4-8A26-E62EA0D7E638}" type="sibTrans" cxnId="{9AA61CDA-BF83-4BD8-9DB4-29DEEC6D511F}">
      <dgm:prSet/>
      <dgm:spPr/>
      <dgm:t>
        <a:bodyPr/>
        <a:lstStyle/>
        <a:p>
          <a:pPr rtl="1"/>
          <a:endParaRPr lang="ar-EG"/>
        </a:p>
      </dgm:t>
    </dgm:pt>
    <dgm:pt modelId="{FB332095-F2A8-404E-81E7-2DF81D2FB25C}">
      <dgm:prSet/>
      <dgm:spPr/>
      <dgm:t>
        <a:bodyPr/>
        <a:lstStyle/>
        <a:p>
          <a:pPr rtl="1"/>
          <a:r>
            <a:rPr lang="en-US" dirty="0" smtClean="0"/>
            <a:t>Update patient Information</a:t>
          </a:r>
          <a:endParaRPr lang="ar-EG" dirty="0"/>
        </a:p>
      </dgm:t>
    </dgm:pt>
    <dgm:pt modelId="{6D3E828A-E48F-4E33-9D58-FE66C5EA703D}" type="parTrans" cxnId="{691C8858-ADE6-490A-B0F6-00355430C08B}">
      <dgm:prSet/>
      <dgm:spPr/>
      <dgm:t>
        <a:bodyPr/>
        <a:lstStyle/>
        <a:p>
          <a:pPr rtl="1"/>
          <a:endParaRPr lang="ar-EG"/>
        </a:p>
      </dgm:t>
    </dgm:pt>
    <dgm:pt modelId="{60D1FF60-3961-4177-91C1-E47E2924A7FD}" type="sibTrans" cxnId="{691C8858-ADE6-490A-B0F6-00355430C08B}">
      <dgm:prSet/>
      <dgm:spPr/>
      <dgm:t>
        <a:bodyPr/>
        <a:lstStyle/>
        <a:p>
          <a:pPr rtl="1"/>
          <a:endParaRPr lang="ar-EG"/>
        </a:p>
      </dgm:t>
    </dgm:pt>
    <dgm:pt modelId="{FA4DFD6C-608A-44A0-8BEA-374405A9D82E}">
      <dgm:prSet/>
      <dgm:spPr/>
      <dgm:t>
        <a:bodyPr/>
        <a:lstStyle/>
        <a:p>
          <a:pPr rtl="1"/>
          <a:r>
            <a:rPr lang="en-US" dirty="0" smtClean="0"/>
            <a:t>Make an appointment</a:t>
          </a:r>
          <a:endParaRPr lang="ar-EG" dirty="0"/>
        </a:p>
      </dgm:t>
    </dgm:pt>
    <dgm:pt modelId="{27E4C756-41A5-4BC6-AAA6-D87781033A72}" type="parTrans" cxnId="{5AF2DD1F-1B38-4023-A9DF-A66534EA4736}">
      <dgm:prSet/>
      <dgm:spPr/>
      <dgm:t>
        <a:bodyPr/>
        <a:lstStyle/>
        <a:p>
          <a:pPr rtl="1"/>
          <a:endParaRPr lang="ar-EG"/>
        </a:p>
      </dgm:t>
    </dgm:pt>
    <dgm:pt modelId="{B26B85C8-5A68-4160-8905-E67567F226E6}" type="sibTrans" cxnId="{5AF2DD1F-1B38-4023-A9DF-A66534EA4736}">
      <dgm:prSet/>
      <dgm:spPr/>
      <dgm:t>
        <a:bodyPr/>
        <a:lstStyle/>
        <a:p>
          <a:pPr rtl="1"/>
          <a:endParaRPr lang="ar-EG"/>
        </a:p>
      </dgm:t>
    </dgm:pt>
    <dgm:pt modelId="{26114AA9-7CEC-41B6-9DA0-47ED700BE6A7}" type="pres">
      <dgm:prSet presAssocID="{457E02A6-CD97-424E-94F2-D4C12C771A9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E726BCD8-7261-4D57-8BB9-AE1A4F3435B0}" type="pres">
      <dgm:prSet presAssocID="{457E02A6-CD97-424E-94F2-D4C12C771A93}" presName="cycle" presStyleCnt="0"/>
      <dgm:spPr/>
    </dgm:pt>
    <dgm:pt modelId="{226E763A-B2B8-4F62-9B58-E8C99BAED441}" type="pres">
      <dgm:prSet presAssocID="{457E02A6-CD97-424E-94F2-D4C12C771A93}" presName="centerShape" presStyleCnt="0"/>
      <dgm:spPr/>
    </dgm:pt>
    <dgm:pt modelId="{84FB71C2-5FC6-4F51-9361-54218A827F9F}" type="pres">
      <dgm:prSet presAssocID="{457E02A6-CD97-424E-94F2-D4C12C771A93}" presName="connSite" presStyleLbl="node1" presStyleIdx="0" presStyleCnt="5"/>
      <dgm:spPr/>
    </dgm:pt>
    <dgm:pt modelId="{7B32150F-D95C-4278-AF49-9F9146658BDF}" type="pres">
      <dgm:prSet presAssocID="{457E02A6-CD97-424E-94F2-D4C12C771A93}" presName="visible" presStyleLbl="node1" presStyleIdx="0" presStyleCnt="5" custScaleX="112438" custLinFactNeighborX="-24758" custLinFactNeighborY="-477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B7DC76E-CB89-4E32-9166-46CA9F3CF3E0}" type="pres">
      <dgm:prSet presAssocID="{3012CB2D-CAFC-4312-9415-87DD9E1B7AC3}" presName="Name25" presStyleLbl="parChTrans1D1" presStyleIdx="0" presStyleCnt="4"/>
      <dgm:spPr/>
    </dgm:pt>
    <dgm:pt modelId="{AE0B4F3B-4534-49E7-BC78-EECF76FA1D1F}" type="pres">
      <dgm:prSet presAssocID="{1A93449F-680E-49A8-BB02-E92D2CE1D7E6}" presName="node" presStyleCnt="0"/>
      <dgm:spPr/>
    </dgm:pt>
    <dgm:pt modelId="{98F7AA9E-9A99-4958-87C7-4B41D00195ED}" type="pres">
      <dgm:prSet presAssocID="{1A93449F-680E-49A8-BB02-E92D2CE1D7E6}" presName="parentNode" presStyleLbl="node1" presStyleIdx="1" presStyleCnt="5" custScaleX="236576">
        <dgm:presLayoutVars>
          <dgm:chMax val="1"/>
          <dgm:bulletEnabled val="1"/>
        </dgm:presLayoutVars>
      </dgm:prSet>
      <dgm:spPr/>
    </dgm:pt>
    <dgm:pt modelId="{BD3AF9FF-6DCD-4281-92D3-A13E3BC48676}" type="pres">
      <dgm:prSet presAssocID="{1A93449F-680E-49A8-BB02-E92D2CE1D7E6}" presName="childNode" presStyleLbl="revTx" presStyleIdx="0" presStyleCnt="0">
        <dgm:presLayoutVars>
          <dgm:bulletEnabled val="1"/>
        </dgm:presLayoutVars>
      </dgm:prSet>
      <dgm:spPr/>
    </dgm:pt>
    <dgm:pt modelId="{548530E2-CB21-4470-B5E4-1795DDB7762B}" type="pres">
      <dgm:prSet presAssocID="{E8FE7A43-9D7E-417B-A2D2-A03A8675D0CF}" presName="Name25" presStyleLbl="parChTrans1D1" presStyleIdx="1" presStyleCnt="4"/>
      <dgm:spPr/>
    </dgm:pt>
    <dgm:pt modelId="{A049B10D-54BE-4BAE-A37B-7ED699031AFC}" type="pres">
      <dgm:prSet presAssocID="{7527B59F-A5F3-4888-9E94-1113A519B941}" presName="node" presStyleCnt="0"/>
      <dgm:spPr/>
    </dgm:pt>
    <dgm:pt modelId="{C8EA6130-683E-4B99-BDA7-D99B2104C7F2}" type="pres">
      <dgm:prSet presAssocID="{7527B59F-A5F3-4888-9E94-1113A519B941}" presName="parentNode" presStyleLbl="node1" presStyleIdx="2" presStyleCnt="5" custScaleX="189814">
        <dgm:presLayoutVars>
          <dgm:chMax val="1"/>
          <dgm:bulletEnabled val="1"/>
        </dgm:presLayoutVars>
      </dgm:prSet>
      <dgm:spPr/>
    </dgm:pt>
    <dgm:pt modelId="{59C2B41D-F2F9-4CAB-93CC-02A0569CF3F6}" type="pres">
      <dgm:prSet presAssocID="{7527B59F-A5F3-4888-9E94-1113A519B941}" presName="childNode" presStyleLbl="revTx" presStyleIdx="0" presStyleCnt="0">
        <dgm:presLayoutVars>
          <dgm:bulletEnabled val="1"/>
        </dgm:presLayoutVars>
      </dgm:prSet>
      <dgm:spPr/>
    </dgm:pt>
    <dgm:pt modelId="{2E941414-494F-444F-A4CA-5752DA145DB9}" type="pres">
      <dgm:prSet presAssocID="{6D3E828A-E48F-4E33-9D58-FE66C5EA703D}" presName="Name25" presStyleLbl="parChTrans1D1" presStyleIdx="2" presStyleCnt="4"/>
      <dgm:spPr/>
    </dgm:pt>
    <dgm:pt modelId="{AE730C41-1C45-48EB-B1B6-45A337B94B03}" type="pres">
      <dgm:prSet presAssocID="{FB332095-F2A8-404E-81E7-2DF81D2FB25C}" presName="node" presStyleCnt="0"/>
      <dgm:spPr/>
    </dgm:pt>
    <dgm:pt modelId="{4BB4E2E2-AB63-4A4E-945D-C087CB445F8C}" type="pres">
      <dgm:prSet presAssocID="{FB332095-F2A8-404E-81E7-2DF81D2FB25C}" presName="parentNode" presStyleLbl="node1" presStyleIdx="3" presStyleCnt="5" custScaleX="192517">
        <dgm:presLayoutVars>
          <dgm:chMax val="1"/>
          <dgm:bulletEnabled val="1"/>
        </dgm:presLayoutVars>
      </dgm:prSet>
      <dgm:spPr/>
    </dgm:pt>
    <dgm:pt modelId="{540AB6D2-3CBF-4BD1-BF23-8D0532148475}" type="pres">
      <dgm:prSet presAssocID="{FB332095-F2A8-404E-81E7-2DF81D2FB25C}" presName="childNode" presStyleLbl="revTx" presStyleIdx="0" presStyleCnt="0">
        <dgm:presLayoutVars>
          <dgm:bulletEnabled val="1"/>
        </dgm:presLayoutVars>
      </dgm:prSet>
      <dgm:spPr/>
    </dgm:pt>
    <dgm:pt modelId="{D63D22DD-C07E-4BB5-AED2-25884A3DB494}" type="pres">
      <dgm:prSet presAssocID="{27E4C756-41A5-4BC6-AAA6-D87781033A72}" presName="Name25" presStyleLbl="parChTrans1D1" presStyleIdx="3" presStyleCnt="4"/>
      <dgm:spPr/>
    </dgm:pt>
    <dgm:pt modelId="{318921C9-EDB4-4C00-9171-24E0EB9259E9}" type="pres">
      <dgm:prSet presAssocID="{FA4DFD6C-608A-44A0-8BEA-374405A9D82E}" presName="node" presStyleCnt="0"/>
      <dgm:spPr/>
    </dgm:pt>
    <dgm:pt modelId="{4AD5336E-FFA8-4EDB-BE47-E31ACC2E08E5}" type="pres">
      <dgm:prSet presAssocID="{FA4DFD6C-608A-44A0-8BEA-374405A9D82E}" presName="parentNode" presStyleLbl="node1" presStyleIdx="4" presStyleCnt="5" custScaleX="210559">
        <dgm:presLayoutVars>
          <dgm:chMax val="1"/>
          <dgm:bulletEnabled val="1"/>
        </dgm:presLayoutVars>
      </dgm:prSet>
      <dgm:spPr/>
    </dgm:pt>
    <dgm:pt modelId="{FCFE7CDF-EB09-4E9E-B402-8A00008E9B19}" type="pres">
      <dgm:prSet presAssocID="{FA4DFD6C-608A-44A0-8BEA-374405A9D82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DFAC91E2-16C2-40A2-8113-63E1B21D5EC2}" srcId="{457E02A6-CD97-424E-94F2-D4C12C771A93}" destId="{1A93449F-680E-49A8-BB02-E92D2CE1D7E6}" srcOrd="0" destOrd="0" parTransId="{3012CB2D-CAFC-4312-9415-87DD9E1B7AC3}" sibTransId="{72C88863-2004-4EDF-A798-17E684DFF46F}"/>
    <dgm:cxn modelId="{437AF670-75D9-4154-AB21-01ACF0A29E6D}" type="presOf" srcId="{6D3E828A-E48F-4E33-9D58-FE66C5EA703D}" destId="{2E941414-494F-444F-A4CA-5752DA145DB9}" srcOrd="0" destOrd="0" presId="urn:microsoft.com/office/officeart/2005/8/layout/radial2"/>
    <dgm:cxn modelId="{5AF2DD1F-1B38-4023-A9DF-A66534EA4736}" srcId="{457E02A6-CD97-424E-94F2-D4C12C771A93}" destId="{FA4DFD6C-608A-44A0-8BEA-374405A9D82E}" srcOrd="3" destOrd="0" parTransId="{27E4C756-41A5-4BC6-AAA6-D87781033A72}" sibTransId="{B26B85C8-5A68-4160-8905-E67567F226E6}"/>
    <dgm:cxn modelId="{743E4598-9ED2-43B6-BBDE-DD5A1B236F6D}" type="presOf" srcId="{7527B59F-A5F3-4888-9E94-1113A519B941}" destId="{C8EA6130-683E-4B99-BDA7-D99B2104C7F2}" srcOrd="0" destOrd="0" presId="urn:microsoft.com/office/officeart/2005/8/layout/radial2"/>
    <dgm:cxn modelId="{9AA61CDA-BF83-4BD8-9DB4-29DEEC6D511F}" srcId="{457E02A6-CD97-424E-94F2-D4C12C771A93}" destId="{7527B59F-A5F3-4888-9E94-1113A519B941}" srcOrd="1" destOrd="0" parTransId="{E8FE7A43-9D7E-417B-A2D2-A03A8675D0CF}" sibTransId="{1D48B05D-A750-42A4-8A26-E62EA0D7E638}"/>
    <dgm:cxn modelId="{57503DB3-2AEB-4B90-9E94-7511BB891D4F}" type="presOf" srcId="{FB332095-F2A8-404E-81E7-2DF81D2FB25C}" destId="{4BB4E2E2-AB63-4A4E-945D-C087CB445F8C}" srcOrd="0" destOrd="0" presId="urn:microsoft.com/office/officeart/2005/8/layout/radial2"/>
    <dgm:cxn modelId="{9EA31523-9C33-4004-94DD-40BF357CE0D1}" type="presOf" srcId="{FA4DFD6C-608A-44A0-8BEA-374405A9D82E}" destId="{4AD5336E-FFA8-4EDB-BE47-E31ACC2E08E5}" srcOrd="0" destOrd="0" presId="urn:microsoft.com/office/officeart/2005/8/layout/radial2"/>
    <dgm:cxn modelId="{5446F8BA-83FE-4440-ADC6-7EDFB0B0EA7E}" type="presOf" srcId="{E8FE7A43-9D7E-417B-A2D2-A03A8675D0CF}" destId="{548530E2-CB21-4470-B5E4-1795DDB7762B}" srcOrd="0" destOrd="0" presId="urn:microsoft.com/office/officeart/2005/8/layout/radial2"/>
    <dgm:cxn modelId="{4545D455-075B-4CAF-8EEB-CEF9371C90A1}" type="presOf" srcId="{457E02A6-CD97-424E-94F2-D4C12C771A93}" destId="{26114AA9-7CEC-41B6-9DA0-47ED700BE6A7}" srcOrd="0" destOrd="0" presId="urn:microsoft.com/office/officeart/2005/8/layout/radial2"/>
    <dgm:cxn modelId="{691C8858-ADE6-490A-B0F6-00355430C08B}" srcId="{457E02A6-CD97-424E-94F2-D4C12C771A93}" destId="{FB332095-F2A8-404E-81E7-2DF81D2FB25C}" srcOrd="2" destOrd="0" parTransId="{6D3E828A-E48F-4E33-9D58-FE66C5EA703D}" sibTransId="{60D1FF60-3961-4177-91C1-E47E2924A7FD}"/>
    <dgm:cxn modelId="{02F439B5-D59B-4996-B034-0204F21EE57E}" type="presOf" srcId="{27E4C756-41A5-4BC6-AAA6-D87781033A72}" destId="{D63D22DD-C07E-4BB5-AED2-25884A3DB494}" srcOrd="0" destOrd="0" presId="urn:microsoft.com/office/officeart/2005/8/layout/radial2"/>
    <dgm:cxn modelId="{8F08004E-D32C-4BA1-8E55-FF22CF896B54}" type="presOf" srcId="{3012CB2D-CAFC-4312-9415-87DD9E1B7AC3}" destId="{AB7DC76E-CB89-4E32-9166-46CA9F3CF3E0}" srcOrd="0" destOrd="0" presId="urn:microsoft.com/office/officeart/2005/8/layout/radial2"/>
    <dgm:cxn modelId="{B81C8B2D-2DDC-41C2-AC04-B2123D8BF9C8}" type="presOf" srcId="{1A93449F-680E-49A8-BB02-E92D2CE1D7E6}" destId="{98F7AA9E-9A99-4958-87C7-4B41D00195ED}" srcOrd="0" destOrd="0" presId="urn:microsoft.com/office/officeart/2005/8/layout/radial2"/>
    <dgm:cxn modelId="{648B5AC7-2FBE-4221-B6B6-BD4A11272815}" type="presParOf" srcId="{26114AA9-7CEC-41B6-9DA0-47ED700BE6A7}" destId="{E726BCD8-7261-4D57-8BB9-AE1A4F3435B0}" srcOrd="0" destOrd="0" presId="urn:microsoft.com/office/officeart/2005/8/layout/radial2"/>
    <dgm:cxn modelId="{40C09A3D-4D56-4F96-B48D-FDB80B58668C}" type="presParOf" srcId="{E726BCD8-7261-4D57-8BB9-AE1A4F3435B0}" destId="{226E763A-B2B8-4F62-9B58-E8C99BAED441}" srcOrd="0" destOrd="0" presId="urn:microsoft.com/office/officeart/2005/8/layout/radial2"/>
    <dgm:cxn modelId="{77A55C95-CD26-48DB-A45D-B9BDB75AD5AA}" type="presParOf" srcId="{226E763A-B2B8-4F62-9B58-E8C99BAED441}" destId="{84FB71C2-5FC6-4F51-9361-54218A827F9F}" srcOrd="0" destOrd="0" presId="urn:microsoft.com/office/officeart/2005/8/layout/radial2"/>
    <dgm:cxn modelId="{6BD68E6F-8A18-4986-B011-E71DA9A9F075}" type="presParOf" srcId="{226E763A-B2B8-4F62-9B58-E8C99BAED441}" destId="{7B32150F-D95C-4278-AF49-9F9146658BDF}" srcOrd="1" destOrd="0" presId="urn:microsoft.com/office/officeart/2005/8/layout/radial2"/>
    <dgm:cxn modelId="{38028663-CC28-4202-8851-7DC15B2A5553}" type="presParOf" srcId="{E726BCD8-7261-4D57-8BB9-AE1A4F3435B0}" destId="{AB7DC76E-CB89-4E32-9166-46CA9F3CF3E0}" srcOrd="1" destOrd="0" presId="urn:microsoft.com/office/officeart/2005/8/layout/radial2"/>
    <dgm:cxn modelId="{C9E583D0-E244-47C3-ABA8-B087073234A4}" type="presParOf" srcId="{E726BCD8-7261-4D57-8BB9-AE1A4F3435B0}" destId="{AE0B4F3B-4534-49E7-BC78-EECF76FA1D1F}" srcOrd="2" destOrd="0" presId="urn:microsoft.com/office/officeart/2005/8/layout/radial2"/>
    <dgm:cxn modelId="{9745CFF7-48E4-4C2B-9562-16F56F6CD9C0}" type="presParOf" srcId="{AE0B4F3B-4534-49E7-BC78-EECF76FA1D1F}" destId="{98F7AA9E-9A99-4958-87C7-4B41D00195ED}" srcOrd="0" destOrd="0" presId="urn:microsoft.com/office/officeart/2005/8/layout/radial2"/>
    <dgm:cxn modelId="{9FE078C5-0ED0-4EEB-8C66-415753947263}" type="presParOf" srcId="{AE0B4F3B-4534-49E7-BC78-EECF76FA1D1F}" destId="{BD3AF9FF-6DCD-4281-92D3-A13E3BC48676}" srcOrd="1" destOrd="0" presId="urn:microsoft.com/office/officeart/2005/8/layout/radial2"/>
    <dgm:cxn modelId="{1EB513A9-EF99-4A13-B813-10985E8BDE9D}" type="presParOf" srcId="{E726BCD8-7261-4D57-8BB9-AE1A4F3435B0}" destId="{548530E2-CB21-4470-B5E4-1795DDB7762B}" srcOrd="3" destOrd="0" presId="urn:microsoft.com/office/officeart/2005/8/layout/radial2"/>
    <dgm:cxn modelId="{3236C832-5145-4468-9D37-7DC2883FDDA5}" type="presParOf" srcId="{E726BCD8-7261-4D57-8BB9-AE1A4F3435B0}" destId="{A049B10D-54BE-4BAE-A37B-7ED699031AFC}" srcOrd="4" destOrd="0" presId="urn:microsoft.com/office/officeart/2005/8/layout/radial2"/>
    <dgm:cxn modelId="{649DF972-DBD9-4B78-8C64-AD1A648BA36B}" type="presParOf" srcId="{A049B10D-54BE-4BAE-A37B-7ED699031AFC}" destId="{C8EA6130-683E-4B99-BDA7-D99B2104C7F2}" srcOrd="0" destOrd="0" presId="urn:microsoft.com/office/officeart/2005/8/layout/radial2"/>
    <dgm:cxn modelId="{226BD421-8F70-47F5-B8B7-A2F76E5C89E4}" type="presParOf" srcId="{A049B10D-54BE-4BAE-A37B-7ED699031AFC}" destId="{59C2B41D-F2F9-4CAB-93CC-02A0569CF3F6}" srcOrd="1" destOrd="0" presId="urn:microsoft.com/office/officeart/2005/8/layout/radial2"/>
    <dgm:cxn modelId="{74792374-BAA6-4579-9496-91836A807CDF}" type="presParOf" srcId="{E726BCD8-7261-4D57-8BB9-AE1A4F3435B0}" destId="{2E941414-494F-444F-A4CA-5752DA145DB9}" srcOrd="5" destOrd="0" presId="urn:microsoft.com/office/officeart/2005/8/layout/radial2"/>
    <dgm:cxn modelId="{8A18010A-5CDA-4ED0-9D9B-22298DCFA5C0}" type="presParOf" srcId="{E726BCD8-7261-4D57-8BB9-AE1A4F3435B0}" destId="{AE730C41-1C45-48EB-B1B6-45A337B94B03}" srcOrd="6" destOrd="0" presId="urn:microsoft.com/office/officeart/2005/8/layout/radial2"/>
    <dgm:cxn modelId="{E3803978-0B8E-42D8-B0B3-7BB03233B56F}" type="presParOf" srcId="{AE730C41-1C45-48EB-B1B6-45A337B94B03}" destId="{4BB4E2E2-AB63-4A4E-945D-C087CB445F8C}" srcOrd="0" destOrd="0" presId="urn:microsoft.com/office/officeart/2005/8/layout/radial2"/>
    <dgm:cxn modelId="{084CEE07-EFE3-4D2B-8E37-409F88693788}" type="presParOf" srcId="{AE730C41-1C45-48EB-B1B6-45A337B94B03}" destId="{540AB6D2-3CBF-4BD1-BF23-8D0532148475}" srcOrd="1" destOrd="0" presId="urn:microsoft.com/office/officeart/2005/8/layout/radial2"/>
    <dgm:cxn modelId="{C359D741-77A7-4D74-B12F-3F1101C61EE4}" type="presParOf" srcId="{E726BCD8-7261-4D57-8BB9-AE1A4F3435B0}" destId="{D63D22DD-C07E-4BB5-AED2-25884A3DB494}" srcOrd="7" destOrd="0" presId="urn:microsoft.com/office/officeart/2005/8/layout/radial2"/>
    <dgm:cxn modelId="{FB765704-5F03-4243-9CA1-764B89F58DA7}" type="presParOf" srcId="{E726BCD8-7261-4D57-8BB9-AE1A4F3435B0}" destId="{318921C9-EDB4-4C00-9171-24E0EB9259E9}" srcOrd="8" destOrd="0" presId="urn:microsoft.com/office/officeart/2005/8/layout/radial2"/>
    <dgm:cxn modelId="{DCFDD5E1-BB16-456D-BB18-0C83FFBD9782}" type="presParOf" srcId="{318921C9-EDB4-4C00-9171-24E0EB9259E9}" destId="{4AD5336E-FFA8-4EDB-BE47-E31ACC2E08E5}" srcOrd="0" destOrd="0" presId="urn:microsoft.com/office/officeart/2005/8/layout/radial2"/>
    <dgm:cxn modelId="{2B706C59-6150-412F-A5CF-99AD46721248}" type="presParOf" srcId="{318921C9-EDB4-4C00-9171-24E0EB9259E9}" destId="{FCFE7CDF-EB09-4E9E-B402-8A00008E9B1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D22DD-C07E-4BB5-AED2-25884A3DB494}">
      <dsp:nvSpPr>
        <dsp:cNvPr id="0" name=""/>
        <dsp:cNvSpPr/>
      </dsp:nvSpPr>
      <dsp:spPr>
        <a:xfrm rot="3884793">
          <a:off x="3137327" y="4172651"/>
          <a:ext cx="950002" cy="40341"/>
        </a:xfrm>
        <a:custGeom>
          <a:avLst/>
          <a:gdLst/>
          <a:ahLst/>
          <a:cxnLst/>
          <a:rect l="0" t="0" r="0" b="0"/>
          <a:pathLst>
            <a:path>
              <a:moveTo>
                <a:pt x="0" y="20170"/>
              </a:moveTo>
              <a:lnTo>
                <a:pt x="950002" y="201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41414-494F-444F-A4CA-5752DA145DB9}">
      <dsp:nvSpPr>
        <dsp:cNvPr id="0" name=""/>
        <dsp:cNvSpPr/>
      </dsp:nvSpPr>
      <dsp:spPr>
        <a:xfrm rot="1397225">
          <a:off x="3829605" y="3321510"/>
          <a:ext cx="203033" cy="40341"/>
        </a:xfrm>
        <a:custGeom>
          <a:avLst/>
          <a:gdLst/>
          <a:ahLst/>
          <a:cxnLst/>
          <a:rect l="0" t="0" r="0" b="0"/>
          <a:pathLst>
            <a:path>
              <a:moveTo>
                <a:pt x="0" y="20170"/>
              </a:moveTo>
              <a:lnTo>
                <a:pt x="203033" y="201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530E2-CB21-4470-B5E4-1795DDB7762B}">
      <dsp:nvSpPr>
        <dsp:cNvPr id="0" name=""/>
        <dsp:cNvSpPr/>
      </dsp:nvSpPr>
      <dsp:spPr>
        <a:xfrm rot="20205562">
          <a:off x="3829128" y="2541927"/>
          <a:ext cx="215583" cy="40341"/>
        </a:xfrm>
        <a:custGeom>
          <a:avLst/>
          <a:gdLst/>
          <a:ahLst/>
          <a:cxnLst/>
          <a:rect l="0" t="0" r="0" b="0"/>
          <a:pathLst>
            <a:path>
              <a:moveTo>
                <a:pt x="0" y="20170"/>
              </a:moveTo>
              <a:lnTo>
                <a:pt x="215583" y="201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DC76E-CB89-4E32-9166-46CA9F3CF3E0}">
      <dsp:nvSpPr>
        <dsp:cNvPr id="0" name=""/>
        <dsp:cNvSpPr/>
      </dsp:nvSpPr>
      <dsp:spPr>
        <a:xfrm rot="17663349">
          <a:off x="3119239" y="1694453"/>
          <a:ext cx="938903" cy="40341"/>
        </a:xfrm>
        <a:custGeom>
          <a:avLst/>
          <a:gdLst/>
          <a:ahLst/>
          <a:cxnLst/>
          <a:rect l="0" t="0" r="0" b="0"/>
          <a:pathLst>
            <a:path>
              <a:moveTo>
                <a:pt x="0" y="20170"/>
              </a:moveTo>
              <a:lnTo>
                <a:pt x="938903" y="201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2150F-D95C-4278-AF49-9F9146658BDF}">
      <dsp:nvSpPr>
        <dsp:cNvPr id="0" name=""/>
        <dsp:cNvSpPr/>
      </dsp:nvSpPr>
      <dsp:spPr>
        <a:xfrm>
          <a:off x="1152123" y="1684311"/>
          <a:ext cx="2603797" cy="231576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7AA9E-9A99-4958-87C7-4B41D00195ED}">
      <dsp:nvSpPr>
        <dsp:cNvPr id="0" name=""/>
        <dsp:cNvSpPr/>
      </dsp:nvSpPr>
      <dsp:spPr>
        <a:xfrm>
          <a:off x="2537711" y="2269"/>
          <a:ext cx="3066927" cy="12963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Add New Patient</a:t>
          </a:r>
          <a:endParaRPr lang="ar-EG" sz="1800" kern="1200" dirty="0"/>
        </a:p>
      </dsp:txBody>
      <dsp:txXfrm>
        <a:off x="2986852" y="192120"/>
        <a:ext cx="2168645" cy="916679"/>
      </dsp:txXfrm>
    </dsp:sp>
    <dsp:sp modelId="{C8EA6130-683E-4B99-BDA7-D99B2104C7F2}">
      <dsp:nvSpPr>
        <dsp:cNvPr id="0" name=""/>
        <dsp:cNvSpPr/>
      </dsp:nvSpPr>
      <dsp:spPr>
        <a:xfrm>
          <a:off x="3759273" y="1461831"/>
          <a:ext cx="2460713" cy="12963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Archive</a:t>
          </a:r>
          <a:endParaRPr lang="ar-EG" sz="1800" kern="1200"/>
        </a:p>
      </dsp:txBody>
      <dsp:txXfrm>
        <a:off x="4119636" y="1651682"/>
        <a:ext cx="1739987" cy="916679"/>
      </dsp:txXfrm>
    </dsp:sp>
    <dsp:sp modelId="{4BB4E2E2-AB63-4A4E-945D-C087CB445F8C}">
      <dsp:nvSpPr>
        <dsp:cNvPr id="0" name=""/>
        <dsp:cNvSpPr/>
      </dsp:nvSpPr>
      <dsp:spPr>
        <a:xfrm>
          <a:off x="3737372" y="3147188"/>
          <a:ext cx="2495754" cy="12963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Update patient Information</a:t>
          </a:r>
          <a:endParaRPr lang="ar-EG" sz="1700" kern="1200" dirty="0"/>
        </a:p>
      </dsp:txBody>
      <dsp:txXfrm>
        <a:off x="4102867" y="3337039"/>
        <a:ext cx="1764764" cy="916679"/>
      </dsp:txXfrm>
    </dsp:sp>
    <dsp:sp modelId="{4AD5336E-FFA8-4EDB-BE47-E31ACC2E08E5}">
      <dsp:nvSpPr>
        <dsp:cNvPr id="0" name=""/>
        <dsp:cNvSpPr/>
      </dsp:nvSpPr>
      <dsp:spPr>
        <a:xfrm>
          <a:off x="2748510" y="4606749"/>
          <a:ext cx="2729647" cy="12963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Make an appointment</a:t>
          </a:r>
          <a:endParaRPr lang="ar-EG" sz="1500" kern="1200" dirty="0"/>
        </a:p>
      </dsp:txBody>
      <dsp:txXfrm>
        <a:off x="3148258" y="4796600"/>
        <a:ext cx="1930151" cy="916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65BD-EF56-49F7-940C-C848B293B671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31C6-3E41-4E8A-8174-39D9608CF04C}" type="slidenum">
              <a:rPr lang="ar-EG" smtClean="0"/>
              <a:t>‹#›</a:t>
            </a:fld>
            <a:endParaRPr lang="ar-EG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65BD-EF56-49F7-940C-C848B293B671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31C6-3E41-4E8A-8174-39D9608CF04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65BD-EF56-49F7-940C-C848B293B671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31C6-3E41-4E8A-8174-39D9608CF04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65BD-EF56-49F7-940C-C848B293B671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31C6-3E41-4E8A-8174-39D9608CF04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65BD-EF56-49F7-940C-C848B293B671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B4B31C6-3E41-4E8A-8174-39D9608CF04C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65BD-EF56-49F7-940C-C848B293B671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31C6-3E41-4E8A-8174-39D9608CF04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65BD-EF56-49F7-940C-C848B293B671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31C6-3E41-4E8A-8174-39D9608CF04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65BD-EF56-49F7-940C-C848B293B671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31C6-3E41-4E8A-8174-39D9608CF04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65BD-EF56-49F7-940C-C848B293B671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31C6-3E41-4E8A-8174-39D9608CF04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65BD-EF56-49F7-940C-C848B293B671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31C6-3E41-4E8A-8174-39D9608CF04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65BD-EF56-49F7-940C-C848B293B671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31C6-3E41-4E8A-8174-39D9608CF04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2AC65BD-EF56-49F7-940C-C848B293B671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B4B31C6-3E41-4E8A-8174-39D9608CF04C}" type="slidenum">
              <a:rPr lang="ar-EG" smtClean="0"/>
              <a:t>‹#›</a:t>
            </a:fld>
            <a:endParaRPr lang="ar-E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1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r" rtl="1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r" rtl="1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r" rtl="1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r" rtl="1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r" rtl="1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060848"/>
            <a:ext cx="7990656" cy="27637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Phase of project </a:t>
            </a:r>
            <a:br>
              <a:rPr lang="en-US" b="1" dirty="0" smtClean="0"/>
            </a:br>
            <a:r>
              <a:rPr lang="en-US" b="1" dirty="0" smtClean="0"/>
              <a:t>Front-end web development </a:t>
            </a:r>
            <a:br>
              <a:rPr lang="en-US" b="1" dirty="0" smtClean="0"/>
            </a:b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4998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ctr">
              <a:buNone/>
            </a:pPr>
            <a:r>
              <a:rPr lang="en-US" dirty="0" smtClean="0"/>
              <a:t>Languages </a:t>
            </a:r>
            <a:r>
              <a:rPr lang="en-US" dirty="0"/>
              <a:t>used : HTML &amp; </a:t>
            </a:r>
            <a:r>
              <a:rPr lang="en-US" dirty="0" smtClean="0"/>
              <a:t>CSS</a:t>
            </a:r>
            <a:endParaRPr lang="ar-EG" dirty="0" smtClean="0"/>
          </a:p>
          <a:p>
            <a:pPr marL="137160" indent="0" algn="ctr">
              <a:buNone/>
            </a:pPr>
            <a:endParaRPr lang="ar-EG" dirty="0"/>
          </a:p>
          <a:p>
            <a:pPr marL="137160" indent="0" algn="ctr">
              <a:buNone/>
            </a:pPr>
            <a:endParaRPr lang="ar-EG" dirty="0" smtClean="0"/>
          </a:p>
          <a:p>
            <a:pPr marL="137160" indent="0" algn="ctr">
              <a:buNone/>
            </a:pPr>
            <a:endParaRPr lang="ar-EG" dirty="0"/>
          </a:p>
        </p:txBody>
      </p:sp>
      <p:sp>
        <p:nvSpPr>
          <p:cNvPr id="5" name="Rectangle 4"/>
          <p:cNvSpPr/>
          <p:nvPr/>
        </p:nvSpPr>
        <p:spPr>
          <a:xfrm>
            <a:off x="2027075" y="2967335"/>
            <a:ext cx="5089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Admin Version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87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9512" y="0"/>
            <a:ext cx="8363272" cy="922114"/>
          </a:xfrm>
        </p:spPr>
        <p:txBody>
          <a:bodyPr/>
          <a:lstStyle/>
          <a:p>
            <a:r>
              <a:rPr lang="en-US" dirty="0" smtClean="0"/>
              <a:t>Admin operation</a:t>
            </a:r>
            <a:endParaRPr lang="ar-E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6090266"/>
              </p:ext>
            </p:extLst>
          </p:nvPr>
        </p:nvGraphicFramePr>
        <p:xfrm>
          <a:off x="395536" y="952599"/>
          <a:ext cx="10332640" cy="590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7" y="1124744"/>
            <a:ext cx="9144000" cy="51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Admin can login and logout and make operations</a:t>
            </a:r>
            <a:endParaRPr lang="ar-E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916832"/>
            <a:ext cx="885825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31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Phase of project  Front-end web development  </vt:lpstr>
      <vt:lpstr>PowerPoint Presentation</vt:lpstr>
      <vt:lpstr>Admin operation</vt:lpstr>
      <vt:lpstr>PowerPoint Presentation</vt:lpstr>
      <vt:lpstr>Admin can login and logout and make operations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of project  Front-end web development</dc:title>
  <dc:creator>Abdullah</dc:creator>
  <cp:lastModifiedBy>Abdullah</cp:lastModifiedBy>
  <cp:revision>2</cp:revision>
  <dcterms:created xsi:type="dcterms:W3CDTF">2017-05-18T19:59:10Z</dcterms:created>
  <dcterms:modified xsi:type="dcterms:W3CDTF">2017-05-18T20:15:56Z</dcterms:modified>
</cp:coreProperties>
</file>