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2" r:id="rId7"/>
    <p:sldId id="263" r:id="rId8"/>
    <p:sldId id="264" r:id="rId9"/>
    <p:sldId id="260" r:id="rId10"/>
  </p:sldIdLst>
  <p:sldSz cx="9144000" cy="6858000" type="screen4x3"/>
  <p:notesSz cx="6858000" cy="9144000"/>
  <p:embeddedFontLst>
    <p:embeddedFont>
      <p:font typeface="Garamond" panose="02020404030301010803" pitchFamily="18"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BXITIN4kWlZMQdoJGPthXZztn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7"/>
          <p:cNvSpPr/>
          <p:nvPr/>
        </p:nvSpPr>
        <p:spPr>
          <a:xfrm>
            <a:off x="0" y="0"/>
            <a:ext cx="9144000" cy="2933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cxnSp>
        <p:nvCxnSpPr>
          <p:cNvPr id="15" name="Google Shape;15;p7"/>
          <p:cNvCxnSpPr/>
          <p:nvPr/>
        </p:nvCxnSpPr>
        <p:spPr>
          <a:xfrm>
            <a:off x="0" y="2925286"/>
            <a:ext cx="9144000" cy="1588"/>
          </a:xfrm>
          <a:prstGeom prst="straightConnector1">
            <a:avLst/>
          </a:prstGeom>
          <a:noFill/>
          <a:ln w="12700" cap="flat" cmpd="sng">
            <a:solidFill>
              <a:schemeClr val="accent1"/>
            </a:solidFill>
            <a:prstDash val="solid"/>
            <a:round/>
            <a:headEnd type="none" w="sm" len="sm"/>
            <a:tailEnd type="none" w="sm" len="sm"/>
          </a:ln>
        </p:spPr>
      </p:cxnSp>
      <p:sp>
        <p:nvSpPr>
          <p:cNvPr id="16" name="Google Shape;16;p7"/>
          <p:cNvSpPr/>
          <p:nvPr/>
        </p:nvSpPr>
        <p:spPr>
          <a:xfrm>
            <a:off x="2514600" y="2362200"/>
            <a:ext cx="4114800" cy="112776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1800"/>
              <a:buFont typeface="Garamond"/>
              <a:buNone/>
            </a:pPr>
            <a:endParaRPr sz="1800" b="1" i="0" u="none" strike="noStrike" cap="none">
              <a:solidFill>
                <a:schemeClr val="dk1"/>
              </a:solidFill>
              <a:latin typeface="Garamond"/>
              <a:ea typeface="Garamond"/>
              <a:cs typeface="Garamond"/>
              <a:sym typeface="Garamond"/>
            </a:endParaRPr>
          </a:p>
        </p:txBody>
      </p:sp>
      <p:sp>
        <p:nvSpPr>
          <p:cNvPr id="17" name="Google Shape;17;p7"/>
          <p:cNvSpPr txBox="1">
            <a:spLocks noGrp="1"/>
          </p:cNvSpPr>
          <p:nvPr>
            <p:ph type="subTitle" idx="1"/>
          </p:nvPr>
        </p:nvSpPr>
        <p:spPr>
          <a:xfrm>
            <a:off x="2565400" y="3045460"/>
            <a:ext cx="4013200" cy="428625"/>
          </a:xfrm>
          <a:prstGeom prst="rect">
            <a:avLst/>
          </a:prstGeom>
          <a:noFill/>
          <a:ln>
            <a:noFill/>
          </a:ln>
        </p:spPr>
        <p:txBody>
          <a:bodyPr spcFirstLastPara="1" wrap="square" lIns="91425" tIns="0" rIns="91425" bIns="45700" anchor="t" anchorCtr="0">
            <a:noAutofit/>
          </a:bodyPr>
          <a:lstStyle>
            <a:lvl1pPr lvl="0" algn="ctr">
              <a:lnSpc>
                <a:spcPct val="100000"/>
              </a:lnSpc>
              <a:spcBef>
                <a:spcPts val="600"/>
              </a:spcBef>
              <a:spcAft>
                <a:spcPts val="0"/>
              </a:spcAft>
              <a:buSzPts val="1600"/>
              <a:buFont typeface="Garamond"/>
              <a:buNone/>
              <a:defRPr sz="1600" b="0" i="0" cap="none">
                <a:solidFill>
                  <a:srgbClr val="3F3F3F"/>
                </a:solidFill>
              </a:defRPr>
            </a:lvl1pPr>
            <a:lvl2pPr lvl="1" algn="ctr">
              <a:lnSpc>
                <a:spcPct val="100000"/>
              </a:lnSpc>
              <a:spcBef>
                <a:spcPts val="1200"/>
              </a:spcBef>
              <a:spcAft>
                <a:spcPts val="0"/>
              </a:spcAft>
              <a:buSzPts val="1800"/>
              <a:buFont typeface="Garamond"/>
              <a:buNone/>
              <a:defRPr>
                <a:solidFill>
                  <a:schemeClr val="lt1"/>
                </a:solidFill>
              </a:defRPr>
            </a:lvl2pPr>
            <a:lvl3pPr lvl="2" algn="ctr">
              <a:lnSpc>
                <a:spcPct val="100000"/>
              </a:lnSpc>
              <a:spcBef>
                <a:spcPts val="1200"/>
              </a:spcBef>
              <a:spcAft>
                <a:spcPts val="0"/>
              </a:spcAft>
              <a:buSzPts val="1600"/>
              <a:buFont typeface="Garamond"/>
              <a:buNone/>
              <a:defRPr>
                <a:solidFill>
                  <a:schemeClr val="lt1"/>
                </a:solidFill>
              </a:defRPr>
            </a:lvl3pPr>
            <a:lvl4pPr lvl="3" algn="ctr">
              <a:lnSpc>
                <a:spcPct val="100000"/>
              </a:lnSpc>
              <a:spcBef>
                <a:spcPts val="1200"/>
              </a:spcBef>
              <a:spcAft>
                <a:spcPts val="0"/>
              </a:spcAft>
              <a:buSzPts val="1400"/>
              <a:buFont typeface="Garamond"/>
              <a:buNone/>
              <a:defRPr>
                <a:solidFill>
                  <a:schemeClr val="lt1"/>
                </a:solidFill>
              </a:defRPr>
            </a:lvl4pPr>
            <a:lvl5pPr lvl="4" algn="ctr">
              <a:lnSpc>
                <a:spcPct val="100000"/>
              </a:lnSpc>
              <a:spcBef>
                <a:spcPts val="1200"/>
              </a:spcBef>
              <a:spcAft>
                <a:spcPts val="0"/>
              </a:spcAft>
              <a:buSzPts val="1400"/>
              <a:buFont typeface="Garamond"/>
              <a:buNone/>
              <a:defRPr>
                <a:solidFill>
                  <a:schemeClr val="lt1"/>
                </a:solidFill>
              </a:defRPr>
            </a:lvl5pPr>
            <a:lvl6pPr lvl="5" algn="ctr">
              <a:lnSpc>
                <a:spcPct val="100000"/>
              </a:lnSpc>
              <a:spcBef>
                <a:spcPts val="1200"/>
              </a:spcBef>
              <a:spcAft>
                <a:spcPts val="0"/>
              </a:spcAft>
              <a:buClr>
                <a:schemeClr val="lt1"/>
              </a:buClr>
              <a:buSzPts val="1400"/>
              <a:buNone/>
              <a:defRPr>
                <a:solidFill>
                  <a:schemeClr val="lt1"/>
                </a:solidFill>
              </a:defRPr>
            </a:lvl6pPr>
            <a:lvl7pPr lvl="6" algn="ctr">
              <a:lnSpc>
                <a:spcPct val="100000"/>
              </a:lnSpc>
              <a:spcBef>
                <a:spcPts val="1200"/>
              </a:spcBef>
              <a:spcAft>
                <a:spcPts val="0"/>
              </a:spcAft>
              <a:buClr>
                <a:schemeClr val="lt1"/>
              </a:buClr>
              <a:buSzPts val="1400"/>
              <a:buNone/>
              <a:defRPr>
                <a:solidFill>
                  <a:schemeClr val="lt1"/>
                </a:solidFill>
              </a:defRPr>
            </a:lvl7pPr>
            <a:lvl8pPr lvl="7" algn="ctr">
              <a:lnSpc>
                <a:spcPct val="100000"/>
              </a:lnSpc>
              <a:spcBef>
                <a:spcPts val="1200"/>
              </a:spcBef>
              <a:spcAft>
                <a:spcPts val="0"/>
              </a:spcAft>
              <a:buClr>
                <a:schemeClr val="lt1"/>
              </a:buClr>
              <a:buSzPts val="1400"/>
              <a:buNone/>
              <a:defRPr>
                <a:solidFill>
                  <a:schemeClr val="lt1"/>
                </a:solidFill>
              </a:defRPr>
            </a:lvl8pPr>
            <a:lvl9pPr lvl="8" algn="ctr">
              <a:lnSpc>
                <a:spcPct val="100000"/>
              </a:lnSpc>
              <a:spcBef>
                <a:spcPts val="1200"/>
              </a:spcBef>
              <a:spcAft>
                <a:spcPts val="0"/>
              </a:spcAft>
              <a:buClr>
                <a:schemeClr val="lt1"/>
              </a:buClr>
              <a:buSzPts val="1400"/>
              <a:buNone/>
              <a:defRPr>
                <a:solidFill>
                  <a:schemeClr val="lt1"/>
                </a:solidFill>
              </a:defRPr>
            </a:lvl9pPr>
          </a:lstStyle>
          <a:p>
            <a:endParaRPr/>
          </a:p>
        </p:txBody>
      </p:sp>
      <p:sp>
        <p:nvSpPr>
          <p:cNvPr id="18" name="Google Shape;18;p7"/>
          <p:cNvSpPr txBox="1">
            <a:spLocks noGrp="1"/>
          </p:cNvSpPr>
          <p:nvPr>
            <p:ph type="title"/>
          </p:nvPr>
        </p:nvSpPr>
        <p:spPr>
          <a:xfrm>
            <a:off x="2565400" y="2397760"/>
            <a:ext cx="4013200" cy="599440"/>
          </a:xfrm>
          <a:prstGeom prst="rect">
            <a:avLst/>
          </a:prstGeom>
          <a:noFill/>
          <a:ln>
            <a:noFill/>
          </a:ln>
        </p:spPr>
        <p:txBody>
          <a:bodyPr spcFirstLastPara="1" wrap="square" lIns="91425" tIns="45700" rIns="91425" bIns="0" anchor="b" anchorCtr="0">
            <a:normAutofit/>
          </a:bodyPr>
          <a:lstStyle>
            <a:lvl1pPr lvl="0" algn="ctr">
              <a:spcBef>
                <a:spcPts val="400"/>
              </a:spcBef>
              <a:spcAft>
                <a:spcPts val="0"/>
              </a:spcAft>
              <a:buClr>
                <a:srgbClr val="3F3F3F"/>
              </a:buClr>
              <a:buSzPts val="1800"/>
              <a:buFont typeface="Garamond"/>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1" name="Google Shape;21;p7"/>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6"/>
          <p:cNvSpPr txBox="1">
            <a:spLocks noGrp="1"/>
          </p:cNvSpPr>
          <p:nvPr>
            <p:ph type="body" idx="1"/>
          </p:nvPr>
        </p:nvSpPr>
        <p:spPr>
          <a:xfrm rot="5400000">
            <a:off x="2513330" y="-36829"/>
            <a:ext cx="4117340" cy="822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8800" lvl="3" indent="-228600" algn="ctr">
              <a:lnSpc>
                <a:spcPct val="100000"/>
              </a:lnSpc>
              <a:spcBef>
                <a:spcPts val="1200"/>
              </a:spcBef>
              <a:spcAft>
                <a:spcPts val="0"/>
              </a:spcAft>
              <a:buSzPts val="1800"/>
              <a:buNone/>
              <a:defRPr/>
            </a:lvl4pPr>
            <a:lvl5pPr marL="2286000" lvl="4" indent="-228600" algn="ctr">
              <a:lnSpc>
                <a:spcPct val="100000"/>
              </a:lnSpc>
              <a:spcBef>
                <a:spcPts val="1200"/>
              </a:spcBef>
              <a:spcAft>
                <a:spcPts val="0"/>
              </a:spcAft>
              <a:buSzPts val="1800"/>
              <a:buNone/>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79" name="Google Shape;79;p16"/>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cxnSp>
        <p:nvCxnSpPr>
          <p:cNvPr id="83" name="Google Shape;83;p17"/>
          <p:cNvCxnSpPr/>
          <p:nvPr/>
        </p:nvCxnSpPr>
        <p:spPr>
          <a:xfrm rot="5400000">
            <a:off x="4267200" y="3429000"/>
            <a:ext cx="6858000" cy="1588"/>
          </a:xfrm>
          <a:prstGeom prst="straightConnector1">
            <a:avLst/>
          </a:prstGeom>
          <a:noFill/>
          <a:ln w="12700" cap="flat" cmpd="sng">
            <a:solidFill>
              <a:srgbClr val="BBAA8A"/>
            </a:solidFill>
            <a:prstDash val="solid"/>
            <a:round/>
            <a:headEnd type="none" w="sm" len="sm"/>
            <a:tailEnd type="none" w="sm" len="sm"/>
          </a:ln>
        </p:spPr>
      </p:cxnSp>
      <p:sp>
        <p:nvSpPr>
          <p:cNvPr id="84" name="Google Shape;84;p17"/>
          <p:cNvSpPr/>
          <p:nvPr/>
        </p:nvSpPr>
        <p:spPr>
          <a:xfrm>
            <a:off x="0" y="1"/>
            <a:ext cx="76962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sp>
        <p:nvSpPr>
          <p:cNvPr id="85" name="Google Shape;85;p17"/>
          <p:cNvSpPr txBox="1">
            <a:spLocks noGrp="1"/>
          </p:cNvSpPr>
          <p:nvPr>
            <p:ph type="body" idx="1"/>
          </p:nvPr>
        </p:nvSpPr>
        <p:spPr>
          <a:xfrm rot="5400000">
            <a:off x="1257300" y="114301"/>
            <a:ext cx="5029200" cy="66294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8800" lvl="3" indent="-228600" algn="ctr">
              <a:lnSpc>
                <a:spcPct val="100000"/>
              </a:lnSpc>
              <a:spcBef>
                <a:spcPts val="1200"/>
              </a:spcBef>
              <a:spcAft>
                <a:spcPts val="0"/>
              </a:spcAft>
              <a:buSzPts val="1800"/>
              <a:buNone/>
              <a:defRPr/>
            </a:lvl4pPr>
            <a:lvl5pPr marL="2286000" lvl="4" indent="-228600" algn="ctr">
              <a:lnSpc>
                <a:spcPct val="100000"/>
              </a:lnSpc>
              <a:spcBef>
                <a:spcPts val="1200"/>
              </a:spcBef>
              <a:spcAft>
                <a:spcPts val="0"/>
              </a:spcAft>
              <a:buSzPts val="1800"/>
              <a:buNone/>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86" name="Google Shape;86;p17"/>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9" name="Google Shape;89;p17"/>
          <p:cNvSpPr txBox="1">
            <a:spLocks noGrp="1"/>
          </p:cNvSpPr>
          <p:nvPr>
            <p:ph type="title"/>
          </p:nvPr>
        </p:nvSpPr>
        <p:spPr>
          <a:xfrm rot="5400000">
            <a:off x="5187890" y="2965511"/>
            <a:ext cx="5029200" cy="92698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8"/>
          <p:cNvSpPr txBox="1">
            <a:spLocks noGrp="1"/>
          </p:cNvSpPr>
          <p:nvPr>
            <p:ph type="body" idx="1"/>
          </p:nvPr>
        </p:nvSpPr>
        <p:spPr>
          <a:xfrm>
            <a:off x="457200" y="2020824"/>
            <a:ext cx="8229600" cy="407517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8800" lvl="3" indent="-228600" algn="ctr">
              <a:lnSpc>
                <a:spcPct val="100000"/>
              </a:lnSpc>
              <a:spcBef>
                <a:spcPts val="1200"/>
              </a:spcBef>
              <a:spcAft>
                <a:spcPts val="0"/>
              </a:spcAft>
              <a:buSzPts val="1800"/>
              <a:buNone/>
              <a:defRPr/>
            </a:lvl4pPr>
            <a:lvl5pPr marL="2286000" lvl="4" indent="-228600" algn="ctr">
              <a:lnSpc>
                <a:spcPct val="100000"/>
              </a:lnSpc>
              <a:spcBef>
                <a:spcPts val="1200"/>
              </a:spcBef>
              <a:spcAft>
                <a:spcPts val="0"/>
              </a:spcAft>
              <a:buSzPts val="1800"/>
              <a:buNone/>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24" name="Google Shape;24;p8"/>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8"/>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9"/>
          <p:cNvSpPr/>
          <p:nvPr/>
        </p:nvSpPr>
        <p:spPr>
          <a:xfrm>
            <a:off x="0" y="3922776"/>
            <a:ext cx="9144000" cy="29352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cxnSp>
        <p:nvCxnSpPr>
          <p:cNvPr id="30" name="Google Shape;30;p9"/>
          <p:cNvCxnSpPr/>
          <p:nvPr/>
        </p:nvCxnSpPr>
        <p:spPr>
          <a:xfrm>
            <a:off x="0" y="3921760"/>
            <a:ext cx="9144000" cy="1588"/>
          </a:xfrm>
          <a:prstGeom prst="straightConnector1">
            <a:avLst/>
          </a:prstGeom>
          <a:noFill/>
          <a:ln w="12700" cap="flat" cmpd="sng">
            <a:solidFill>
              <a:srgbClr val="343437"/>
            </a:solidFill>
            <a:prstDash val="solid"/>
            <a:round/>
            <a:headEnd type="none" w="sm" len="sm"/>
            <a:tailEnd type="none" w="sm" len="sm"/>
          </a:ln>
        </p:spPr>
      </p:cxnSp>
      <p:sp>
        <p:nvSpPr>
          <p:cNvPr id="31" name="Google Shape;31;p9"/>
          <p:cNvSpPr/>
          <p:nvPr/>
        </p:nvSpPr>
        <p:spPr>
          <a:xfrm>
            <a:off x="2514600" y="3368040"/>
            <a:ext cx="4114800" cy="1127760"/>
          </a:xfrm>
          <a:prstGeom prst="rect">
            <a:avLst/>
          </a:prstGeom>
          <a:solidFill>
            <a:schemeClr val="dk1"/>
          </a:solidFill>
          <a:ln w="76200" cap="flat" cmpd="thinThick">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1800"/>
              <a:buFont typeface="Garamond"/>
              <a:buNone/>
            </a:pPr>
            <a:endParaRPr sz="1800" b="1" cap="none">
              <a:solidFill>
                <a:schemeClr val="lt1"/>
              </a:solidFill>
              <a:latin typeface="Garamond"/>
              <a:ea typeface="Garamond"/>
              <a:cs typeface="Garamond"/>
              <a:sym typeface="Garamond"/>
            </a:endParaRPr>
          </a:p>
        </p:txBody>
      </p:sp>
      <p:sp>
        <p:nvSpPr>
          <p:cNvPr id="32" name="Google Shape;32;p9"/>
          <p:cNvSpPr txBox="1">
            <a:spLocks noGrp="1"/>
          </p:cNvSpPr>
          <p:nvPr>
            <p:ph type="title"/>
          </p:nvPr>
        </p:nvSpPr>
        <p:spPr>
          <a:xfrm>
            <a:off x="2529052" y="3367246"/>
            <a:ext cx="4085897" cy="706821"/>
          </a:xfrm>
          <a:prstGeom prst="rect">
            <a:avLst/>
          </a:prstGeom>
          <a:noFill/>
          <a:ln>
            <a:noFill/>
          </a:ln>
        </p:spPr>
        <p:txBody>
          <a:bodyPr spcFirstLastPara="1" wrap="square" lIns="91425" tIns="45700" rIns="91425" bIns="0" anchor="b" anchorCtr="0">
            <a:normAutofit/>
          </a:bodyPr>
          <a:lstStyle>
            <a:lvl1pPr lvl="0" algn="ctr">
              <a:spcBef>
                <a:spcPts val="400"/>
              </a:spcBef>
              <a:spcAft>
                <a:spcPts val="0"/>
              </a:spcAft>
              <a:buClr>
                <a:schemeClr val="lt1"/>
              </a:buClr>
              <a:buSzPts val="1800"/>
              <a:buFont typeface="Garamond"/>
              <a:buNone/>
              <a:defRPr sz="1800" b="1"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9"/>
          <p:cNvSpPr txBox="1">
            <a:spLocks noGrp="1"/>
          </p:cNvSpPr>
          <p:nvPr>
            <p:ph type="subTitle" idx="1"/>
          </p:nvPr>
        </p:nvSpPr>
        <p:spPr>
          <a:xfrm>
            <a:off x="2518542" y="4084577"/>
            <a:ext cx="4106917" cy="397094"/>
          </a:xfrm>
          <a:prstGeom prst="rect">
            <a:avLst/>
          </a:prstGeom>
          <a:noFill/>
          <a:ln>
            <a:noFill/>
          </a:ln>
        </p:spPr>
        <p:txBody>
          <a:bodyPr spcFirstLastPara="1" wrap="square" lIns="91425" tIns="0" rIns="91425" bIns="45700" anchor="t" anchorCtr="0">
            <a:normAutofit/>
          </a:bodyPr>
          <a:lstStyle>
            <a:lvl1pPr lvl="0" algn="ctr">
              <a:lnSpc>
                <a:spcPct val="100000"/>
              </a:lnSpc>
              <a:spcBef>
                <a:spcPts val="600"/>
              </a:spcBef>
              <a:spcAft>
                <a:spcPts val="0"/>
              </a:spcAft>
              <a:buSzPts val="1600"/>
              <a:buFont typeface="Garamond"/>
              <a:buNone/>
              <a:defRPr sz="1600" b="0" i="0" u="none" strike="noStrike" cap="none">
                <a:solidFill>
                  <a:schemeClr val="lt1"/>
                </a:solidFill>
                <a:latin typeface="Garamond"/>
                <a:ea typeface="Garamond"/>
                <a:cs typeface="Garamond"/>
                <a:sym typeface="Garamond"/>
              </a:defRPr>
            </a:lvl1pPr>
            <a:lvl2pPr lvl="1" algn="ctr">
              <a:lnSpc>
                <a:spcPct val="100000"/>
              </a:lnSpc>
              <a:spcBef>
                <a:spcPts val="1200"/>
              </a:spcBef>
              <a:spcAft>
                <a:spcPts val="0"/>
              </a:spcAft>
              <a:buSzPts val="1800"/>
              <a:buFont typeface="Garamond"/>
              <a:buNone/>
              <a:defRPr>
                <a:solidFill>
                  <a:srgbClr val="888888"/>
                </a:solidFill>
              </a:defRPr>
            </a:lvl2pPr>
            <a:lvl3pPr lvl="2" algn="ctr">
              <a:lnSpc>
                <a:spcPct val="100000"/>
              </a:lnSpc>
              <a:spcBef>
                <a:spcPts val="1200"/>
              </a:spcBef>
              <a:spcAft>
                <a:spcPts val="0"/>
              </a:spcAft>
              <a:buSzPts val="1600"/>
              <a:buFont typeface="Garamond"/>
              <a:buNone/>
              <a:defRPr>
                <a:solidFill>
                  <a:srgbClr val="888888"/>
                </a:solidFill>
              </a:defRPr>
            </a:lvl3pPr>
            <a:lvl4pPr lvl="3" algn="ctr">
              <a:lnSpc>
                <a:spcPct val="100000"/>
              </a:lnSpc>
              <a:spcBef>
                <a:spcPts val="1200"/>
              </a:spcBef>
              <a:spcAft>
                <a:spcPts val="0"/>
              </a:spcAft>
              <a:buSzPts val="1400"/>
              <a:buFont typeface="Garamond"/>
              <a:buNone/>
              <a:defRPr>
                <a:solidFill>
                  <a:srgbClr val="888888"/>
                </a:solidFill>
              </a:defRPr>
            </a:lvl4pPr>
            <a:lvl5pPr lvl="4" algn="ctr">
              <a:lnSpc>
                <a:spcPct val="100000"/>
              </a:lnSpc>
              <a:spcBef>
                <a:spcPts val="1200"/>
              </a:spcBef>
              <a:spcAft>
                <a:spcPts val="0"/>
              </a:spcAft>
              <a:buSzPts val="1400"/>
              <a:buFont typeface="Garamond"/>
              <a:buNone/>
              <a:defRPr>
                <a:solidFill>
                  <a:srgbClr val="888888"/>
                </a:solidFill>
              </a:defRPr>
            </a:lvl5pPr>
            <a:lvl6pPr lvl="5" algn="ctr">
              <a:lnSpc>
                <a:spcPct val="100000"/>
              </a:lnSpc>
              <a:spcBef>
                <a:spcPts val="1200"/>
              </a:spcBef>
              <a:spcAft>
                <a:spcPts val="0"/>
              </a:spcAft>
              <a:buClr>
                <a:srgbClr val="888888"/>
              </a:buClr>
              <a:buSzPts val="1400"/>
              <a:buNone/>
              <a:defRPr>
                <a:solidFill>
                  <a:srgbClr val="888888"/>
                </a:solidFill>
              </a:defRPr>
            </a:lvl6pPr>
            <a:lvl7pPr lvl="6" algn="ctr">
              <a:lnSpc>
                <a:spcPct val="100000"/>
              </a:lnSpc>
              <a:spcBef>
                <a:spcPts val="1200"/>
              </a:spcBef>
              <a:spcAft>
                <a:spcPts val="0"/>
              </a:spcAft>
              <a:buClr>
                <a:srgbClr val="888888"/>
              </a:buClr>
              <a:buSzPts val="1400"/>
              <a:buNone/>
              <a:defRPr>
                <a:solidFill>
                  <a:srgbClr val="888888"/>
                </a:solidFill>
              </a:defRPr>
            </a:lvl7pPr>
            <a:lvl8pPr lvl="7" algn="ctr">
              <a:lnSpc>
                <a:spcPct val="100000"/>
              </a:lnSpc>
              <a:spcBef>
                <a:spcPts val="1200"/>
              </a:spcBef>
              <a:spcAft>
                <a:spcPts val="0"/>
              </a:spcAft>
              <a:buClr>
                <a:srgbClr val="888888"/>
              </a:buClr>
              <a:buSzPts val="1400"/>
              <a:buNone/>
              <a:defRPr>
                <a:solidFill>
                  <a:srgbClr val="888888"/>
                </a:solidFill>
              </a:defRPr>
            </a:lvl8pPr>
            <a:lvl9pPr lvl="8" algn="ctr">
              <a:lnSpc>
                <a:spcPct val="100000"/>
              </a:lnSpc>
              <a:spcBef>
                <a:spcPts val="1200"/>
              </a:spcBef>
              <a:spcAft>
                <a:spcPts val="0"/>
              </a:spcAft>
              <a:buClr>
                <a:srgbClr val="888888"/>
              </a:buClr>
              <a:buSzPts val="1400"/>
              <a:buNone/>
              <a:defRPr>
                <a:solidFill>
                  <a:srgbClr val="888888"/>
                </a:solidFill>
              </a:defRPr>
            </a:lvl9pPr>
          </a:lstStyle>
          <a:p>
            <a:endParaRPr/>
          </a:p>
        </p:txBody>
      </p:sp>
      <p:sp>
        <p:nvSpPr>
          <p:cNvPr id="34" name="Google Shape;34;p9"/>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6" name="Google Shape;36;p9"/>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457201" y="2020824"/>
            <a:ext cx="4023360" cy="4005072"/>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8800" lvl="3" indent="-228600" algn="ctr">
              <a:lnSpc>
                <a:spcPct val="100000"/>
              </a:lnSpc>
              <a:spcBef>
                <a:spcPts val="1200"/>
              </a:spcBef>
              <a:spcAft>
                <a:spcPts val="0"/>
              </a:spcAft>
              <a:buSzPts val="1800"/>
              <a:buNone/>
              <a:defRPr/>
            </a:lvl4pPr>
            <a:lvl5pPr marL="2286000" lvl="4" indent="-228600" algn="ctr">
              <a:lnSpc>
                <a:spcPct val="100000"/>
              </a:lnSpc>
              <a:spcBef>
                <a:spcPts val="1200"/>
              </a:spcBef>
              <a:spcAft>
                <a:spcPts val="0"/>
              </a:spcAft>
              <a:buSzPts val="1800"/>
              <a:buNone/>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39" name="Google Shape;39;p10"/>
          <p:cNvSpPr txBox="1">
            <a:spLocks noGrp="1"/>
          </p:cNvSpPr>
          <p:nvPr>
            <p:ph type="body" idx="2"/>
          </p:nvPr>
        </p:nvSpPr>
        <p:spPr>
          <a:xfrm>
            <a:off x="4663440" y="2020824"/>
            <a:ext cx="4023360" cy="4005072"/>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8800" lvl="3" indent="-228600" algn="ctr">
              <a:lnSpc>
                <a:spcPct val="100000"/>
              </a:lnSpc>
              <a:spcBef>
                <a:spcPts val="1200"/>
              </a:spcBef>
              <a:spcAft>
                <a:spcPts val="0"/>
              </a:spcAft>
              <a:buSzPts val="1800"/>
              <a:buNone/>
              <a:defRPr/>
            </a:lvl4pPr>
            <a:lvl5pPr marL="2286000" lvl="4" indent="-228600" algn="ctr">
              <a:lnSpc>
                <a:spcPct val="100000"/>
              </a:lnSpc>
              <a:spcBef>
                <a:spcPts val="1200"/>
              </a:spcBef>
              <a:spcAft>
                <a:spcPts val="0"/>
              </a:spcAft>
              <a:buSzPts val="1800"/>
              <a:buNone/>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40" name="Google Shape;40;p10"/>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10"/>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1"/>
          <p:cNvSpPr txBox="1">
            <a:spLocks noGrp="1"/>
          </p:cNvSpPr>
          <p:nvPr>
            <p:ph type="body" idx="1"/>
          </p:nvPr>
        </p:nvSpPr>
        <p:spPr>
          <a:xfrm>
            <a:off x="457201" y="2819400"/>
            <a:ext cx="4023360" cy="3209544"/>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8800" lvl="3" indent="-228600" algn="ctr">
              <a:lnSpc>
                <a:spcPct val="100000"/>
              </a:lnSpc>
              <a:spcBef>
                <a:spcPts val="1200"/>
              </a:spcBef>
              <a:spcAft>
                <a:spcPts val="0"/>
              </a:spcAft>
              <a:buSzPts val="1800"/>
              <a:buNone/>
              <a:defRPr/>
            </a:lvl4pPr>
            <a:lvl5pPr marL="2286000" lvl="4" indent="-228600" algn="ctr">
              <a:lnSpc>
                <a:spcPct val="100000"/>
              </a:lnSpc>
              <a:spcBef>
                <a:spcPts val="1200"/>
              </a:spcBef>
              <a:spcAft>
                <a:spcPts val="0"/>
              </a:spcAft>
              <a:buSzPts val="1800"/>
              <a:buNone/>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46" name="Google Shape;46;p11"/>
          <p:cNvSpPr txBox="1">
            <a:spLocks noGrp="1"/>
          </p:cNvSpPr>
          <p:nvPr>
            <p:ph type="body" idx="2"/>
          </p:nvPr>
        </p:nvSpPr>
        <p:spPr>
          <a:xfrm>
            <a:off x="4663440" y="2816352"/>
            <a:ext cx="4023360" cy="3209544"/>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8800" lvl="3" indent="-228600" algn="ctr">
              <a:lnSpc>
                <a:spcPct val="100000"/>
              </a:lnSpc>
              <a:spcBef>
                <a:spcPts val="1200"/>
              </a:spcBef>
              <a:spcAft>
                <a:spcPts val="0"/>
              </a:spcAft>
              <a:buSzPts val="1800"/>
              <a:buNone/>
              <a:defRPr/>
            </a:lvl4pPr>
            <a:lvl5pPr marL="2286000" lvl="4" indent="-228600" algn="ctr">
              <a:lnSpc>
                <a:spcPct val="100000"/>
              </a:lnSpc>
              <a:spcBef>
                <a:spcPts val="1200"/>
              </a:spcBef>
              <a:spcAft>
                <a:spcPts val="0"/>
              </a:spcAft>
              <a:buSzPts val="1800"/>
              <a:buNone/>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47" name="Google Shape;47;p11"/>
          <p:cNvSpPr txBox="1">
            <a:spLocks noGrp="1"/>
          </p:cNvSpPr>
          <p:nvPr>
            <p:ph type="body" idx="3"/>
          </p:nvPr>
        </p:nvSpPr>
        <p:spPr>
          <a:xfrm>
            <a:off x="457200" y="2020824"/>
            <a:ext cx="4023360" cy="704088"/>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1800"/>
              <a:buFont typeface="Garamond"/>
              <a:buNone/>
              <a:defRPr sz="1800" b="1" cap="none">
                <a:solidFill>
                  <a:schemeClr val="lt1"/>
                </a:solidFill>
                <a:latin typeface="Garamond"/>
                <a:ea typeface="Garamond"/>
                <a:cs typeface="Garamond"/>
                <a:sym typeface="Garamond"/>
              </a:defRPr>
            </a:lvl1pPr>
            <a:lvl2pPr marL="914400" lvl="1" indent="-228600" algn="ctr">
              <a:lnSpc>
                <a:spcPct val="100000"/>
              </a:lnSpc>
              <a:spcBef>
                <a:spcPts val="1200"/>
              </a:spcBef>
              <a:spcAft>
                <a:spcPts val="0"/>
              </a:spcAft>
              <a:buSzPts val="1200"/>
              <a:buFont typeface="Garamond"/>
              <a:buNone/>
              <a:defRPr sz="1200"/>
            </a:lvl2pPr>
            <a:lvl3pPr marL="1371600" lvl="2" indent="-228600" algn="ctr">
              <a:lnSpc>
                <a:spcPct val="100000"/>
              </a:lnSpc>
              <a:spcBef>
                <a:spcPts val="1200"/>
              </a:spcBef>
              <a:spcAft>
                <a:spcPts val="0"/>
              </a:spcAft>
              <a:buSzPts val="1000"/>
              <a:buFont typeface="Garamond"/>
              <a:buNone/>
              <a:defRPr sz="1000"/>
            </a:lvl3pPr>
            <a:lvl4pPr marL="1828800" lvl="3" indent="-228600" algn="ctr">
              <a:lnSpc>
                <a:spcPct val="100000"/>
              </a:lnSpc>
              <a:spcBef>
                <a:spcPts val="1200"/>
              </a:spcBef>
              <a:spcAft>
                <a:spcPts val="0"/>
              </a:spcAft>
              <a:buSzPts val="900"/>
              <a:buFont typeface="Garamond"/>
              <a:buNone/>
              <a:defRPr sz="900"/>
            </a:lvl4pPr>
            <a:lvl5pPr marL="2286000" lvl="4" indent="-228600" algn="ctr">
              <a:lnSpc>
                <a:spcPct val="100000"/>
              </a:lnSpc>
              <a:spcBef>
                <a:spcPts val="1200"/>
              </a:spcBef>
              <a:spcAft>
                <a:spcPts val="0"/>
              </a:spcAft>
              <a:buSzPts val="900"/>
              <a:buFont typeface="Garamond"/>
              <a:buNone/>
              <a:defRPr sz="900"/>
            </a:lvl5pPr>
            <a:lvl6pPr marL="2743200" lvl="5" indent="-228600" algn="ctr">
              <a:lnSpc>
                <a:spcPct val="100000"/>
              </a:lnSpc>
              <a:spcBef>
                <a:spcPts val="1200"/>
              </a:spcBef>
              <a:spcAft>
                <a:spcPts val="0"/>
              </a:spcAft>
              <a:buClr>
                <a:schemeClr val="lt2"/>
              </a:buClr>
              <a:buSzPts val="900"/>
              <a:buNone/>
              <a:defRPr sz="900"/>
            </a:lvl6pPr>
            <a:lvl7pPr marL="3200400" lvl="6" indent="-228600" algn="ctr">
              <a:lnSpc>
                <a:spcPct val="100000"/>
              </a:lnSpc>
              <a:spcBef>
                <a:spcPts val="1200"/>
              </a:spcBef>
              <a:spcAft>
                <a:spcPts val="0"/>
              </a:spcAft>
              <a:buClr>
                <a:schemeClr val="lt1"/>
              </a:buClr>
              <a:buSzPts val="900"/>
              <a:buNone/>
              <a:defRPr sz="900"/>
            </a:lvl7pPr>
            <a:lvl8pPr marL="3657600" lvl="7" indent="-228600" algn="ctr">
              <a:lnSpc>
                <a:spcPct val="100000"/>
              </a:lnSpc>
              <a:spcBef>
                <a:spcPts val="1200"/>
              </a:spcBef>
              <a:spcAft>
                <a:spcPts val="0"/>
              </a:spcAft>
              <a:buClr>
                <a:schemeClr val="lt2"/>
              </a:buClr>
              <a:buSzPts val="900"/>
              <a:buNone/>
              <a:defRPr sz="900"/>
            </a:lvl8pPr>
            <a:lvl9pPr marL="4114800" lvl="8" indent="-228600" algn="ctr">
              <a:lnSpc>
                <a:spcPct val="100000"/>
              </a:lnSpc>
              <a:spcBef>
                <a:spcPts val="1200"/>
              </a:spcBef>
              <a:spcAft>
                <a:spcPts val="0"/>
              </a:spcAft>
              <a:buClr>
                <a:schemeClr val="lt1"/>
              </a:buClr>
              <a:buSzPts val="900"/>
              <a:buNone/>
              <a:defRPr sz="900"/>
            </a:lvl9pPr>
          </a:lstStyle>
          <a:p>
            <a:endParaRPr/>
          </a:p>
        </p:txBody>
      </p:sp>
      <p:sp>
        <p:nvSpPr>
          <p:cNvPr id="48" name="Google Shape;48;p11"/>
          <p:cNvSpPr txBox="1">
            <a:spLocks noGrp="1"/>
          </p:cNvSpPr>
          <p:nvPr>
            <p:ph type="body" idx="4"/>
          </p:nvPr>
        </p:nvSpPr>
        <p:spPr>
          <a:xfrm>
            <a:off x="4663440" y="2020824"/>
            <a:ext cx="4023360" cy="704088"/>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1800"/>
              <a:buFont typeface="Garamond"/>
              <a:buNone/>
              <a:defRPr sz="1800" b="1" i="0" cap="none">
                <a:solidFill>
                  <a:schemeClr val="lt1"/>
                </a:solidFill>
                <a:latin typeface="Garamond"/>
                <a:ea typeface="Garamond"/>
                <a:cs typeface="Garamond"/>
                <a:sym typeface="Garamond"/>
              </a:defRPr>
            </a:lvl1pPr>
            <a:lvl2pPr marL="914400" lvl="1" indent="-228600" algn="ctr">
              <a:lnSpc>
                <a:spcPct val="100000"/>
              </a:lnSpc>
              <a:spcBef>
                <a:spcPts val="1200"/>
              </a:spcBef>
              <a:spcAft>
                <a:spcPts val="0"/>
              </a:spcAft>
              <a:buSzPts val="1200"/>
              <a:buFont typeface="Garamond"/>
              <a:buNone/>
              <a:defRPr sz="1200"/>
            </a:lvl2pPr>
            <a:lvl3pPr marL="1371600" lvl="2" indent="-228600" algn="ctr">
              <a:lnSpc>
                <a:spcPct val="100000"/>
              </a:lnSpc>
              <a:spcBef>
                <a:spcPts val="1200"/>
              </a:spcBef>
              <a:spcAft>
                <a:spcPts val="0"/>
              </a:spcAft>
              <a:buSzPts val="1000"/>
              <a:buFont typeface="Garamond"/>
              <a:buNone/>
              <a:defRPr sz="1000"/>
            </a:lvl3pPr>
            <a:lvl4pPr marL="1828800" lvl="3" indent="-228600" algn="ctr">
              <a:lnSpc>
                <a:spcPct val="100000"/>
              </a:lnSpc>
              <a:spcBef>
                <a:spcPts val="1200"/>
              </a:spcBef>
              <a:spcAft>
                <a:spcPts val="0"/>
              </a:spcAft>
              <a:buSzPts val="900"/>
              <a:buFont typeface="Garamond"/>
              <a:buNone/>
              <a:defRPr sz="900"/>
            </a:lvl4pPr>
            <a:lvl5pPr marL="2286000" lvl="4" indent="-228600" algn="ctr">
              <a:lnSpc>
                <a:spcPct val="100000"/>
              </a:lnSpc>
              <a:spcBef>
                <a:spcPts val="1200"/>
              </a:spcBef>
              <a:spcAft>
                <a:spcPts val="0"/>
              </a:spcAft>
              <a:buSzPts val="900"/>
              <a:buFont typeface="Garamond"/>
              <a:buNone/>
              <a:defRPr sz="900"/>
            </a:lvl5pPr>
            <a:lvl6pPr marL="2743200" lvl="5" indent="-228600" algn="ctr">
              <a:lnSpc>
                <a:spcPct val="100000"/>
              </a:lnSpc>
              <a:spcBef>
                <a:spcPts val="1200"/>
              </a:spcBef>
              <a:spcAft>
                <a:spcPts val="0"/>
              </a:spcAft>
              <a:buClr>
                <a:schemeClr val="lt2"/>
              </a:buClr>
              <a:buSzPts val="900"/>
              <a:buNone/>
              <a:defRPr sz="900"/>
            </a:lvl6pPr>
            <a:lvl7pPr marL="3200400" lvl="6" indent="-228600" algn="ctr">
              <a:lnSpc>
                <a:spcPct val="100000"/>
              </a:lnSpc>
              <a:spcBef>
                <a:spcPts val="1200"/>
              </a:spcBef>
              <a:spcAft>
                <a:spcPts val="0"/>
              </a:spcAft>
              <a:buClr>
                <a:schemeClr val="lt1"/>
              </a:buClr>
              <a:buSzPts val="900"/>
              <a:buNone/>
              <a:defRPr sz="900"/>
            </a:lvl7pPr>
            <a:lvl8pPr marL="3657600" lvl="7" indent="-228600" algn="ctr">
              <a:lnSpc>
                <a:spcPct val="100000"/>
              </a:lnSpc>
              <a:spcBef>
                <a:spcPts val="1200"/>
              </a:spcBef>
              <a:spcAft>
                <a:spcPts val="0"/>
              </a:spcAft>
              <a:buClr>
                <a:schemeClr val="lt2"/>
              </a:buClr>
              <a:buSzPts val="900"/>
              <a:buNone/>
              <a:defRPr sz="900"/>
            </a:lvl8pPr>
            <a:lvl9pPr marL="4114800" lvl="8" indent="-228600" algn="ctr">
              <a:lnSpc>
                <a:spcPct val="100000"/>
              </a:lnSpc>
              <a:spcBef>
                <a:spcPts val="1200"/>
              </a:spcBef>
              <a:spcAft>
                <a:spcPts val="0"/>
              </a:spcAft>
              <a:buClr>
                <a:schemeClr val="lt1"/>
              </a:buClr>
              <a:buSzPts val="900"/>
              <a:buNone/>
              <a:defRPr sz="900"/>
            </a:lvl9pPr>
          </a:lstStyle>
          <a:p>
            <a:endParaRPr/>
          </a:p>
        </p:txBody>
      </p:sp>
      <p:sp>
        <p:nvSpPr>
          <p:cNvPr id="49" name="Google Shape;49;p11"/>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1" name="Google Shape;51;p11"/>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12"/>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13"/>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13"/>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4"/>
          <p:cNvSpPr txBox="1">
            <a:spLocks noGrp="1"/>
          </p:cNvSpPr>
          <p:nvPr>
            <p:ph type="body" idx="1"/>
          </p:nvPr>
        </p:nvSpPr>
        <p:spPr>
          <a:xfrm>
            <a:off x="1485900" y="1914525"/>
            <a:ext cx="6172200" cy="3510915"/>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8800" lvl="3" indent="-228600" algn="ctr">
              <a:lnSpc>
                <a:spcPct val="100000"/>
              </a:lnSpc>
              <a:spcBef>
                <a:spcPts val="1200"/>
              </a:spcBef>
              <a:spcAft>
                <a:spcPts val="0"/>
              </a:spcAft>
              <a:buSzPts val="1800"/>
              <a:buNone/>
              <a:defRPr/>
            </a:lvl4pPr>
            <a:lvl5pPr marL="2286000" lvl="4" indent="-228600" algn="ctr">
              <a:lnSpc>
                <a:spcPct val="100000"/>
              </a:lnSpc>
              <a:spcBef>
                <a:spcPts val="1200"/>
              </a:spcBef>
              <a:spcAft>
                <a:spcPts val="0"/>
              </a:spcAft>
              <a:buSzPts val="1800"/>
              <a:buNone/>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64" name="Google Shape;64;p14"/>
          <p:cNvSpPr txBox="1">
            <a:spLocks noGrp="1"/>
          </p:cNvSpPr>
          <p:nvPr>
            <p:ph type="body" idx="2"/>
          </p:nvPr>
        </p:nvSpPr>
        <p:spPr>
          <a:xfrm>
            <a:off x="1737360" y="5513832"/>
            <a:ext cx="5669280" cy="548640"/>
          </a:xfrm>
          <a:prstGeom prst="rect">
            <a:avLst/>
          </a:prstGeom>
          <a:noFill/>
          <a:ln>
            <a:noFill/>
          </a:ln>
        </p:spPr>
        <p:txBody>
          <a:bodyPr spcFirstLastPara="1" wrap="square" lIns="91425" tIns="0" rIns="91425" bIns="45700" anchor="ctr" anchorCtr="0">
            <a:normAutofit/>
          </a:bodyPr>
          <a:lstStyle>
            <a:lvl1pPr marL="457200" lvl="0" indent="-228600" algn="ctr">
              <a:lnSpc>
                <a:spcPct val="100000"/>
              </a:lnSpc>
              <a:spcBef>
                <a:spcPts val="0"/>
              </a:spcBef>
              <a:spcAft>
                <a:spcPts val="0"/>
              </a:spcAft>
              <a:buClr>
                <a:schemeClr val="accent1"/>
              </a:buClr>
              <a:buSzPts val="1400"/>
              <a:buFont typeface="Arial"/>
              <a:buNone/>
              <a:defRPr sz="1400" b="0" i="0" cap="none">
                <a:solidFill>
                  <a:schemeClr val="lt1"/>
                </a:solidFill>
                <a:latin typeface="Garamond"/>
                <a:ea typeface="Garamond"/>
                <a:cs typeface="Garamond"/>
                <a:sym typeface="Garamond"/>
              </a:defRPr>
            </a:lvl1pPr>
            <a:lvl2pPr marL="914400" lvl="1" indent="-228600" algn="ctr">
              <a:lnSpc>
                <a:spcPct val="100000"/>
              </a:lnSpc>
              <a:spcBef>
                <a:spcPts val="1200"/>
              </a:spcBef>
              <a:spcAft>
                <a:spcPts val="0"/>
              </a:spcAft>
              <a:buSzPts val="1200"/>
              <a:buFont typeface="Garamond"/>
              <a:buNone/>
              <a:defRPr sz="1200"/>
            </a:lvl2pPr>
            <a:lvl3pPr marL="1371600" lvl="2" indent="-228600" algn="ctr">
              <a:lnSpc>
                <a:spcPct val="100000"/>
              </a:lnSpc>
              <a:spcBef>
                <a:spcPts val="1200"/>
              </a:spcBef>
              <a:spcAft>
                <a:spcPts val="0"/>
              </a:spcAft>
              <a:buSzPts val="1000"/>
              <a:buFont typeface="Garamond"/>
              <a:buNone/>
              <a:defRPr sz="1000"/>
            </a:lvl3pPr>
            <a:lvl4pPr marL="1828800" lvl="3" indent="-228600" algn="ctr">
              <a:lnSpc>
                <a:spcPct val="100000"/>
              </a:lnSpc>
              <a:spcBef>
                <a:spcPts val="1200"/>
              </a:spcBef>
              <a:spcAft>
                <a:spcPts val="0"/>
              </a:spcAft>
              <a:buSzPts val="900"/>
              <a:buFont typeface="Garamond"/>
              <a:buNone/>
              <a:defRPr sz="900"/>
            </a:lvl4pPr>
            <a:lvl5pPr marL="2286000" lvl="4" indent="-228600" algn="ctr">
              <a:lnSpc>
                <a:spcPct val="100000"/>
              </a:lnSpc>
              <a:spcBef>
                <a:spcPts val="1200"/>
              </a:spcBef>
              <a:spcAft>
                <a:spcPts val="0"/>
              </a:spcAft>
              <a:buSzPts val="900"/>
              <a:buFont typeface="Garamond"/>
              <a:buNone/>
              <a:defRPr sz="900"/>
            </a:lvl5pPr>
            <a:lvl6pPr marL="2743200" lvl="5" indent="-228600" algn="ctr">
              <a:lnSpc>
                <a:spcPct val="100000"/>
              </a:lnSpc>
              <a:spcBef>
                <a:spcPts val="1200"/>
              </a:spcBef>
              <a:spcAft>
                <a:spcPts val="0"/>
              </a:spcAft>
              <a:buClr>
                <a:schemeClr val="lt2"/>
              </a:buClr>
              <a:buSzPts val="900"/>
              <a:buNone/>
              <a:defRPr sz="900"/>
            </a:lvl6pPr>
            <a:lvl7pPr marL="3200400" lvl="6" indent="-228600" algn="ctr">
              <a:lnSpc>
                <a:spcPct val="100000"/>
              </a:lnSpc>
              <a:spcBef>
                <a:spcPts val="1200"/>
              </a:spcBef>
              <a:spcAft>
                <a:spcPts val="0"/>
              </a:spcAft>
              <a:buClr>
                <a:schemeClr val="lt1"/>
              </a:buClr>
              <a:buSzPts val="900"/>
              <a:buNone/>
              <a:defRPr sz="900"/>
            </a:lvl7pPr>
            <a:lvl8pPr marL="3657600" lvl="7" indent="-228600" algn="ctr">
              <a:lnSpc>
                <a:spcPct val="100000"/>
              </a:lnSpc>
              <a:spcBef>
                <a:spcPts val="1200"/>
              </a:spcBef>
              <a:spcAft>
                <a:spcPts val="0"/>
              </a:spcAft>
              <a:buClr>
                <a:schemeClr val="lt2"/>
              </a:buClr>
              <a:buSzPts val="900"/>
              <a:buNone/>
              <a:defRPr sz="900"/>
            </a:lvl8pPr>
            <a:lvl9pPr marL="4114800" lvl="8" indent="-228600" algn="ctr">
              <a:lnSpc>
                <a:spcPct val="100000"/>
              </a:lnSpc>
              <a:spcBef>
                <a:spcPts val="1200"/>
              </a:spcBef>
              <a:spcAft>
                <a:spcPts val="0"/>
              </a:spcAft>
              <a:buClr>
                <a:schemeClr val="lt1"/>
              </a:buClr>
              <a:buSzPts val="900"/>
              <a:buNone/>
              <a:defRPr sz="900"/>
            </a:lvl9pPr>
          </a:lstStyle>
          <a:p>
            <a:endParaRPr/>
          </a:p>
        </p:txBody>
      </p:sp>
      <p:sp>
        <p:nvSpPr>
          <p:cNvPr id="65" name="Google Shape;65;p14"/>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4"/>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8" name="Google Shape;68;p14"/>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5"/>
          <p:cNvSpPr>
            <a:spLocks noGrp="1"/>
          </p:cNvSpPr>
          <p:nvPr>
            <p:ph type="pic" idx="2"/>
          </p:nvPr>
        </p:nvSpPr>
        <p:spPr>
          <a:xfrm>
            <a:off x="1852209" y="2026918"/>
            <a:ext cx="5439582" cy="3263750"/>
          </a:xfrm>
          <a:prstGeom prst="rect">
            <a:avLst/>
          </a:prstGeom>
          <a:solidFill>
            <a:schemeClr val="lt1"/>
          </a:solidFill>
          <a:ln w="69850" cap="flat" cmpd="dbl">
            <a:solidFill>
              <a:schemeClr val="lt1"/>
            </a:solidFill>
            <a:prstDash val="solid"/>
            <a:miter lim="800000"/>
            <a:headEnd type="none" w="sm" len="sm"/>
            <a:tailEnd type="none" w="sm" len="sm"/>
          </a:ln>
        </p:spPr>
      </p:sp>
      <p:sp>
        <p:nvSpPr>
          <p:cNvPr id="71" name="Google Shape;71;p15"/>
          <p:cNvSpPr txBox="1">
            <a:spLocks noGrp="1"/>
          </p:cNvSpPr>
          <p:nvPr>
            <p:ph type="body" idx="1"/>
          </p:nvPr>
        </p:nvSpPr>
        <p:spPr>
          <a:xfrm>
            <a:off x="1737360" y="5516880"/>
            <a:ext cx="5669280" cy="548640"/>
          </a:xfrm>
          <a:prstGeom prst="rect">
            <a:avLst/>
          </a:prstGeom>
          <a:noFill/>
          <a:ln>
            <a:noFill/>
          </a:ln>
        </p:spPr>
        <p:txBody>
          <a:bodyPr spcFirstLastPara="1" wrap="square" lIns="91425" tIns="0" rIns="91425" bIns="0" anchor="ctr" anchorCtr="0">
            <a:normAutofit/>
          </a:bodyPr>
          <a:lstStyle>
            <a:lvl1pPr marL="457200" lvl="0" indent="-228600" algn="ctr">
              <a:lnSpc>
                <a:spcPct val="100000"/>
              </a:lnSpc>
              <a:spcBef>
                <a:spcPts val="0"/>
              </a:spcBef>
              <a:spcAft>
                <a:spcPts val="0"/>
              </a:spcAft>
              <a:buSzPts val="1400"/>
              <a:buFont typeface="Garamond"/>
              <a:buNone/>
              <a:defRPr sz="1400" b="0" i="0" cap="none">
                <a:solidFill>
                  <a:schemeClr val="lt2"/>
                </a:solidFill>
                <a:latin typeface="Garamond"/>
                <a:ea typeface="Garamond"/>
                <a:cs typeface="Garamond"/>
                <a:sym typeface="Garamond"/>
              </a:defRPr>
            </a:lvl1pPr>
            <a:lvl2pPr marL="914400" lvl="1" indent="-228600" algn="ctr">
              <a:lnSpc>
                <a:spcPct val="100000"/>
              </a:lnSpc>
              <a:spcBef>
                <a:spcPts val="1200"/>
              </a:spcBef>
              <a:spcAft>
                <a:spcPts val="0"/>
              </a:spcAft>
              <a:buSzPts val="1800"/>
              <a:buFont typeface="Garamond"/>
              <a:buNone/>
              <a:defRPr>
                <a:solidFill>
                  <a:schemeClr val="dk2"/>
                </a:solidFill>
              </a:defRPr>
            </a:lvl2pPr>
            <a:lvl3pPr marL="1371600" lvl="2" indent="-228600" algn="ctr">
              <a:lnSpc>
                <a:spcPct val="100000"/>
              </a:lnSpc>
              <a:spcBef>
                <a:spcPts val="1200"/>
              </a:spcBef>
              <a:spcAft>
                <a:spcPts val="0"/>
              </a:spcAft>
              <a:buSzPts val="1600"/>
              <a:buFont typeface="Garamond"/>
              <a:buNone/>
              <a:defRPr>
                <a:solidFill>
                  <a:schemeClr val="dk2"/>
                </a:solidFill>
              </a:defRPr>
            </a:lvl3pPr>
            <a:lvl4pPr marL="1828800" lvl="3" indent="-228600" algn="ctr">
              <a:lnSpc>
                <a:spcPct val="100000"/>
              </a:lnSpc>
              <a:spcBef>
                <a:spcPts val="1200"/>
              </a:spcBef>
              <a:spcAft>
                <a:spcPts val="0"/>
              </a:spcAft>
              <a:buSzPts val="1400"/>
              <a:buFont typeface="Garamond"/>
              <a:buNone/>
              <a:defRPr>
                <a:solidFill>
                  <a:schemeClr val="dk2"/>
                </a:solidFill>
              </a:defRPr>
            </a:lvl4pPr>
            <a:lvl5pPr marL="2286000" lvl="4" indent="-228600" algn="ctr">
              <a:lnSpc>
                <a:spcPct val="100000"/>
              </a:lnSpc>
              <a:spcBef>
                <a:spcPts val="1200"/>
              </a:spcBef>
              <a:spcAft>
                <a:spcPts val="0"/>
              </a:spcAft>
              <a:buSzPts val="1400"/>
              <a:buFont typeface="Garamond"/>
              <a:buNone/>
              <a:defRPr>
                <a:solidFill>
                  <a:schemeClr val="dk2"/>
                </a:solidFill>
              </a:defRPr>
            </a:lvl5pPr>
            <a:lvl6pPr marL="2743200" lvl="5" indent="-228600" algn="ctr">
              <a:lnSpc>
                <a:spcPct val="100000"/>
              </a:lnSpc>
              <a:spcBef>
                <a:spcPts val="1200"/>
              </a:spcBef>
              <a:spcAft>
                <a:spcPts val="0"/>
              </a:spcAft>
              <a:buClr>
                <a:schemeClr val="lt2"/>
              </a:buClr>
              <a:buSzPts val="1800"/>
              <a:buNone/>
              <a:defRPr/>
            </a:lvl6pPr>
            <a:lvl7pPr marL="3200400" lvl="6" indent="-228600" algn="ctr">
              <a:lnSpc>
                <a:spcPct val="100000"/>
              </a:lnSpc>
              <a:spcBef>
                <a:spcPts val="1200"/>
              </a:spcBef>
              <a:spcAft>
                <a:spcPts val="0"/>
              </a:spcAft>
              <a:buClr>
                <a:schemeClr val="lt1"/>
              </a:buClr>
              <a:buSzPts val="1800"/>
              <a:buNone/>
              <a:defRPr/>
            </a:lvl7pPr>
            <a:lvl8pPr marL="3657600" lvl="7" indent="-228600" algn="ctr">
              <a:lnSpc>
                <a:spcPct val="100000"/>
              </a:lnSpc>
              <a:spcBef>
                <a:spcPts val="1200"/>
              </a:spcBef>
              <a:spcAft>
                <a:spcPts val="0"/>
              </a:spcAft>
              <a:buClr>
                <a:schemeClr val="lt2"/>
              </a:buClr>
              <a:buSzPts val="1800"/>
              <a:buNone/>
              <a:defRPr/>
            </a:lvl8pPr>
            <a:lvl9pPr marL="4114800" lvl="8" indent="-228600" algn="ctr">
              <a:lnSpc>
                <a:spcPct val="100000"/>
              </a:lnSpc>
              <a:spcBef>
                <a:spcPts val="1200"/>
              </a:spcBef>
              <a:spcAft>
                <a:spcPts val="0"/>
              </a:spcAft>
              <a:buClr>
                <a:schemeClr val="lt1"/>
              </a:buClr>
              <a:buSzPts val="1800"/>
              <a:buNone/>
              <a:defRPr/>
            </a:lvl9pPr>
          </a:lstStyle>
          <a:p>
            <a:endParaRPr/>
          </a:p>
        </p:txBody>
      </p:sp>
      <p:sp>
        <p:nvSpPr>
          <p:cNvPr id="72" name="Google Shape;72;p15"/>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5"/>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5" name="Google Shape;75;p15"/>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6"/>
          <p:cNvSpPr/>
          <p:nvPr/>
        </p:nvSpPr>
        <p:spPr>
          <a:xfrm>
            <a:off x="0" y="1335973"/>
            <a:ext cx="9144000" cy="552202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7" name="Google Shape;7;p6"/>
          <p:cNvSpPr txBox="1">
            <a:spLocks noGrp="1"/>
          </p:cNvSpPr>
          <p:nvPr>
            <p:ph type="body" idx="1"/>
          </p:nvPr>
        </p:nvSpPr>
        <p:spPr>
          <a:xfrm>
            <a:off x="457200" y="2019301"/>
            <a:ext cx="8229600" cy="411734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600"/>
              </a:spcBef>
              <a:spcAft>
                <a:spcPts val="0"/>
              </a:spcAft>
              <a:buClr>
                <a:schemeClr val="accent1"/>
              </a:buClr>
              <a:buSzPts val="2000"/>
              <a:buFont typeface="Garamond"/>
              <a:buNone/>
              <a:defRPr sz="2000" b="0" i="0" u="none" strike="noStrike" cap="none">
                <a:solidFill>
                  <a:schemeClr val="lt1"/>
                </a:solidFill>
                <a:latin typeface="Garamond"/>
                <a:ea typeface="Garamond"/>
                <a:cs typeface="Garamond"/>
                <a:sym typeface="Garamond"/>
              </a:defRPr>
            </a:lvl1pPr>
            <a:lvl2pPr marL="914400" marR="0" lvl="1" indent="-228600" algn="ctr" rtl="0">
              <a:lnSpc>
                <a:spcPct val="100000"/>
              </a:lnSpc>
              <a:spcBef>
                <a:spcPts val="1200"/>
              </a:spcBef>
              <a:spcAft>
                <a:spcPts val="0"/>
              </a:spcAft>
              <a:buClr>
                <a:schemeClr val="accent1"/>
              </a:buClr>
              <a:buSzPts val="1800"/>
              <a:buFont typeface="Garamond"/>
              <a:buNone/>
              <a:defRPr sz="1800" b="0" i="0" u="none" strike="noStrike" cap="none">
                <a:solidFill>
                  <a:schemeClr val="lt2"/>
                </a:solidFill>
                <a:latin typeface="Garamond"/>
                <a:ea typeface="Garamond"/>
                <a:cs typeface="Garamond"/>
                <a:sym typeface="Garamond"/>
              </a:defRPr>
            </a:lvl2pPr>
            <a:lvl3pPr marL="1371600" marR="0" lvl="2" indent="-228600" algn="ctr" rtl="0">
              <a:lnSpc>
                <a:spcPct val="100000"/>
              </a:lnSpc>
              <a:spcBef>
                <a:spcPts val="1200"/>
              </a:spcBef>
              <a:spcAft>
                <a:spcPts val="0"/>
              </a:spcAft>
              <a:buClr>
                <a:schemeClr val="accent1"/>
              </a:buClr>
              <a:buSzPts val="1600"/>
              <a:buFont typeface="Garamond"/>
              <a:buNone/>
              <a:defRPr sz="1600" b="0" i="0" u="none" strike="noStrike" cap="none">
                <a:solidFill>
                  <a:schemeClr val="lt1"/>
                </a:solidFill>
                <a:latin typeface="Garamond"/>
                <a:ea typeface="Garamond"/>
                <a:cs typeface="Garamond"/>
                <a:sym typeface="Garamond"/>
              </a:defRPr>
            </a:lvl3pPr>
            <a:lvl4pPr marL="1828800" marR="0" lvl="3" indent="-228600" algn="ctr" rtl="0">
              <a:lnSpc>
                <a:spcPct val="100000"/>
              </a:lnSpc>
              <a:spcBef>
                <a:spcPts val="1200"/>
              </a:spcBef>
              <a:spcAft>
                <a:spcPts val="0"/>
              </a:spcAft>
              <a:buClr>
                <a:schemeClr val="accent1"/>
              </a:buClr>
              <a:buSzPts val="1400"/>
              <a:buFont typeface="Garamond"/>
              <a:buNone/>
              <a:defRPr sz="1400" b="0" i="0" u="none" strike="noStrike" cap="none">
                <a:solidFill>
                  <a:schemeClr val="lt2"/>
                </a:solidFill>
                <a:latin typeface="Garamond"/>
                <a:ea typeface="Garamond"/>
                <a:cs typeface="Garamond"/>
                <a:sym typeface="Garamond"/>
              </a:defRPr>
            </a:lvl4pPr>
            <a:lvl5pPr marL="2286000" marR="0" lvl="4" indent="-228600" algn="ctr" rtl="0">
              <a:lnSpc>
                <a:spcPct val="100000"/>
              </a:lnSpc>
              <a:spcBef>
                <a:spcPts val="1200"/>
              </a:spcBef>
              <a:spcAft>
                <a:spcPts val="0"/>
              </a:spcAft>
              <a:buClr>
                <a:schemeClr val="accent1"/>
              </a:buClr>
              <a:buSzPts val="1400"/>
              <a:buFont typeface="Garamond"/>
              <a:buNone/>
              <a:defRPr sz="1400" b="0" i="0" u="none" strike="noStrike" cap="none">
                <a:solidFill>
                  <a:schemeClr val="lt1"/>
                </a:solidFill>
                <a:latin typeface="Garamond"/>
                <a:ea typeface="Garamond"/>
                <a:cs typeface="Garamond"/>
                <a:sym typeface="Garamond"/>
              </a:defRPr>
            </a:lvl5pPr>
            <a:lvl6pPr marL="2743200" marR="0" lvl="5" indent="-228600" algn="ctr" rtl="0">
              <a:lnSpc>
                <a:spcPct val="100000"/>
              </a:lnSpc>
              <a:spcBef>
                <a:spcPts val="1200"/>
              </a:spcBef>
              <a:spcAft>
                <a:spcPts val="0"/>
              </a:spcAft>
              <a:buClr>
                <a:schemeClr val="lt2"/>
              </a:buClr>
              <a:buSzPts val="1400"/>
              <a:buFont typeface="Arial"/>
              <a:buNone/>
              <a:defRPr sz="1400" b="0" i="0" u="none" strike="noStrike" cap="none">
                <a:solidFill>
                  <a:schemeClr val="lt2"/>
                </a:solidFill>
                <a:latin typeface="Garamond"/>
                <a:ea typeface="Garamond"/>
                <a:cs typeface="Garamond"/>
                <a:sym typeface="Garamond"/>
              </a:defRPr>
            </a:lvl6pPr>
            <a:lvl7pPr marL="3200400" marR="0" lvl="6" indent="-228600" algn="ctr" rtl="0">
              <a:lnSpc>
                <a:spcPct val="100000"/>
              </a:lnSpc>
              <a:spcBef>
                <a:spcPts val="1200"/>
              </a:spcBef>
              <a:spcAft>
                <a:spcPts val="0"/>
              </a:spcAft>
              <a:buClr>
                <a:schemeClr val="lt1"/>
              </a:buClr>
              <a:buSzPts val="1400"/>
              <a:buFont typeface="Arial"/>
              <a:buNone/>
              <a:defRPr sz="1400" b="0" i="0" u="none" strike="noStrike" cap="none">
                <a:solidFill>
                  <a:schemeClr val="lt1"/>
                </a:solidFill>
                <a:latin typeface="Garamond"/>
                <a:ea typeface="Garamond"/>
                <a:cs typeface="Garamond"/>
                <a:sym typeface="Garamond"/>
              </a:defRPr>
            </a:lvl7pPr>
            <a:lvl8pPr marL="3657600" marR="0" lvl="7" indent="-228600" algn="ctr" rtl="0">
              <a:lnSpc>
                <a:spcPct val="100000"/>
              </a:lnSpc>
              <a:spcBef>
                <a:spcPts val="1200"/>
              </a:spcBef>
              <a:spcAft>
                <a:spcPts val="0"/>
              </a:spcAft>
              <a:buClr>
                <a:schemeClr val="lt2"/>
              </a:buClr>
              <a:buSzPts val="1400"/>
              <a:buFont typeface="Arial"/>
              <a:buNone/>
              <a:defRPr sz="1400" b="0" i="0" u="none" strike="noStrike" cap="none">
                <a:solidFill>
                  <a:schemeClr val="lt2"/>
                </a:solidFill>
                <a:latin typeface="Garamond"/>
                <a:ea typeface="Garamond"/>
                <a:cs typeface="Garamond"/>
                <a:sym typeface="Garamond"/>
              </a:defRPr>
            </a:lvl8pPr>
            <a:lvl9pPr marL="4114800" marR="0" lvl="8" indent="-228600" algn="ctr" rtl="0">
              <a:lnSpc>
                <a:spcPct val="100000"/>
              </a:lnSpc>
              <a:spcBef>
                <a:spcPts val="1200"/>
              </a:spcBef>
              <a:spcAft>
                <a:spcPts val="0"/>
              </a:spcAft>
              <a:buClr>
                <a:schemeClr val="lt1"/>
              </a:buClr>
              <a:buSzPts val="1400"/>
              <a:buFont typeface="Arial"/>
              <a:buNone/>
              <a:defRPr sz="1400" b="0" i="0" u="none" strike="noStrike" cap="none">
                <a:solidFill>
                  <a:schemeClr val="lt1"/>
                </a:solidFill>
                <a:latin typeface="Garamond"/>
                <a:ea typeface="Garamond"/>
                <a:cs typeface="Garamond"/>
                <a:sym typeface="Garamond"/>
              </a:defRPr>
            </a:lvl9pPr>
          </a:lstStyle>
          <a:p>
            <a:endParaRPr/>
          </a:p>
        </p:txBody>
      </p:sp>
      <p:sp>
        <p:nvSpPr>
          <p:cNvPr id="8" name="Google Shape;8;p6"/>
          <p:cNvSpPr txBox="1">
            <a:spLocks noGrp="1"/>
          </p:cNvSpPr>
          <p:nvPr>
            <p:ph type="dt" idx="10"/>
          </p:nvPr>
        </p:nvSpPr>
        <p:spPr>
          <a:xfrm>
            <a:off x="2981325" y="273180"/>
            <a:ext cx="3181350" cy="292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9" name="Google Shape;9;p6"/>
          <p:cNvSpPr txBox="1">
            <a:spLocks noGrp="1"/>
          </p:cNvSpPr>
          <p:nvPr>
            <p:ph type="ftr" idx="11"/>
          </p:nvPr>
        </p:nvSpPr>
        <p:spPr>
          <a:xfrm>
            <a:off x="1447800" y="6486525"/>
            <a:ext cx="6248400" cy="2921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SzPts val="1400"/>
              <a:buNone/>
              <a:defRPr sz="11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10" name="Google Shape;10;p6"/>
          <p:cNvSpPr txBox="1">
            <a:spLocks noGrp="1"/>
          </p:cNvSpPr>
          <p:nvPr>
            <p:ph type="sldNum" idx="12"/>
          </p:nvPr>
        </p:nvSpPr>
        <p:spPr>
          <a:xfrm>
            <a:off x="4038600" y="6172200"/>
            <a:ext cx="1066800" cy="304800"/>
          </a:xfrm>
          <a:prstGeom prst="rect">
            <a:avLst/>
          </a:prstGeom>
          <a:noFill/>
          <a:ln>
            <a:noFill/>
          </a:ln>
        </p:spPr>
        <p:txBody>
          <a:bodyPr spcFirstLastPara="1" wrap="square" lIns="0" tIns="0" rIns="0" bIns="0" anchor="ctr" anchorCtr="0">
            <a:normAutofit/>
          </a:bodyPr>
          <a:lstStyle>
            <a:lvl1pPr marL="0" marR="0" lvl="0" indent="0" algn="ctr" rtl="0">
              <a:spcBef>
                <a:spcPts val="0"/>
              </a:spcBef>
              <a:buNone/>
              <a:defRPr sz="1200" b="1" i="0" u="none" strike="noStrike" cap="none">
                <a:solidFill>
                  <a:schemeClr val="lt1"/>
                </a:solidFill>
                <a:latin typeface="Garamond"/>
                <a:ea typeface="Garamond"/>
                <a:cs typeface="Garamond"/>
                <a:sym typeface="Garamond"/>
              </a:defRPr>
            </a:lvl1pPr>
            <a:lvl2pPr marL="0" marR="0" lvl="1" indent="0" algn="ctr" rtl="0">
              <a:spcBef>
                <a:spcPts val="0"/>
              </a:spcBef>
              <a:buNone/>
              <a:defRPr sz="1200" b="1" i="0" u="none" strike="noStrike" cap="none">
                <a:solidFill>
                  <a:schemeClr val="lt1"/>
                </a:solidFill>
                <a:latin typeface="Garamond"/>
                <a:ea typeface="Garamond"/>
                <a:cs typeface="Garamond"/>
                <a:sym typeface="Garamond"/>
              </a:defRPr>
            </a:lvl2pPr>
            <a:lvl3pPr marL="0" marR="0" lvl="2" indent="0" algn="ctr" rtl="0">
              <a:spcBef>
                <a:spcPts val="0"/>
              </a:spcBef>
              <a:buNone/>
              <a:defRPr sz="1200" b="1" i="0" u="none" strike="noStrike" cap="none">
                <a:solidFill>
                  <a:schemeClr val="lt1"/>
                </a:solidFill>
                <a:latin typeface="Garamond"/>
                <a:ea typeface="Garamond"/>
                <a:cs typeface="Garamond"/>
                <a:sym typeface="Garamond"/>
              </a:defRPr>
            </a:lvl3pPr>
            <a:lvl4pPr marL="0" marR="0" lvl="3" indent="0" algn="ctr" rtl="0">
              <a:spcBef>
                <a:spcPts val="0"/>
              </a:spcBef>
              <a:buNone/>
              <a:defRPr sz="1200" b="1" i="0" u="none" strike="noStrike" cap="none">
                <a:solidFill>
                  <a:schemeClr val="lt1"/>
                </a:solidFill>
                <a:latin typeface="Garamond"/>
                <a:ea typeface="Garamond"/>
                <a:cs typeface="Garamond"/>
                <a:sym typeface="Garamond"/>
              </a:defRPr>
            </a:lvl4pPr>
            <a:lvl5pPr marL="0" marR="0" lvl="4" indent="0" algn="ctr" rtl="0">
              <a:spcBef>
                <a:spcPts val="0"/>
              </a:spcBef>
              <a:buNone/>
              <a:defRPr sz="1200" b="1" i="0" u="none" strike="noStrike" cap="none">
                <a:solidFill>
                  <a:schemeClr val="lt1"/>
                </a:solidFill>
                <a:latin typeface="Garamond"/>
                <a:ea typeface="Garamond"/>
                <a:cs typeface="Garamond"/>
                <a:sym typeface="Garamond"/>
              </a:defRPr>
            </a:lvl5pPr>
            <a:lvl6pPr marL="0" marR="0" lvl="5" indent="0" algn="ctr" rtl="0">
              <a:spcBef>
                <a:spcPts val="0"/>
              </a:spcBef>
              <a:buNone/>
              <a:defRPr sz="1200" b="1" i="0" u="none" strike="noStrike" cap="none">
                <a:solidFill>
                  <a:schemeClr val="lt1"/>
                </a:solidFill>
                <a:latin typeface="Garamond"/>
                <a:ea typeface="Garamond"/>
                <a:cs typeface="Garamond"/>
                <a:sym typeface="Garamond"/>
              </a:defRPr>
            </a:lvl6pPr>
            <a:lvl7pPr marL="0" marR="0" lvl="6" indent="0" algn="ctr" rtl="0">
              <a:spcBef>
                <a:spcPts val="0"/>
              </a:spcBef>
              <a:buNone/>
              <a:defRPr sz="1200" b="1" i="0" u="none" strike="noStrike" cap="none">
                <a:solidFill>
                  <a:schemeClr val="lt1"/>
                </a:solidFill>
                <a:latin typeface="Garamond"/>
                <a:ea typeface="Garamond"/>
                <a:cs typeface="Garamond"/>
                <a:sym typeface="Garamond"/>
              </a:defRPr>
            </a:lvl7pPr>
            <a:lvl8pPr marL="0" marR="0" lvl="7" indent="0" algn="ctr" rtl="0">
              <a:spcBef>
                <a:spcPts val="0"/>
              </a:spcBef>
              <a:buNone/>
              <a:defRPr sz="1200" b="1" i="0" u="none" strike="noStrike" cap="none">
                <a:solidFill>
                  <a:schemeClr val="lt1"/>
                </a:solidFill>
                <a:latin typeface="Garamond"/>
                <a:ea typeface="Garamond"/>
                <a:cs typeface="Garamond"/>
                <a:sym typeface="Garamond"/>
              </a:defRPr>
            </a:lvl8pPr>
            <a:lvl9pPr marL="0" marR="0" lvl="8" indent="0" algn="ctr" rtl="0">
              <a:spcBef>
                <a:spcPts val="0"/>
              </a:spcBef>
              <a:buNone/>
              <a:defRPr sz="1200" b="1" i="0" u="none" strike="noStrike" cap="none">
                <a:solidFill>
                  <a:schemeClr val="lt1"/>
                </a:solidFill>
                <a:latin typeface="Garamond"/>
                <a:ea typeface="Garamond"/>
                <a:cs typeface="Garamond"/>
                <a:sym typeface="Garamond"/>
              </a:defRPr>
            </a:lvl9pPr>
          </a:lstStyle>
          <a:p>
            <a:pPr marL="0" lvl="0" indent="0" algn="ctr" rtl="0">
              <a:spcBef>
                <a:spcPts val="0"/>
              </a:spcBef>
              <a:spcAft>
                <a:spcPts val="0"/>
              </a:spcAft>
              <a:buNone/>
            </a:pPr>
            <a:fld id="{00000000-1234-1234-1234-123412341234}" type="slidenum">
              <a:rPr lang="en-US"/>
              <a:t>‹#›</a:t>
            </a:fld>
            <a:endParaRPr/>
          </a:p>
        </p:txBody>
      </p:sp>
      <p:cxnSp>
        <p:nvCxnSpPr>
          <p:cNvPr id="11" name="Google Shape;11;p6"/>
          <p:cNvCxnSpPr/>
          <p:nvPr/>
        </p:nvCxnSpPr>
        <p:spPr>
          <a:xfrm>
            <a:off x="0" y="1331436"/>
            <a:ext cx="9144000" cy="1588"/>
          </a:xfrm>
          <a:prstGeom prst="straightConnector1">
            <a:avLst/>
          </a:prstGeom>
          <a:noFill/>
          <a:ln w="12700" cap="flat" cmpd="sng">
            <a:solidFill>
              <a:srgbClr val="BBAA8A"/>
            </a:solidFill>
            <a:prstDash val="solid"/>
            <a:round/>
            <a:headEnd type="none" w="sm" len="sm"/>
            <a:tailEnd type="none" w="sm" len="sm"/>
          </a:ln>
        </p:spPr>
      </p:cxnSp>
      <p:sp>
        <p:nvSpPr>
          <p:cNvPr id="12" name="Google Shape;12;p6"/>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R="0" lvl="0" algn="ctr" rtl="0">
              <a:spcBef>
                <a:spcPts val="400"/>
              </a:spcBef>
              <a:spcAft>
                <a:spcPts val="0"/>
              </a:spcAft>
              <a:buClr>
                <a:srgbClr val="3F3F3F"/>
              </a:buClr>
              <a:buSzPts val="1800"/>
              <a:buFont typeface="Garamond"/>
              <a:buNone/>
              <a:defRPr sz="1800" b="1" i="0" u="none" strike="noStrike" cap="none">
                <a:solidFill>
                  <a:srgbClr val="3F3F3F"/>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subTitle" idx="1"/>
          </p:nvPr>
        </p:nvSpPr>
        <p:spPr>
          <a:xfrm>
            <a:off x="5130800" y="6429375"/>
            <a:ext cx="4013200" cy="428625"/>
          </a:xfrm>
          <a:prstGeom prst="rect">
            <a:avLst/>
          </a:prstGeom>
          <a:noFill/>
          <a:ln>
            <a:noFill/>
          </a:ln>
        </p:spPr>
        <p:txBody>
          <a:bodyPr spcFirstLastPara="1" wrap="square" lIns="91425" tIns="0" rIns="91425" bIns="45700" anchor="t" anchorCtr="0">
            <a:noAutofit/>
          </a:bodyPr>
          <a:lstStyle/>
          <a:p>
            <a:pPr marL="0" lvl="0" indent="0" algn="ctr" rtl="0">
              <a:lnSpc>
                <a:spcPct val="100000"/>
              </a:lnSpc>
              <a:spcBef>
                <a:spcPts val="0"/>
              </a:spcBef>
              <a:spcAft>
                <a:spcPts val="0"/>
              </a:spcAft>
              <a:buSzPts val="1600"/>
              <a:buFont typeface="Garamond"/>
              <a:buNone/>
            </a:pPr>
            <a:endParaRPr/>
          </a:p>
          <a:p>
            <a:pPr marL="0" lvl="0" indent="0" algn="ctr" rtl="0">
              <a:lnSpc>
                <a:spcPct val="100000"/>
              </a:lnSpc>
              <a:spcBef>
                <a:spcPts val="600"/>
              </a:spcBef>
              <a:spcAft>
                <a:spcPts val="0"/>
              </a:spcAft>
              <a:buSzPts val="1600"/>
              <a:buFont typeface="Garamond"/>
              <a:buNone/>
            </a:pPr>
            <a:endParaRPr/>
          </a:p>
        </p:txBody>
      </p:sp>
      <p:sp>
        <p:nvSpPr>
          <p:cNvPr id="95" name="Google Shape;95;p1"/>
          <p:cNvSpPr txBox="1">
            <a:spLocks noGrp="1"/>
          </p:cNvSpPr>
          <p:nvPr>
            <p:ph type="title"/>
          </p:nvPr>
        </p:nvSpPr>
        <p:spPr>
          <a:xfrm>
            <a:off x="2555776" y="2204864"/>
            <a:ext cx="4104456" cy="1152128"/>
          </a:xfrm>
          <a:prstGeom prst="rect">
            <a:avLst/>
          </a:prstGeom>
          <a:noFill/>
          <a:ln>
            <a:noFill/>
          </a:ln>
        </p:spPr>
        <p:txBody>
          <a:bodyPr spcFirstLastPara="1" wrap="square" lIns="91425" tIns="45700" rIns="91425" bIns="0" anchor="b" anchorCtr="0">
            <a:normAutofit/>
          </a:bodyPr>
          <a:lstStyle/>
          <a:p>
            <a:pPr marL="0" lvl="0" indent="0" algn="ctr" rtl="0">
              <a:spcBef>
                <a:spcPts val="0"/>
              </a:spcBef>
              <a:spcAft>
                <a:spcPts val="0"/>
              </a:spcAft>
              <a:buClr>
                <a:srgbClr val="3F3F3F"/>
              </a:buClr>
              <a:buSzPts val="2400"/>
              <a:buFont typeface="Garamond"/>
              <a:buNone/>
            </a:pPr>
            <a:r>
              <a:rPr lang="en-US" sz="2400"/>
              <a:t>SPAM DETECTION WITH MACHINE LEARNING</a:t>
            </a:r>
            <a:endParaRPr/>
          </a:p>
        </p:txBody>
      </p:sp>
      <p:sp>
        <p:nvSpPr>
          <p:cNvPr id="96" name="Google Shape;96;p1"/>
          <p:cNvSpPr txBox="1"/>
          <p:nvPr/>
        </p:nvSpPr>
        <p:spPr>
          <a:xfrm>
            <a:off x="5728065" y="6211669"/>
            <a:ext cx="341593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Garamond"/>
                <a:ea typeface="Garamond"/>
                <a:cs typeface="Garamond"/>
                <a:sym typeface="Garamond"/>
              </a:rPr>
              <a:t>ABHISHEK-RA2011042010078</a:t>
            </a:r>
            <a:endParaRPr/>
          </a:p>
          <a:p>
            <a:pPr marL="0" marR="0" lvl="0" indent="0" algn="l" rtl="0">
              <a:spcBef>
                <a:spcPts val="0"/>
              </a:spcBef>
              <a:spcAft>
                <a:spcPts val="0"/>
              </a:spcAft>
              <a:buNone/>
            </a:pPr>
            <a:r>
              <a:rPr lang="en-US" sz="1800">
                <a:solidFill>
                  <a:schemeClr val="lt1"/>
                </a:solidFill>
                <a:latin typeface="Garamond"/>
                <a:ea typeface="Garamond"/>
                <a:cs typeface="Garamond"/>
                <a:sym typeface="Garamond"/>
              </a:rPr>
              <a:t>MANAVJEET –RA2011042010106</a:t>
            </a:r>
            <a:endParaRPr sz="1800">
              <a:solidFill>
                <a:schemeClr val="lt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body" idx="1"/>
          </p:nvPr>
        </p:nvSpPr>
        <p:spPr>
          <a:xfrm>
            <a:off x="457200" y="2020824"/>
            <a:ext cx="8229600" cy="407517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800"/>
              <a:buFont typeface="Garamond"/>
              <a:buNone/>
            </a:pPr>
            <a:r>
              <a:rPr lang="en-US" sz="2800"/>
              <a:t>Detecting spam alerts in emails and messages is one of the main applications that every big tech company tries to improve for its customers. Apple’s official messaging app and Google’s Gmail are great examples of such applications where spam detection works well to protect users from spam alerts. So, if you are looking to build a spam detection system, this article is for you. In this article, I will walk you through the task of Spam Detection with Machine Learning using</a:t>
            </a:r>
            <a:endParaRPr sz="2800"/>
          </a:p>
        </p:txBody>
      </p:sp>
      <p:sp>
        <p:nvSpPr>
          <p:cNvPr id="102" name="Google Shape;102;p2"/>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rgbClr val="3F3F3F"/>
              </a:buClr>
              <a:buSzPts val="1800"/>
              <a:buFont typeface="Garamond"/>
              <a:buNone/>
            </a:pPr>
            <a:r>
              <a:rPr lang="en-US"/>
              <a:t>DETECTING SPAM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body" idx="1"/>
          </p:nvPr>
        </p:nvSpPr>
        <p:spPr>
          <a:xfrm>
            <a:off x="457200" y="2020824"/>
            <a:ext cx="8229600" cy="407517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Font typeface="Garamond"/>
              <a:buNone/>
            </a:pPr>
            <a:r>
              <a:rPr lang="en-US"/>
              <a:t>Whenever you submit details about your email or contact number on any platform, it has become easy for those platforms to market their products by advertising them by sending emails or by sending messages directly to your contact number. This results in lots of spam alerts and notifications in your inbox. This is where the task of spam detection comes in.</a:t>
            </a:r>
            <a:endParaRPr/>
          </a:p>
          <a:p>
            <a:pPr marL="0" lvl="0" indent="0" algn="ctr" rtl="0">
              <a:lnSpc>
                <a:spcPct val="100000"/>
              </a:lnSpc>
              <a:spcBef>
                <a:spcPts val="600"/>
              </a:spcBef>
              <a:spcAft>
                <a:spcPts val="0"/>
              </a:spcAft>
              <a:buSzPts val="2000"/>
              <a:buFont typeface="Garamond"/>
              <a:buNone/>
            </a:pPr>
            <a:r>
              <a:rPr lang="en-US"/>
              <a:t>Spam detection means detecting spam messages or emails by understanding text content so that you can only receive notifications about messages or emails that are very important to you. If spam messages are found, they are automatically transferred to a spam folder and you are never notified of such alerts. This helps to improve the user experience, as many spam alerts can bother many users.</a:t>
            </a:r>
            <a:endParaRPr/>
          </a:p>
          <a:p>
            <a:pPr marL="0" lvl="0" indent="0" algn="ctr" rtl="0">
              <a:lnSpc>
                <a:spcPct val="100000"/>
              </a:lnSpc>
              <a:spcBef>
                <a:spcPts val="600"/>
              </a:spcBef>
              <a:spcAft>
                <a:spcPts val="0"/>
              </a:spcAft>
              <a:buSzPts val="2000"/>
              <a:buFont typeface="Garamond"/>
              <a:buNone/>
            </a:pPr>
            <a:endParaRPr/>
          </a:p>
        </p:txBody>
      </p:sp>
      <p:sp>
        <p:nvSpPr>
          <p:cNvPr id="108" name="Google Shape;108;p3"/>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rgbClr val="3F3F3F"/>
              </a:buClr>
              <a:buSzPts val="1800"/>
              <a:buFont typeface="Garamond"/>
              <a:buNone/>
            </a:pPr>
            <a:r>
              <a:rPr lang="en-US"/>
              <a:t>SPAM DETECTION</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body" idx="1"/>
          </p:nvPr>
        </p:nvSpPr>
        <p:spPr>
          <a:xfrm>
            <a:off x="457200" y="2020824"/>
            <a:ext cx="8229600" cy="4075176"/>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00000"/>
              </a:lnSpc>
              <a:spcBef>
                <a:spcPts val="0"/>
              </a:spcBef>
              <a:spcAft>
                <a:spcPts val="0"/>
              </a:spcAft>
              <a:buSzPct val="100000"/>
              <a:buFont typeface="Garamond"/>
              <a:buNone/>
            </a:pPr>
            <a:r>
              <a:rPr lang="en-US"/>
              <a:t>Hope you now understand what spam detection is, now let’s see how to train a machine learning model for detecting spam alerts using Python. I’ll start this task by importing the necessary Python libraries and the dataset you need for this task:</a:t>
            </a:r>
            <a:endParaRPr/>
          </a:p>
          <a:p>
            <a:pPr marL="0" lvl="0" indent="0" algn="ctr" rtl="0">
              <a:lnSpc>
                <a:spcPct val="100000"/>
              </a:lnSpc>
              <a:spcBef>
                <a:spcPts val="600"/>
              </a:spcBef>
              <a:spcAft>
                <a:spcPts val="0"/>
              </a:spcAft>
              <a:buSzPct val="100000"/>
              <a:buFont typeface="Garamond"/>
              <a:buNone/>
            </a:pPr>
            <a:r>
              <a:rPr lang="en-US"/>
              <a:t>1.From this dataset, class and message are the only features we need to train a machine learning model for spam detection, so let’s select these two columns as the new dataset:</a:t>
            </a:r>
            <a:endParaRPr/>
          </a:p>
          <a:p>
            <a:pPr marL="0" lvl="0" indent="0" algn="ctr" rtl="0">
              <a:lnSpc>
                <a:spcPct val="100000"/>
              </a:lnSpc>
              <a:spcBef>
                <a:spcPts val="600"/>
              </a:spcBef>
              <a:spcAft>
                <a:spcPts val="0"/>
              </a:spcAft>
              <a:buSzPct val="100000"/>
              <a:buFont typeface="Garamond"/>
              <a:buNone/>
            </a:pPr>
            <a:r>
              <a:rPr lang="en-US"/>
              <a:t>data = data[["class", "message"]]</a:t>
            </a:r>
            <a:endParaRPr/>
          </a:p>
          <a:p>
            <a:pPr marL="0" lvl="0" indent="0" algn="ctr" rtl="0">
              <a:lnSpc>
                <a:spcPct val="100000"/>
              </a:lnSpc>
              <a:spcBef>
                <a:spcPts val="600"/>
              </a:spcBef>
              <a:spcAft>
                <a:spcPts val="0"/>
              </a:spcAft>
              <a:buSzPct val="100000"/>
              <a:buFont typeface="Garamond"/>
              <a:buNone/>
            </a:pPr>
            <a:r>
              <a:rPr lang="en-US"/>
              <a:t>2. Now let’s split this dataset into training and test sets and train the model to detect spam messages:</a:t>
            </a:r>
            <a:endParaRPr/>
          </a:p>
          <a:p>
            <a:pPr marL="0" lvl="0" indent="0" algn="ctr" rtl="0">
              <a:lnSpc>
                <a:spcPct val="100000"/>
              </a:lnSpc>
              <a:spcBef>
                <a:spcPts val="600"/>
              </a:spcBef>
              <a:spcAft>
                <a:spcPts val="0"/>
              </a:spcAft>
              <a:buSzPct val="100000"/>
              <a:buFont typeface="Garamond"/>
              <a:buNone/>
            </a:pPr>
            <a:r>
              <a:rPr lang="en-US"/>
              <a:t>3. Now let’s test this model by taking a user input as a message to detect whether it is spam or not:</a:t>
            </a:r>
            <a:endParaRPr/>
          </a:p>
          <a:p>
            <a:pPr marL="0" lvl="0" indent="0" algn="ctr" rtl="0">
              <a:lnSpc>
                <a:spcPct val="100000"/>
              </a:lnSpc>
              <a:spcBef>
                <a:spcPts val="600"/>
              </a:spcBef>
              <a:spcAft>
                <a:spcPts val="0"/>
              </a:spcAft>
              <a:buSzPct val="100000"/>
              <a:buFont typeface="Garamond"/>
              <a:buNone/>
            </a:pPr>
            <a:r>
              <a:rPr lang="en-US"/>
              <a:t>4.result:</a:t>
            </a:r>
            <a:r>
              <a:rPr lang="en-US" b="1"/>
              <a:t> Enter a message:You won $40 cash price ['spam']</a:t>
            </a:r>
            <a:br>
              <a:rPr lang="en-US"/>
            </a:br>
            <a:endParaRPr/>
          </a:p>
        </p:txBody>
      </p:sp>
      <p:sp>
        <p:nvSpPr>
          <p:cNvPr id="114" name="Google Shape;114;p4"/>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3F3F3F"/>
              </a:buClr>
              <a:buSzPct val="100000"/>
              <a:buFont typeface="Garamond"/>
              <a:buNone/>
            </a:pPr>
            <a:r>
              <a:rPr lang="en-US"/>
              <a:t>SPAM DETECTION USING PYTHON</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EF8E4F-1E6D-CE64-EB86-E305B67CED56}"/>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C5B61B2D-6627-4CF4-076E-BD5DB50B3F5B}"/>
              </a:ext>
            </a:extLst>
          </p:cNvPr>
          <p:cNvSpPr>
            <a:spLocks noGrp="1"/>
          </p:cNvSpPr>
          <p:nvPr>
            <p:ph type="title"/>
          </p:nvPr>
        </p:nvSpPr>
        <p:spPr/>
        <p:txBody>
          <a:bodyPr/>
          <a:lstStyle/>
          <a:p>
            <a:r>
              <a:rPr lang="en-US" dirty="0"/>
              <a:t>IMPLEMENTATION</a:t>
            </a:r>
          </a:p>
        </p:txBody>
      </p:sp>
      <p:pic>
        <p:nvPicPr>
          <p:cNvPr id="4" name="Picture 3" descr="Text&#10;&#10;Description automatically generated">
            <a:extLst>
              <a:ext uri="{FF2B5EF4-FFF2-40B4-BE49-F238E27FC236}">
                <a16:creationId xmlns:a16="http://schemas.microsoft.com/office/drawing/2014/main" id="{FEA0C513-1203-83F8-4AD8-11E8D0F870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136" y="1923288"/>
            <a:ext cx="5485384" cy="4962144"/>
          </a:xfrm>
          <a:prstGeom prst="rect">
            <a:avLst/>
          </a:prstGeom>
          <a:noFill/>
          <a:ln>
            <a:noFill/>
          </a:ln>
        </p:spPr>
      </p:pic>
      <p:pic>
        <p:nvPicPr>
          <p:cNvPr id="5" name="Picture 4" descr="Graphical user interface, text, application&#10;&#10;Description automatically generated">
            <a:extLst>
              <a:ext uri="{FF2B5EF4-FFF2-40B4-BE49-F238E27FC236}">
                <a16:creationId xmlns:a16="http://schemas.microsoft.com/office/drawing/2014/main" id="{68A5034D-D0B5-48A2-BE6F-12FE4F8ED7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3520" y="1877568"/>
            <a:ext cx="4114800" cy="4962144"/>
          </a:xfrm>
          <a:prstGeom prst="rect">
            <a:avLst/>
          </a:prstGeom>
          <a:noFill/>
          <a:ln>
            <a:noFill/>
          </a:ln>
        </p:spPr>
      </p:pic>
    </p:spTree>
    <p:extLst>
      <p:ext uri="{BB962C8B-B14F-4D97-AF65-F5344CB8AC3E}">
        <p14:creationId xmlns:p14="http://schemas.microsoft.com/office/powerpoint/2010/main" val="66877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CB501D-DD20-E965-3AA6-9A84C1DAA6D1}"/>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24A10B52-E264-AF6C-612C-CC132CCBDDA5}"/>
              </a:ext>
            </a:extLst>
          </p:cNvPr>
          <p:cNvSpPr>
            <a:spLocks noGrp="1"/>
          </p:cNvSpPr>
          <p:nvPr>
            <p:ph type="title"/>
          </p:nvPr>
        </p:nvSpPr>
        <p:spPr>
          <a:xfrm>
            <a:off x="26416" y="60960"/>
            <a:ext cx="4114800" cy="701040"/>
          </a:xfrm>
        </p:spPr>
        <p:txBody>
          <a:bodyPr/>
          <a:lstStyle/>
          <a:p>
            <a:r>
              <a:rPr lang="en-US" dirty="0"/>
              <a:t>DIAGRAM</a:t>
            </a:r>
          </a:p>
        </p:txBody>
      </p:sp>
      <p:pic>
        <p:nvPicPr>
          <p:cNvPr id="4" name="Picture 3" descr="Chart, histogram&#10;&#10;Description automatically generated">
            <a:extLst>
              <a:ext uri="{FF2B5EF4-FFF2-40B4-BE49-F238E27FC236}">
                <a16:creationId xmlns:a16="http://schemas.microsoft.com/office/drawing/2014/main" id="{7F106398-5F29-1106-8688-A541A7439D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5002786" cy="6042025"/>
          </a:xfrm>
          <a:prstGeom prst="rect">
            <a:avLst/>
          </a:prstGeom>
          <a:noFill/>
          <a:ln>
            <a:noFill/>
          </a:ln>
        </p:spPr>
      </p:pic>
      <p:pic>
        <p:nvPicPr>
          <p:cNvPr id="5" name="Picture 4" descr="Chart, histogram&#10;&#10;Description automatically generated">
            <a:extLst>
              <a:ext uri="{FF2B5EF4-FFF2-40B4-BE49-F238E27FC236}">
                <a16:creationId xmlns:a16="http://schemas.microsoft.com/office/drawing/2014/main" id="{FA033276-56D6-41EC-C075-2DDBE31CDA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2786" y="762001"/>
            <a:ext cx="4141214" cy="6042024"/>
          </a:xfrm>
          <a:prstGeom prst="rect">
            <a:avLst/>
          </a:prstGeom>
          <a:noFill/>
          <a:ln>
            <a:noFill/>
          </a:ln>
        </p:spPr>
      </p:pic>
    </p:spTree>
    <p:extLst>
      <p:ext uri="{BB962C8B-B14F-4D97-AF65-F5344CB8AC3E}">
        <p14:creationId xmlns:p14="http://schemas.microsoft.com/office/powerpoint/2010/main" val="167298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F59EFC-7950-0195-FD0F-54EA2D83898F}"/>
              </a:ext>
            </a:extLst>
          </p:cNvPr>
          <p:cNvSpPr>
            <a:spLocks noGrp="1"/>
          </p:cNvSpPr>
          <p:nvPr>
            <p:ph type="body" idx="1"/>
          </p:nvPr>
        </p:nvSpPr>
        <p:spPr/>
        <p:txBody>
          <a:bodyPr/>
          <a:lstStyle/>
          <a:p>
            <a:endParaRPr lang="en-US" dirty="0"/>
          </a:p>
        </p:txBody>
      </p:sp>
      <p:pic>
        <p:nvPicPr>
          <p:cNvPr id="4" name="Picture 3" descr="Chart, histogram&#10;&#10;Description automatically generated">
            <a:extLst>
              <a:ext uri="{FF2B5EF4-FFF2-40B4-BE49-F238E27FC236}">
                <a16:creationId xmlns:a16="http://schemas.microsoft.com/office/drawing/2014/main" id="{42B0EB10-2BA1-0F3C-0093-E61086CA9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62457"/>
            <a:ext cx="9144000" cy="5495544"/>
          </a:xfrm>
          <a:prstGeom prst="rect">
            <a:avLst/>
          </a:prstGeom>
          <a:noFill/>
          <a:ln>
            <a:noFill/>
          </a:ln>
        </p:spPr>
      </p:pic>
    </p:spTree>
    <p:extLst>
      <p:ext uri="{BB962C8B-B14F-4D97-AF65-F5344CB8AC3E}">
        <p14:creationId xmlns:p14="http://schemas.microsoft.com/office/powerpoint/2010/main" val="330630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D5393-E3D8-B5B2-5DD5-1A7B7B3EE6BC}"/>
              </a:ext>
            </a:extLst>
          </p:cNvPr>
          <p:cNvSpPr>
            <a:spLocks noGrp="1"/>
          </p:cNvSpPr>
          <p:nvPr>
            <p:ph type="body" idx="1"/>
          </p:nvPr>
        </p:nvSpPr>
        <p:spPr/>
        <p:txBody>
          <a:bodyPr/>
          <a:lstStyle/>
          <a:p>
            <a:endParaRPr lang="en-US" dirty="0"/>
          </a:p>
        </p:txBody>
      </p:sp>
      <p:pic>
        <p:nvPicPr>
          <p:cNvPr id="4" name="Picture 3" descr="Chart&#10;&#10;Description automatically generated">
            <a:extLst>
              <a:ext uri="{FF2B5EF4-FFF2-40B4-BE49-F238E27FC236}">
                <a16:creationId xmlns:a16="http://schemas.microsoft.com/office/drawing/2014/main" id="{BA95AEEB-E522-7A7F-CBA8-883CF94F74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294130"/>
            <a:ext cx="4986655" cy="5563870"/>
          </a:xfrm>
          <a:prstGeom prst="rect">
            <a:avLst/>
          </a:prstGeom>
          <a:noFill/>
          <a:ln>
            <a:noFill/>
          </a:ln>
        </p:spPr>
      </p:pic>
      <p:pic>
        <p:nvPicPr>
          <p:cNvPr id="5" name="Picture 4" descr="Chart&#10;&#10;Description automatically generated">
            <a:extLst>
              <a:ext uri="{FF2B5EF4-FFF2-40B4-BE49-F238E27FC236}">
                <a16:creationId xmlns:a16="http://schemas.microsoft.com/office/drawing/2014/main" id="{F78E1BCF-ECD7-A21F-AF63-6B17D7106A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3775" y="1294129"/>
            <a:ext cx="4993005" cy="5555361"/>
          </a:xfrm>
          <a:prstGeom prst="rect">
            <a:avLst/>
          </a:prstGeom>
          <a:noFill/>
          <a:ln>
            <a:noFill/>
          </a:ln>
        </p:spPr>
      </p:pic>
    </p:spTree>
    <p:extLst>
      <p:ext uri="{BB962C8B-B14F-4D97-AF65-F5344CB8AC3E}">
        <p14:creationId xmlns:p14="http://schemas.microsoft.com/office/powerpoint/2010/main" val="1785024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body" idx="1"/>
          </p:nvPr>
        </p:nvSpPr>
        <p:spPr>
          <a:xfrm>
            <a:off x="457200" y="2020824"/>
            <a:ext cx="8229600" cy="407517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Font typeface="Garamond"/>
              <a:buNone/>
            </a:pPr>
            <a:r>
              <a:rPr lang="en-US"/>
              <a:t>So this is how you can train a machine learning model for the task of detecting whether an email or a message is spam or not. A Spam detector detects spam messages or emails by understanding text content so that you can only receive notifications about messages or emails that are very important to you. I hope you liked this article on the task of detecting spam alerts with machine learning using Python. Feel free to ask your valuable questions in the comments section below.</a:t>
            </a:r>
            <a:endParaRPr/>
          </a:p>
        </p:txBody>
      </p:sp>
      <p:sp>
        <p:nvSpPr>
          <p:cNvPr id="120" name="Google Shape;120;p5"/>
          <p:cNvSpPr txBox="1">
            <a:spLocks noGrp="1"/>
          </p:cNvSpPr>
          <p:nvPr>
            <p:ph type="title"/>
          </p:nvPr>
        </p:nvSpPr>
        <p:spPr>
          <a:xfrm>
            <a:off x="2514600" y="975360"/>
            <a:ext cx="4114800" cy="70104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3F3F3F"/>
              </a:buClr>
              <a:buSzPct val="100000"/>
              <a:buFont typeface="Garamond"/>
              <a:buNone/>
            </a:pPr>
            <a:r>
              <a:rPr lang="en-US"/>
              <a:t>SUMMARY</a:t>
            </a:r>
            <a:br>
              <a:rPr lang="en-US"/>
            </a:br>
            <a:br>
              <a:rPr lang="en-US"/>
            </a:br>
            <a:endParaRPr/>
          </a:p>
        </p:txBody>
      </p:sp>
    </p:spTree>
  </p:cSld>
  <p:clrMapOvr>
    <a:masterClrMapping/>
  </p:clrMapOvr>
</p:sld>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On-screen Show (4:3)</PresentationFormat>
  <Paragraphs>19</Paragraphs>
  <Slides>9</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Garamond</vt:lpstr>
      <vt:lpstr>Arial</vt:lpstr>
      <vt:lpstr>BlackTie</vt:lpstr>
      <vt:lpstr>SPAM DETECTION WITH MACHINE LEARNING</vt:lpstr>
      <vt:lpstr>DETECTING SPAM</vt:lpstr>
      <vt:lpstr>SPAM DETECTION </vt:lpstr>
      <vt:lpstr>SPAM DETECTION USING PYTHON </vt:lpstr>
      <vt:lpstr>IMPLEMENTATION</vt:lpstr>
      <vt:lpstr>DIAGRAM</vt:lpstr>
      <vt:lpstr>PowerPoint Presentation</vt:lpstr>
      <vt:lpstr>PowerPoint Presentation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 WITH MACHINE LEARNING</dc:title>
  <dc:creator>lovishmiglani121@gmail.com</dc:creator>
  <cp:lastModifiedBy>madhav rathore</cp:lastModifiedBy>
  <cp:revision>1</cp:revision>
  <dcterms:created xsi:type="dcterms:W3CDTF">2022-09-20T09:30:09Z</dcterms:created>
  <dcterms:modified xsi:type="dcterms:W3CDTF">2022-11-23T04:58:43Z</dcterms:modified>
</cp:coreProperties>
</file>