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3692-AC1A-C42A-8563-58E6AC7A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CEBA-4F9F-3F12-9C83-E444D6709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956E-EA16-9DAA-2729-6EE7EFB8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EAAE-554B-DFBE-1B78-B3FB5081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9574-C3C2-F167-E965-2B6C861A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4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6346-7EAC-DA39-12B3-8B962771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B85AA-2002-ECA2-3FD1-CE557951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10D1-EC79-6A1B-8F2D-CD89EE74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E7EC3-CCB7-C01A-5AAA-F192991D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F83C-C3F6-3F80-75AC-458896D8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3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5D36F-F7B8-9562-98DF-70D74639C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03241-7297-CC08-A5F6-C4EBB622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AE0F-0E2A-4F42-DA7C-C6E4997F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351E2-1C91-9F4D-B0A4-D40197C5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3F05-0152-9189-956C-86D7949C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4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7633-28CD-4904-E943-AAB5BA6F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5905-E85E-23DD-D7AA-B6341D91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37A58-5A78-F421-3D70-86002FBD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EDA6-6EF6-2322-4623-4F2F9F75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9FF0A-4AB3-455B-AB08-0AF71580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64B0-DEDB-FC96-750A-F68489B0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AA8FF-BB51-8D2B-496D-79663215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AF640-2D7E-497B-3A5C-A5FAB632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F59F9-17DD-2866-6BA6-49519812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5A67-4255-19ED-74A2-9625E6AE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A35A-0543-8556-56A7-9DFA6877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5B5A-C80C-5A8C-6506-8165163AE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6340-6BB0-F217-6C26-F4AB20443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CFBA9-CBB0-DD46-B79C-E04B932F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DF599-96F8-69CB-C9C1-2665D1E5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B6BD6-FD13-740E-7AF0-2E287365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5D0E-D8CF-F3A6-6E22-84C0B19D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68F30-37C9-3A19-A5CF-5455D06E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CB502-0CFE-EEFB-6716-63E52DCF9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165F9-0738-A1A5-CD16-2971C2872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A6803-D570-AE63-BACD-FE4F2F67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8860E-3378-71ED-0508-8C57FFF1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D7EC2-ADCB-3ADC-3319-26A3C760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2454B-DD31-2681-90D1-74D3B54D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8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5173-227B-AB07-5867-0DDB4834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E1D1D-A90B-5931-BAAA-BEC7A7CD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010EC-321E-0B8B-696F-A9C0B612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745D3-CB0A-60AF-3CA3-A1C31045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1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91CDE-6FD8-F2CA-553A-197BFC5A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C519D-2909-D7E7-9FD3-E0C848CF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2875D-56C7-EE27-2685-C6B828CC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2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7721-433A-B03A-0651-2254134A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5E48-D4E0-FBD6-725A-64325FB2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A5E1B-C636-6D10-6C5B-DDF368524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46DA9-D12D-E424-2C6E-73BA2E8D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9F2F4-043A-3E4A-4E93-45E261F7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2268-D5B5-693E-6755-ED69C085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5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054D-8ED5-D6EB-CA74-61AE9BF1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FC6BB-267B-BD0B-FA95-008314A9A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CCC45-5C52-35A6-8501-3DF72567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C88C2-1332-D6F0-0423-F5FFC8CC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CED7F-3355-B08A-A719-03B185C7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EC44A-FBB2-6F2B-EC69-52BB85F6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C9F5C-5A96-A37F-B159-3B81C0CF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355B8-2B28-14DB-91E5-B682F9B9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EC4C-5FE5-1FD5-99ED-04091A8B5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CDEE-AA4E-4F06-99FB-880D41803B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E5DF-FEB0-2347-8B9F-8733F4E62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68181-07EB-C16B-5BC3-4DDCF34F3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B9C0-AD7D-4F57-A2FE-9B0DAC76A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2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DCDF-3C22-3FD7-AE0B-91FD273FF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569AF-3791-DBE3-C5F0-5312A7B3B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A08D7-C98B-BCC5-78FB-C8F89F442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70" y="867748"/>
            <a:ext cx="5087060" cy="47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0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2592-9A49-D0EF-8C8E-7059A8B9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E92EB-CB5F-3CA7-DB1C-907938EAC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399" y="1825625"/>
            <a:ext cx="4385201" cy="4351338"/>
          </a:xfrm>
        </p:spPr>
      </p:pic>
    </p:spTree>
    <p:extLst>
      <p:ext uri="{BB962C8B-B14F-4D97-AF65-F5344CB8AC3E}">
        <p14:creationId xmlns:p14="http://schemas.microsoft.com/office/powerpoint/2010/main" val="92784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9DED-7A2C-C826-E6AD-14EBC5F7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CA0F9-6573-51BD-39F8-13BFA92DF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2" y="513317"/>
            <a:ext cx="4171492" cy="5663646"/>
          </a:xfrm>
        </p:spPr>
      </p:pic>
    </p:spTree>
    <p:extLst>
      <p:ext uri="{BB962C8B-B14F-4D97-AF65-F5344CB8AC3E}">
        <p14:creationId xmlns:p14="http://schemas.microsoft.com/office/powerpoint/2010/main" val="284026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mandadimanikanta9@gmail.com</dc:creator>
  <cp:lastModifiedBy>mandadimanikanta9@gmail.com</cp:lastModifiedBy>
  <cp:revision>1</cp:revision>
  <dcterms:created xsi:type="dcterms:W3CDTF">2022-12-05T11:46:48Z</dcterms:created>
  <dcterms:modified xsi:type="dcterms:W3CDTF">2022-12-05T11:47:02Z</dcterms:modified>
</cp:coreProperties>
</file>