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67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9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83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2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9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6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5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7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9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1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0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2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0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EBE64D-5933-4617-99ED-3D49F5A4641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0503-5CA0-4FF3-B33C-E5D3FAD6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16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9679-FC9B-4625-B88F-EC335F376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Hand Gesture </a:t>
            </a:r>
            <a:r>
              <a:rPr lang="en-IN" dirty="0" err="1"/>
              <a:t>Recognation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B59A2-3835-4912-8FB5-22F0CD9A7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8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764-058F-40B0-930C-61D535A7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41CC5-A5EB-4334-A87D-F75F5327B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477" y="3299079"/>
            <a:ext cx="6271260" cy="33446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07158-63A4-4195-A56F-F55D0D28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77" y="365125"/>
            <a:ext cx="6271260" cy="293395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EA1739F-755B-4158-B45A-283C7311F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3" y="2178914"/>
            <a:ext cx="4132730" cy="18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7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5635-7F79-416F-9FDD-48EABA55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78D994-8E96-4785-8509-ADE476B6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74A91-F2D4-4D50-B99D-8293FC56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8946541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F1DF-AA36-4D40-AE81-D7FAA4DA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A734-3334-42D2-BC78-119AADB7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52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Hand Gesture Recognation 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Recognation </dc:title>
  <dc:creator>Navadeep Reddy</dc:creator>
  <cp:lastModifiedBy>Navadeep Reddy</cp:lastModifiedBy>
  <cp:revision>1</cp:revision>
  <dcterms:created xsi:type="dcterms:W3CDTF">2022-03-30T04:03:48Z</dcterms:created>
  <dcterms:modified xsi:type="dcterms:W3CDTF">2022-03-30T04:08:56Z</dcterms:modified>
</cp:coreProperties>
</file>