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2"/>
  </p:handoutMasterIdLst>
  <p:sldIdLst>
    <p:sldId id="256" r:id="rId3"/>
    <p:sldId id="257" r:id="rId5"/>
    <p:sldId id="258" r:id="rId6"/>
    <p:sldId id="273" r:id="rId7"/>
    <p:sldId id="259" r:id="rId8"/>
    <p:sldId id="260" r:id="rId9"/>
    <p:sldId id="262" r:id="rId10"/>
    <p:sldId id="272"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2" userDrawn="1">
          <p15:clr>
            <a:srgbClr val="A4A3A4"/>
          </p15:clr>
        </p15:guide>
        <p15:guide id="3" pos="300" userDrawn="1">
          <p15:clr>
            <a:srgbClr val="A4A3A4"/>
          </p15:clr>
        </p15:guide>
        <p15:guide id="4" pos="43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4E8F"/>
    <a:srgbClr val="FB954C"/>
    <a:srgbClr val="FFFFFF"/>
    <a:srgbClr val="F9F9F9"/>
    <a:srgbClr val="746CA2"/>
    <a:srgbClr val="C2BEDC"/>
    <a:srgbClr val="FEE5D2"/>
    <a:srgbClr val="FEFDFF"/>
    <a:srgbClr val="FAFAFC"/>
    <a:srgbClr val="EAE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756" y="114"/>
      </p:cViewPr>
      <p:guideLst>
        <p:guide orient="horz" pos="2160"/>
        <p:guide pos="3812"/>
        <p:guide pos="300"/>
        <p:guide pos="43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4.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Manrope SemiBold"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Manrope SemiBold" charset="0"/>
              </a:rPr>
            </a:fld>
            <a:endParaRPr lang="zh-CN" altLang="en-US">
              <a:latin typeface="Manrope SemiBold" charset="0"/>
              <a:ea typeface="Manrope SemiBold" charset="0"/>
              <a:cs typeface="Manrope SemiBold"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Manrope SemiBold"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Manrope SemiBold" charset="0"/>
              </a:rPr>
            </a:fld>
            <a:endParaRPr lang="zh-CN" altLang="en-US">
              <a:latin typeface="Manrope SemiBold" charset="0"/>
              <a:ea typeface="Manrope SemiBold" charset="0"/>
              <a:cs typeface="Manrope SemiBold"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Manrope SemiBold"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Manrope SemiBold" charset="0"/>
              </a:defRPr>
            </a:lvl1pPr>
          </a:lstStyle>
          <a:p>
            <a:fld id="{B52D78AD-5918-475B-B0A2-AEE0887B34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Manrope SemiBold"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Manrope SemiBold" charset="0"/>
              </a:defRPr>
            </a:lvl1pPr>
          </a:lstStyle>
          <a:p>
            <a:fld id="{8EE14940-E741-4F95-B2EC-1025DDC8D8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Manrope SemiBold" charset="0"/>
      </a:defRPr>
    </a:lvl1pPr>
    <a:lvl2pPr marL="457200" algn="l" defTabSz="914400" rtl="0" eaLnBrk="1" latinLnBrk="0" hangingPunct="1">
      <a:defRPr sz="1200" kern="1200">
        <a:solidFill>
          <a:schemeClr val="tx1"/>
        </a:solidFill>
        <a:latin typeface="Manrope SemiBold" charset="0"/>
        <a:ea typeface="Manrope SemiBold" charset="0"/>
        <a:cs typeface="Manrope SemiBold" charset="0"/>
      </a:defRPr>
    </a:lvl2pPr>
    <a:lvl3pPr marL="914400" algn="l" defTabSz="914400" rtl="0" eaLnBrk="1" latinLnBrk="0" hangingPunct="1">
      <a:defRPr sz="1200" kern="1200">
        <a:solidFill>
          <a:schemeClr val="tx1"/>
        </a:solidFill>
        <a:latin typeface="Manrope SemiBold" charset="0"/>
        <a:ea typeface="Manrope SemiBold" charset="0"/>
        <a:cs typeface="Manrope SemiBold" charset="0"/>
      </a:defRPr>
    </a:lvl3pPr>
    <a:lvl4pPr marL="1371600" algn="l" defTabSz="914400" rtl="0" eaLnBrk="1" latinLnBrk="0" hangingPunct="1">
      <a:defRPr sz="1200" kern="1200">
        <a:solidFill>
          <a:schemeClr val="tx1"/>
        </a:solidFill>
        <a:latin typeface="Manrope SemiBold" charset="0"/>
        <a:ea typeface="Manrope SemiBold" charset="0"/>
        <a:cs typeface="Manrope SemiBold" charset="0"/>
      </a:defRPr>
    </a:lvl4pPr>
    <a:lvl5pPr marL="1828800" algn="l" defTabSz="914400" rtl="0" eaLnBrk="1" latinLnBrk="0" hangingPunct="1">
      <a:defRPr sz="1200" kern="1200">
        <a:solidFill>
          <a:schemeClr val="tx1"/>
        </a:solidFill>
        <a:latin typeface="Manrope SemiBold" charset="0"/>
        <a:ea typeface="Manrope SemiBold" charset="0"/>
        <a:cs typeface="Manrope Semi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E14940-E741-4F95-B2EC-1025DDC8D8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A5B7DB-946C-4426-ADB1-5BDCC62C48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7C7548-62E8-443D-8BAB-E6AFBC6D09F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svg"/><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anrope SemiBold" charset="0"/>
              </a:defRPr>
            </a:lvl1pPr>
          </a:lstStyle>
          <a:p>
            <a:fld id="{26A5B7DB-946C-4426-ADB1-5BDCC62C480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anrope SemiBold"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anrope SemiBold" charset="0"/>
              </a:defRPr>
            </a:lvl1pPr>
          </a:lstStyle>
          <a:p>
            <a:fld id="{0B7C7548-62E8-443D-8BAB-E6AFBC6D09FA}" type="slidenum">
              <a:rPr lang="zh-CN" altLang="en-US" smtClean="0"/>
            </a:fld>
            <a:endParaRPr lang="zh-CN" altLang="en-US"/>
          </a:p>
        </p:txBody>
      </p:sp>
      <p:sp>
        <p:nvSpPr>
          <p:cNvPr id="7" name="矩形 6"/>
          <p:cNvSpPr/>
          <p:nvPr userDrawn="1"/>
        </p:nvSpPr>
        <p:spPr>
          <a:xfrm>
            <a:off x="0" y="0"/>
            <a:ext cx="12192000" cy="6858000"/>
          </a:xfrm>
          <a:prstGeom prst="rect">
            <a:avLst/>
          </a:prstGeom>
          <a:blipFill>
            <a:blip r:embed="rId12"/>
            <a:stretch>
              <a:fillRect t="-9259" b="-9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sp>
        <p:nvSpPr>
          <p:cNvPr id="8" name="矩形 7"/>
          <p:cNvSpPr/>
          <p:nvPr userDrawn="1"/>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5400000">
            <a:off x="375657" y="6089668"/>
            <a:ext cx="423435" cy="675785"/>
          </a:xfrm>
          <a:prstGeom prst="rect">
            <a:avLst/>
          </a:prstGeom>
        </p:spPr>
      </p:pic>
      <p:sp>
        <p:nvSpPr>
          <p:cNvPr id="10" name="矩形 9"/>
          <p:cNvSpPr/>
          <p:nvPr userDrawn="1"/>
        </p:nvSpPr>
        <p:spPr>
          <a:xfrm>
            <a:off x="9208558" y="6381207"/>
            <a:ext cx="2587568" cy="253916"/>
          </a:xfrm>
          <a:prstGeom prst="rect">
            <a:avLst/>
          </a:prstGeom>
        </p:spPr>
        <p:txBody>
          <a:bodyPr wrap="none">
            <a:spAutoFit/>
          </a:bodyPr>
          <a:lstStyle/>
          <a:p>
            <a:pPr algn="r"/>
            <a:r>
              <a:rPr lang="en-US" altLang="zh-CN" sz="1050" dirty="0">
                <a:solidFill>
                  <a:schemeClr val="tx1">
                    <a:lumMod val="75000"/>
                    <a:lumOff val="25000"/>
                  </a:schemeClr>
                </a:solidFill>
                <a:ea typeface="Manrope SemiBold" charset="0"/>
                <a:cs typeface="Manrope SemiBold" charset="0"/>
              </a:rPr>
              <a:t>--</a:t>
            </a:r>
            <a:r>
              <a:rPr lang="zh-CN" altLang="en-US" sz="1050" dirty="0">
                <a:solidFill>
                  <a:schemeClr val="tx1">
                    <a:lumMod val="75000"/>
                    <a:lumOff val="25000"/>
                  </a:schemeClr>
                </a:solidFill>
                <a:ea typeface="Manrope SemiBold" charset="0"/>
                <a:cs typeface="Manrope SemiBold" charset="0"/>
              </a:rPr>
              <a:t>A picture is worth a thousand words</a:t>
            </a:r>
            <a:endParaRPr lang="zh-CN" altLang="en-US" sz="1050" dirty="0">
              <a:solidFill>
                <a:schemeClr val="tx1">
                  <a:lumMod val="75000"/>
                  <a:lumOff val="25000"/>
                </a:schemeClr>
              </a:solidFill>
              <a:ea typeface="Manrope SemiBold" charset="0"/>
              <a:cs typeface="Manrope SemiBold" charset="0"/>
            </a:endParaRPr>
          </a:p>
        </p:txBody>
      </p:sp>
      <p:sp>
        <p:nvSpPr>
          <p:cNvPr id="12" name="Freeform 6"/>
          <p:cNvSpPr/>
          <p:nvPr userDrawn="1"/>
        </p:nvSpPr>
        <p:spPr bwMode="auto">
          <a:xfrm rot="5400000">
            <a:off x="11414689" y="236243"/>
            <a:ext cx="84473" cy="815802"/>
          </a:xfrm>
          <a:custGeom>
            <a:avLst/>
            <a:gdLst>
              <a:gd name="T0" fmla="*/ 75 w 75"/>
              <a:gd name="T1" fmla="*/ 0 h 725"/>
              <a:gd name="T2" fmla="*/ 43 w 75"/>
              <a:gd name="T3" fmla="*/ 48 h 725"/>
              <a:gd name="T4" fmla="*/ 20 w 75"/>
              <a:gd name="T5" fmla="*/ 81 h 725"/>
              <a:gd name="T6" fmla="*/ 43 w 75"/>
              <a:gd name="T7" fmla="*/ 113 h 725"/>
              <a:gd name="T8" fmla="*/ 75 w 75"/>
              <a:gd name="T9" fmla="*/ 161 h 725"/>
              <a:gd name="T10" fmla="*/ 43 w 75"/>
              <a:gd name="T11" fmla="*/ 209 h 725"/>
              <a:gd name="T12" fmla="*/ 20 w 75"/>
              <a:gd name="T13" fmla="*/ 242 h 725"/>
              <a:gd name="T14" fmla="*/ 43 w 75"/>
              <a:gd name="T15" fmla="*/ 274 h 725"/>
              <a:gd name="T16" fmla="*/ 75 w 75"/>
              <a:gd name="T17" fmla="*/ 322 h 725"/>
              <a:gd name="T18" fmla="*/ 43 w 75"/>
              <a:gd name="T19" fmla="*/ 370 h 725"/>
              <a:gd name="T20" fmla="*/ 20 w 75"/>
              <a:gd name="T21" fmla="*/ 403 h 725"/>
              <a:gd name="T22" fmla="*/ 43 w 75"/>
              <a:gd name="T23" fmla="*/ 435 h 725"/>
              <a:gd name="T24" fmla="*/ 75 w 75"/>
              <a:gd name="T25" fmla="*/ 483 h 725"/>
              <a:gd name="T26" fmla="*/ 43 w 75"/>
              <a:gd name="T27" fmla="*/ 531 h 725"/>
              <a:gd name="T28" fmla="*/ 20 w 75"/>
              <a:gd name="T29" fmla="*/ 564 h 725"/>
              <a:gd name="T30" fmla="*/ 43 w 75"/>
              <a:gd name="T31" fmla="*/ 596 h 725"/>
              <a:gd name="T32" fmla="*/ 75 w 75"/>
              <a:gd name="T33" fmla="*/ 644 h 725"/>
              <a:gd name="T34" fmla="*/ 43 w 75"/>
              <a:gd name="T35" fmla="*/ 692 h 725"/>
              <a:gd name="T36" fmla="*/ 20 w 75"/>
              <a:gd name="T37" fmla="*/ 725 h 725"/>
              <a:gd name="T38" fmla="*/ 0 w 75"/>
              <a:gd name="T39" fmla="*/ 725 h 725"/>
              <a:gd name="T40" fmla="*/ 32 w 75"/>
              <a:gd name="T41" fmla="*/ 677 h 725"/>
              <a:gd name="T42" fmla="*/ 56 w 75"/>
              <a:gd name="T43" fmla="*/ 644 h 725"/>
              <a:gd name="T44" fmla="*/ 32 w 75"/>
              <a:gd name="T45" fmla="*/ 612 h 725"/>
              <a:gd name="T46" fmla="*/ 0 w 75"/>
              <a:gd name="T47" fmla="*/ 564 h 725"/>
              <a:gd name="T48" fmla="*/ 32 w 75"/>
              <a:gd name="T49" fmla="*/ 516 h 725"/>
              <a:gd name="T50" fmla="*/ 56 w 75"/>
              <a:gd name="T51" fmla="*/ 483 h 725"/>
              <a:gd name="T52" fmla="*/ 32 w 75"/>
              <a:gd name="T53" fmla="*/ 451 h 725"/>
              <a:gd name="T54" fmla="*/ 0 w 75"/>
              <a:gd name="T55" fmla="*/ 403 h 725"/>
              <a:gd name="T56" fmla="*/ 32 w 75"/>
              <a:gd name="T57" fmla="*/ 355 h 725"/>
              <a:gd name="T58" fmla="*/ 56 w 75"/>
              <a:gd name="T59" fmla="*/ 322 h 725"/>
              <a:gd name="T60" fmla="*/ 32 w 75"/>
              <a:gd name="T61" fmla="*/ 290 h 725"/>
              <a:gd name="T62" fmla="*/ 0 w 75"/>
              <a:gd name="T63" fmla="*/ 242 h 725"/>
              <a:gd name="T64" fmla="*/ 32 w 75"/>
              <a:gd name="T65" fmla="*/ 194 h 725"/>
              <a:gd name="T66" fmla="*/ 56 w 75"/>
              <a:gd name="T67" fmla="*/ 161 h 725"/>
              <a:gd name="T68" fmla="*/ 32 w 75"/>
              <a:gd name="T69" fmla="*/ 129 h 725"/>
              <a:gd name="T70" fmla="*/ 0 w 75"/>
              <a:gd name="T71" fmla="*/ 81 h 725"/>
              <a:gd name="T72" fmla="*/ 32 w 75"/>
              <a:gd name="T73" fmla="*/ 32 h 725"/>
              <a:gd name="T74" fmla="*/ 56 w 75"/>
              <a:gd name="T75" fmla="*/ 0 h 725"/>
              <a:gd name="T76" fmla="*/ 75 w 75"/>
              <a:gd name="T77" fmla="*/ 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725">
                <a:moveTo>
                  <a:pt x="75" y="0"/>
                </a:moveTo>
                <a:cubicBezTo>
                  <a:pt x="75" y="25"/>
                  <a:pt x="58" y="38"/>
                  <a:pt x="43" y="48"/>
                </a:cubicBezTo>
                <a:cubicBezTo>
                  <a:pt x="29" y="59"/>
                  <a:pt x="20" y="66"/>
                  <a:pt x="20" y="81"/>
                </a:cubicBezTo>
                <a:cubicBezTo>
                  <a:pt x="20" y="95"/>
                  <a:pt x="29" y="102"/>
                  <a:pt x="43" y="113"/>
                </a:cubicBezTo>
                <a:cubicBezTo>
                  <a:pt x="58" y="123"/>
                  <a:pt x="75" y="136"/>
                  <a:pt x="75" y="161"/>
                </a:cubicBezTo>
                <a:cubicBezTo>
                  <a:pt x="75" y="186"/>
                  <a:pt x="58" y="199"/>
                  <a:pt x="43" y="209"/>
                </a:cubicBezTo>
                <a:cubicBezTo>
                  <a:pt x="29" y="220"/>
                  <a:pt x="20" y="227"/>
                  <a:pt x="20" y="242"/>
                </a:cubicBezTo>
                <a:cubicBezTo>
                  <a:pt x="20" y="256"/>
                  <a:pt x="29" y="263"/>
                  <a:pt x="43" y="274"/>
                </a:cubicBezTo>
                <a:cubicBezTo>
                  <a:pt x="58" y="284"/>
                  <a:pt x="75" y="297"/>
                  <a:pt x="75" y="322"/>
                </a:cubicBezTo>
                <a:cubicBezTo>
                  <a:pt x="75" y="347"/>
                  <a:pt x="58" y="360"/>
                  <a:pt x="43" y="370"/>
                </a:cubicBezTo>
                <a:cubicBezTo>
                  <a:pt x="29" y="381"/>
                  <a:pt x="20" y="388"/>
                  <a:pt x="20" y="403"/>
                </a:cubicBezTo>
                <a:cubicBezTo>
                  <a:pt x="20" y="417"/>
                  <a:pt x="29" y="424"/>
                  <a:pt x="43" y="435"/>
                </a:cubicBezTo>
                <a:cubicBezTo>
                  <a:pt x="58" y="445"/>
                  <a:pt x="75" y="458"/>
                  <a:pt x="75" y="483"/>
                </a:cubicBezTo>
                <a:cubicBezTo>
                  <a:pt x="75" y="508"/>
                  <a:pt x="58" y="521"/>
                  <a:pt x="43" y="531"/>
                </a:cubicBezTo>
                <a:cubicBezTo>
                  <a:pt x="29" y="542"/>
                  <a:pt x="20" y="549"/>
                  <a:pt x="20" y="564"/>
                </a:cubicBezTo>
                <a:cubicBezTo>
                  <a:pt x="20" y="578"/>
                  <a:pt x="29" y="585"/>
                  <a:pt x="43" y="596"/>
                </a:cubicBezTo>
                <a:cubicBezTo>
                  <a:pt x="58" y="606"/>
                  <a:pt x="75" y="619"/>
                  <a:pt x="75" y="644"/>
                </a:cubicBezTo>
                <a:cubicBezTo>
                  <a:pt x="75" y="669"/>
                  <a:pt x="58" y="682"/>
                  <a:pt x="43" y="692"/>
                </a:cubicBezTo>
                <a:cubicBezTo>
                  <a:pt x="29" y="703"/>
                  <a:pt x="20" y="710"/>
                  <a:pt x="20" y="725"/>
                </a:cubicBezTo>
                <a:cubicBezTo>
                  <a:pt x="0" y="725"/>
                  <a:pt x="0" y="725"/>
                  <a:pt x="0" y="725"/>
                </a:cubicBezTo>
                <a:cubicBezTo>
                  <a:pt x="0" y="700"/>
                  <a:pt x="18" y="687"/>
                  <a:pt x="32" y="677"/>
                </a:cubicBezTo>
                <a:cubicBezTo>
                  <a:pt x="47" y="666"/>
                  <a:pt x="56" y="659"/>
                  <a:pt x="56" y="644"/>
                </a:cubicBezTo>
                <a:cubicBezTo>
                  <a:pt x="56" y="630"/>
                  <a:pt x="47" y="622"/>
                  <a:pt x="32" y="612"/>
                </a:cubicBezTo>
                <a:cubicBezTo>
                  <a:pt x="18" y="601"/>
                  <a:pt x="0" y="589"/>
                  <a:pt x="0" y="564"/>
                </a:cubicBezTo>
                <a:cubicBezTo>
                  <a:pt x="0" y="539"/>
                  <a:pt x="18" y="526"/>
                  <a:pt x="32" y="516"/>
                </a:cubicBezTo>
                <a:cubicBezTo>
                  <a:pt x="47" y="505"/>
                  <a:pt x="56" y="498"/>
                  <a:pt x="56" y="483"/>
                </a:cubicBezTo>
                <a:cubicBezTo>
                  <a:pt x="56" y="469"/>
                  <a:pt x="47" y="461"/>
                  <a:pt x="32" y="451"/>
                </a:cubicBezTo>
                <a:cubicBezTo>
                  <a:pt x="18" y="440"/>
                  <a:pt x="0" y="428"/>
                  <a:pt x="0" y="403"/>
                </a:cubicBezTo>
                <a:cubicBezTo>
                  <a:pt x="0" y="378"/>
                  <a:pt x="18" y="365"/>
                  <a:pt x="32" y="355"/>
                </a:cubicBezTo>
                <a:cubicBezTo>
                  <a:pt x="47" y="344"/>
                  <a:pt x="56" y="337"/>
                  <a:pt x="56" y="322"/>
                </a:cubicBezTo>
                <a:cubicBezTo>
                  <a:pt x="56" y="308"/>
                  <a:pt x="47" y="300"/>
                  <a:pt x="32" y="290"/>
                </a:cubicBezTo>
                <a:cubicBezTo>
                  <a:pt x="18" y="279"/>
                  <a:pt x="0" y="267"/>
                  <a:pt x="0" y="242"/>
                </a:cubicBezTo>
                <a:cubicBezTo>
                  <a:pt x="0" y="217"/>
                  <a:pt x="18" y="204"/>
                  <a:pt x="32" y="194"/>
                </a:cubicBezTo>
                <a:cubicBezTo>
                  <a:pt x="47" y="183"/>
                  <a:pt x="56" y="176"/>
                  <a:pt x="56" y="161"/>
                </a:cubicBezTo>
                <a:cubicBezTo>
                  <a:pt x="56" y="147"/>
                  <a:pt x="47" y="139"/>
                  <a:pt x="32" y="129"/>
                </a:cubicBezTo>
                <a:cubicBezTo>
                  <a:pt x="18" y="118"/>
                  <a:pt x="0" y="106"/>
                  <a:pt x="0" y="81"/>
                </a:cubicBezTo>
                <a:cubicBezTo>
                  <a:pt x="0" y="55"/>
                  <a:pt x="18" y="43"/>
                  <a:pt x="32" y="32"/>
                </a:cubicBezTo>
                <a:cubicBezTo>
                  <a:pt x="47" y="22"/>
                  <a:pt x="56" y="14"/>
                  <a:pt x="56" y="0"/>
                </a:cubicBezTo>
                <a:lnTo>
                  <a:pt x="75" y="0"/>
                </a:lnTo>
                <a:close/>
              </a:path>
            </a:pathLst>
          </a:custGeom>
          <a:solidFill>
            <a:srgbClr val="584E8F"/>
          </a:solidFill>
          <a:ln>
            <a:noFill/>
          </a:ln>
        </p:spPr>
        <p:txBody>
          <a:bodyPr vert="horz" wrap="square" lIns="91440" tIns="45720" rIns="91440" bIns="45720" numCol="1" anchor="t" anchorCtr="0" compatLnSpc="1"/>
          <a:lstStyle/>
          <a:p>
            <a:endParaRPr lang="zh-CN" altLang="en-US">
              <a:ea typeface="Manrope SemiBold" charset="0"/>
              <a:cs typeface="Manrope SemiBold" charset="0"/>
            </a:endParaRPr>
          </a:p>
        </p:txBody>
      </p:sp>
      <p:sp>
        <p:nvSpPr>
          <p:cNvPr id="13" name="Freeform 7"/>
          <p:cNvSpPr>
            <a:spLocks noEditPoints="1"/>
          </p:cNvSpPr>
          <p:nvPr userDrawn="1"/>
        </p:nvSpPr>
        <p:spPr bwMode="auto">
          <a:xfrm>
            <a:off x="288637" y="296820"/>
            <a:ext cx="584775" cy="5847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34 h 188"/>
              <a:gd name="T12" fmla="*/ 33 w 188"/>
              <a:gd name="T13" fmla="*/ 94 h 188"/>
              <a:gd name="T14" fmla="*/ 94 w 188"/>
              <a:gd name="T15" fmla="*/ 155 h 188"/>
              <a:gd name="T16" fmla="*/ 154 w 188"/>
              <a:gd name="T17" fmla="*/ 94 h 188"/>
              <a:gd name="T18" fmla="*/ 94 w 188"/>
              <a:gd name="T19" fmla="*/ 3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3"/>
                  <a:pt x="42" y="0"/>
                  <a:pt x="94" y="0"/>
                </a:cubicBezTo>
                <a:cubicBezTo>
                  <a:pt x="145" y="0"/>
                  <a:pt x="188" y="43"/>
                  <a:pt x="188" y="94"/>
                </a:cubicBezTo>
                <a:cubicBezTo>
                  <a:pt x="188" y="146"/>
                  <a:pt x="145" y="188"/>
                  <a:pt x="94" y="188"/>
                </a:cubicBezTo>
                <a:close/>
                <a:moveTo>
                  <a:pt x="94" y="34"/>
                </a:moveTo>
                <a:cubicBezTo>
                  <a:pt x="60" y="34"/>
                  <a:pt x="33" y="61"/>
                  <a:pt x="33" y="94"/>
                </a:cubicBezTo>
                <a:cubicBezTo>
                  <a:pt x="33" y="128"/>
                  <a:pt x="60" y="155"/>
                  <a:pt x="94" y="155"/>
                </a:cubicBezTo>
                <a:cubicBezTo>
                  <a:pt x="127" y="155"/>
                  <a:pt x="154" y="128"/>
                  <a:pt x="154" y="94"/>
                </a:cubicBezTo>
                <a:cubicBezTo>
                  <a:pt x="154" y="61"/>
                  <a:pt x="127" y="34"/>
                  <a:pt x="94" y="34"/>
                </a:cubicBezTo>
                <a:close/>
              </a:path>
            </a:pathLst>
          </a:custGeom>
          <a:solidFill>
            <a:srgbClr val="FB954C"/>
          </a:solidFill>
          <a:ln>
            <a:noFill/>
          </a:ln>
        </p:spPr>
        <p:txBody>
          <a:bodyPr vert="horz" wrap="square" lIns="91440" tIns="45720" rIns="91440" bIns="45720" numCol="1" anchor="t" anchorCtr="0" compatLnSpc="1"/>
          <a:lstStyle/>
          <a:p>
            <a:endParaRPr lang="zh-CN" altLang="en-US">
              <a:ea typeface="Manrope SemiBold" charset="0"/>
              <a:cs typeface="Manrope SemiBold"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ubot-Sans Black Italic" charset="0"/>
          <a:ea typeface="Hubot-Sans Black Italic" charset="0"/>
          <a:cs typeface="Manrope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anrope SemiBol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anrope SemiBol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anrope SemiBol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image" Target="../media/image3.sv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3.svg"/><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121"/>
          <p:cNvSpPr/>
          <p:nvPr/>
        </p:nvSpPr>
        <p:spPr>
          <a:xfrm>
            <a:off x="0" y="0"/>
            <a:ext cx="12192000" cy="6858000"/>
          </a:xfrm>
          <a:prstGeom prst="rect">
            <a:avLst/>
          </a:prstGeom>
          <a:blipFill>
            <a:blip r:embed="rId1"/>
            <a:stretch>
              <a:fillRect t="-9259" b="-9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5" name="矩形 4"/>
          <p:cNvSpPr/>
          <p:nvPr/>
        </p:nvSpPr>
        <p:spPr>
          <a:xfrm>
            <a:off x="0" y="0"/>
            <a:ext cx="12192000" cy="6858000"/>
          </a:xfrm>
          <a:prstGeom prst="rect">
            <a:avLst/>
          </a:prstGeom>
          <a:solidFill>
            <a:srgbClr val="FFFFFF">
              <a:alpha val="8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anrope SemiBold" charset="0"/>
              </a:rPr>
              <a:t>:</a:t>
            </a:r>
            <a:endParaRPr lang="en-US" altLang="zh-CN">
              <a:cs typeface="Manrope SemiBold" charset="0"/>
            </a:endParaRPr>
          </a:p>
        </p:txBody>
      </p:sp>
      <p:grpSp>
        <p:nvGrpSpPr>
          <p:cNvPr id="72" name="组合 71"/>
          <p:cNvGrpSpPr/>
          <p:nvPr/>
        </p:nvGrpSpPr>
        <p:grpSpPr>
          <a:xfrm>
            <a:off x="10930246" y="2270108"/>
            <a:ext cx="444352" cy="713972"/>
            <a:chOff x="10731248" y="2049954"/>
            <a:chExt cx="463947" cy="745456"/>
          </a:xfrm>
        </p:grpSpPr>
        <p:sp>
          <p:nvSpPr>
            <p:cNvPr id="73" name="Freeform 14"/>
            <p:cNvSpPr/>
            <p:nvPr/>
          </p:nvSpPr>
          <p:spPr bwMode="auto">
            <a:xfrm>
              <a:off x="10731248" y="2748290"/>
              <a:ext cx="45911" cy="47120"/>
            </a:xfrm>
            <a:custGeom>
              <a:avLst/>
              <a:gdLst>
                <a:gd name="T0" fmla="*/ 31 w 38"/>
                <a:gd name="T1" fmla="*/ 0 h 39"/>
                <a:gd name="T2" fmla="*/ 38 w 38"/>
                <a:gd name="T3" fmla="*/ 7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7"/>
                  </a:lnTo>
                  <a:lnTo>
                    <a:pt x="7"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4" name="Freeform 15"/>
            <p:cNvSpPr/>
            <p:nvPr/>
          </p:nvSpPr>
          <p:spPr bwMode="auto">
            <a:xfrm>
              <a:off x="10731248" y="2748290"/>
              <a:ext cx="45911" cy="47120"/>
            </a:xfrm>
            <a:custGeom>
              <a:avLst/>
              <a:gdLst>
                <a:gd name="T0" fmla="*/ 7 w 38"/>
                <a:gd name="T1" fmla="*/ 0 h 39"/>
                <a:gd name="T2" fmla="*/ 38 w 38"/>
                <a:gd name="T3" fmla="*/ 31 h 39"/>
                <a:gd name="T4" fmla="*/ 31 w 38"/>
                <a:gd name="T5" fmla="*/ 39 h 39"/>
                <a:gd name="T6" fmla="*/ 0 w 38"/>
                <a:gd name="T7" fmla="*/ 7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7"/>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5" name="Freeform 16"/>
            <p:cNvSpPr/>
            <p:nvPr/>
          </p:nvSpPr>
          <p:spPr bwMode="auto">
            <a:xfrm>
              <a:off x="10731248" y="2608140"/>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6" name="Freeform 17"/>
            <p:cNvSpPr/>
            <p:nvPr/>
          </p:nvSpPr>
          <p:spPr bwMode="auto">
            <a:xfrm>
              <a:off x="10731248" y="2608140"/>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7" name="Freeform 18"/>
            <p:cNvSpPr/>
            <p:nvPr/>
          </p:nvSpPr>
          <p:spPr bwMode="auto">
            <a:xfrm>
              <a:off x="10731248" y="2469198"/>
              <a:ext cx="45911" cy="45911"/>
            </a:xfrm>
            <a:custGeom>
              <a:avLst/>
              <a:gdLst>
                <a:gd name="T0" fmla="*/ 31 w 38"/>
                <a:gd name="T1" fmla="*/ 0 h 38"/>
                <a:gd name="T2" fmla="*/ 38 w 38"/>
                <a:gd name="T3" fmla="*/ 8 h 38"/>
                <a:gd name="T4" fmla="*/ 7 w 38"/>
                <a:gd name="T5" fmla="*/ 38 h 38"/>
                <a:gd name="T6" fmla="*/ 0 w 38"/>
                <a:gd name="T7" fmla="*/ 30 h 38"/>
                <a:gd name="T8" fmla="*/ 31 w 38"/>
                <a:gd name="T9" fmla="*/ 0 h 38"/>
              </a:gdLst>
              <a:ahLst/>
              <a:cxnLst>
                <a:cxn ang="0">
                  <a:pos x="T0" y="T1"/>
                </a:cxn>
                <a:cxn ang="0">
                  <a:pos x="T2" y="T3"/>
                </a:cxn>
                <a:cxn ang="0">
                  <a:pos x="T4" y="T5"/>
                </a:cxn>
                <a:cxn ang="0">
                  <a:pos x="T6" y="T7"/>
                </a:cxn>
                <a:cxn ang="0">
                  <a:pos x="T8" y="T9"/>
                </a:cxn>
              </a:cxnLst>
              <a:rect l="0" t="0" r="r" b="b"/>
              <a:pathLst>
                <a:path w="38" h="38">
                  <a:moveTo>
                    <a:pt x="31" y="0"/>
                  </a:moveTo>
                  <a:lnTo>
                    <a:pt x="38" y="8"/>
                  </a:lnTo>
                  <a:lnTo>
                    <a:pt x="7" y="38"/>
                  </a:lnTo>
                  <a:lnTo>
                    <a:pt x="0" y="3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8" name="Freeform 19"/>
            <p:cNvSpPr/>
            <p:nvPr/>
          </p:nvSpPr>
          <p:spPr bwMode="auto">
            <a:xfrm>
              <a:off x="10731248" y="2469198"/>
              <a:ext cx="45911" cy="45911"/>
            </a:xfrm>
            <a:custGeom>
              <a:avLst/>
              <a:gdLst>
                <a:gd name="T0" fmla="*/ 7 w 38"/>
                <a:gd name="T1" fmla="*/ 0 h 38"/>
                <a:gd name="T2" fmla="*/ 38 w 38"/>
                <a:gd name="T3" fmla="*/ 30 h 38"/>
                <a:gd name="T4" fmla="*/ 31 w 38"/>
                <a:gd name="T5" fmla="*/ 38 h 38"/>
                <a:gd name="T6" fmla="*/ 0 w 38"/>
                <a:gd name="T7" fmla="*/ 8 h 38"/>
                <a:gd name="T8" fmla="*/ 7 w 38"/>
                <a:gd name="T9" fmla="*/ 0 h 38"/>
              </a:gdLst>
              <a:ahLst/>
              <a:cxnLst>
                <a:cxn ang="0">
                  <a:pos x="T0" y="T1"/>
                </a:cxn>
                <a:cxn ang="0">
                  <a:pos x="T2" y="T3"/>
                </a:cxn>
                <a:cxn ang="0">
                  <a:pos x="T4" y="T5"/>
                </a:cxn>
                <a:cxn ang="0">
                  <a:pos x="T6" y="T7"/>
                </a:cxn>
                <a:cxn ang="0">
                  <a:pos x="T8" y="T9"/>
                </a:cxn>
              </a:cxnLst>
              <a:rect l="0" t="0" r="r" b="b"/>
              <a:pathLst>
                <a:path w="38" h="38">
                  <a:moveTo>
                    <a:pt x="7" y="0"/>
                  </a:moveTo>
                  <a:lnTo>
                    <a:pt x="38" y="30"/>
                  </a:lnTo>
                  <a:lnTo>
                    <a:pt x="31" y="38"/>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9" name="Freeform 20"/>
            <p:cNvSpPr/>
            <p:nvPr/>
          </p:nvSpPr>
          <p:spPr bwMode="auto">
            <a:xfrm>
              <a:off x="10731248" y="2330255"/>
              <a:ext cx="45911" cy="45911"/>
            </a:xfrm>
            <a:custGeom>
              <a:avLst/>
              <a:gdLst>
                <a:gd name="T0" fmla="*/ 31 w 38"/>
                <a:gd name="T1" fmla="*/ 0 h 38"/>
                <a:gd name="T2" fmla="*/ 38 w 38"/>
                <a:gd name="T3" fmla="*/ 7 h 38"/>
                <a:gd name="T4" fmla="*/ 7 w 38"/>
                <a:gd name="T5" fmla="*/ 38 h 38"/>
                <a:gd name="T6" fmla="*/ 0 w 38"/>
                <a:gd name="T7" fmla="*/ 31 h 38"/>
                <a:gd name="T8" fmla="*/ 31 w 38"/>
                <a:gd name="T9" fmla="*/ 0 h 38"/>
              </a:gdLst>
              <a:ahLst/>
              <a:cxnLst>
                <a:cxn ang="0">
                  <a:pos x="T0" y="T1"/>
                </a:cxn>
                <a:cxn ang="0">
                  <a:pos x="T2" y="T3"/>
                </a:cxn>
                <a:cxn ang="0">
                  <a:pos x="T4" y="T5"/>
                </a:cxn>
                <a:cxn ang="0">
                  <a:pos x="T6" y="T7"/>
                </a:cxn>
                <a:cxn ang="0">
                  <a:pos x="T8" y="T9"/>
                </a:cxn>
              </a:cxnLst>
              <a:rect l="0" t="0" r="r" b="b"/>
              <a:pathLst>
                <a:path w="38" h="38">
                  <a:moveTo>
                    <a:pt x="31" y="0"/>
                  </a:moveTo>
                  <a:lnTo>
                    <a:pt x="38" y="7"/>
                  </a:lnTo>
                  <a:lnTo>
                    <a:pt x="7" y="38"/>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0" name="Freeform 21"/>
            <p:cNvSpPr/>
            <p:nvPr/>
          </p:nvSpPr>
          <p:spPr bwMode="auto">
            <a:xfrm>
              <a:off x="10731248" y="2330255"/>
              <a:ext cx="45911" cy="45911"/>
            </a:xfrm>
            <a:custGeom>
              <a:avLst/>
              <a:gdLst>
                <a:gd name="T0" fmla="*/ 7 w 38"/>
                <a:gd name="T1" fmla="*/ 0 h 38"/>
                <a:gd name="T2" fmla="*/ 38 w 38"/>
                <a:gd name="T3" fmla="*/ 31 h 38"/>
                <a:gd name="T4" fmla="*/ 31 w 38"/>
                <a:gd name="T5" fmla="*/ 38 h 38"/>
                <a:gd name="T6" fmla="*/ 0 w 38"/>
                <a:gd name="T7" fmla="*/ 7 h 38"/>
                <a:gd name="T8" fmla="*/ 7 w 38"/>
                <a:gd name="T9" fmla="*/ 0 h 38"/>
              </a:gdLst>
              <a:ahLst/>
              <a:cxnLst>
                <a:cxn ang="0">
                  <a:pos x="T0" y="T1"/>
                </a:cxn>
                <a:cxn ang="0">
                  <a:pos x="T2" y="T3"/>
                </a:cxn>
                <a:cxn ang="0">
                  <a:pos x="T4" y="T5"/>
                </a:cxn>
                <a:cxn ang="0">
                  <a:pos x="T6" y="T7"/>
                </a:cxn>
                <a:cxn ang="0">
                  <a:pos x="T8" y="T9"/>
                </a:cxn>
              </a:cxnLst>
              <a:rect l="0" t="0" r="r" b="b"/>
              <a:pathLst>
                <a:path w="38" h="38">
                  <a:moveTo>
                    <a:pt x="7" y="0"/>
                  </a:moveTo>
                  <a:lnTo>
                    <a:pt x="38" y="31"/>
                  </a:lnTo>
                  <a:lnTo>
                    <a:pt x="31" y="38"/>
                  </a:lnTo>
                  <a:lnTo>
                    <a:pt x="0" y="7"/>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1" name="Freeform 22"/>
            <p:cNvSpPr/>
            <p:nvPr/>
          </p:nvSpPr>
          <p:spPr bwMode="auto">
            <a:xfrm>
              <a:off x="10731248" y="2190105"/>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2" name="Freeform 23"/>
            <p:cNvSpPr/>
            <p:nvPr/>
          </p:nvSpPr>
          <p:spPr bwMode="auto">
            <a:xfrm>
              <a:off x="10731248" y="2190105"/>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3" name="Freeform 24"/>
            <p:cNvSpPr/>
            <p:nvPr/>
          </p:nvSpPr>
          <p:spPr bwMode="auto">
            <a:xfrm>
              <a:off x="10731248" y="2049954"/>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4" name="Freeform 25"/>
            <p:cNvSpPr/>
            <p:nvPr/>
          </p:nvSpPr>
          <p:spPr bwMode="auto">
            <a:xfrm>
              <a:off x="10731248" y="2049954"/>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5" name="Freeform 26"/>
            <p:cNvSpPr/>
            <p:nvPr/>
          </p:nvSpPr>
          <p:spPr bwMode="auto">
            <a:xfrm>
              <a:off x="10870191" y="2748290"/>
              <a:ext cx="47120" cy="47120"/>
            </a:xfrm>
            <a:custGeom>
              <a:avLst/>
              <a:gdLst>
                <a:gd name="T0" fmla="*/ 31 w 39"/>
                <a:gd name="T1" fmla="*/ 0 h 39"/>
                <a:gd name="T2" fmla="*/ 39 w 39"/>
                <a:gd name="T3" fmla="*/ 7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7"/>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6" name="Freeform 27"/>
            <p:cNvSpPr/>
            <p:nvPr/>
          </p:nvSpPr>
          <p:spPr bwMode="auto">
            <a:xfrm>
              <a:off x="10870191" y="2748290"/>
              <a:ext cx="47120" cy="47120"/>
            </a:xfrm>
            <a:custGeom>
              <a:avLst/>
              <a:gdLst>
                <a:gd name="T0" fmla="*/ 8 w 39"/>
                <a:gd name="T1" fmla="*/ 0 h 39"/>
                <a:gd name="T2" fmla="*/ 39 w 39"/>
                <a:gd name="T3" fmla="*/ 31 h 39"/>
                <a:gd name="T4" fmla="*/ 31 w 39"/>
                <a:gd name="T5" fmla="*/ 39 h 39"/>
                <a:gd name="T6" fmla="*/ 0 w 39"/>
                <a:gd name="T7" fmla="*/ 7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7" name="Freeform 28"/>
            <p:cNvSpPr/>
            <p:nvPr/>
          </p:nvSpPr>
          <p:spPr bwMode="auto">
            <a:xfrm>
              <a:off x="10870191" y="2608140"/>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8" name="Freeform 29"/>
            <p:cNvSpPr/>
            <p:nvPr/>
          </p:nvSpPr>
          <p:spPr bwMode="auto">
            <a:xfrm>
              <a:off x="10870191" y="2608140"/>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9" name="Freeform 30"/>
            <p:cNvSpPr/>
            <p:nvPr/>
          </p:nvSpPr>
          <p:spPr bwMode="auto">
            <a:xfrm>
              <a:off x="10870191" y="2469198"/>
              <a:ext cx="47120" cy="45911"/>
            </a:xfrm>
            <a:custGeom>
              <a:avLst/>
              <a:gdLst>
                <a:gd name="T0" fmla="*/ 31 w 39"/>
                <a:gd name="T1" fmla="*/ 0 h 38"/>
                <a:gd name="T2" fmla="*/ 39 w 39"/>
                <a:gd name="T3" fmla="*/ 8 h 38"/>
                <a:gd name="T4" fmla="*/ 8 w 39"/>
                <a:gd name="T5" fmla="*/ 38 h 38"/>
                <a:gd name="T6" fmla="*/ 0 w 39"/>
                <a:gd name="T7" fmla="*/ 30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8"/>
                  </a:lnTo>
                  <a:lnTo>
                    <a:pt x="8" y="38"/>
                  </a:lnTo>
                  <a:lnTo>
                    <a:pt x="0" y="3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0" name="Freeform 31"/>
            <p:cNvSpPr/>
            <p:nvPr/>
          </p:nvSpPr>
          <p:spPr bwMode="auto">
            <a:xfrm>
              <a:off x="10870191" y="2469198"/>
              <a:ext cx="47120" cy="45911"/>
            </a:xfrm>
            <a:custGeom>
              <a:avLst/>
              <a:gdLst>
                <a:gd name="T0" fmla="*/ 8 w 39"/>
                <a:gd name="T1" fmla="*/ 0 h 38"/>
                <a:gd name="T2" fmla="*/ 39 w 39"/>
                <a:gd name="T3" fmla="*/ 30 h 38"/>
                <a:gd name="T4" fmla="*/ 31 w 39"/>
                <a:gd name="T5" fmla="*/ 38 h 38"/>
                <a:gd name="T6" fmla="*/ 0 w 39"/>
                <a:gd name="T7" fmla="*/ 8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0"/>
                  </a:lnTo>
                  <a:lnTo>
                    <a:pt x="31"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1" name="Freeform 32"/>
            <p:cNvSpPr/>
            <p:nvPr/>
          </p:nvSpPr>
          <p:spPr bwMode="auto">
            <a:xfrm>
              <a:off x="10870191" y="2330255"/>
              <a:ext cx="47120" cy="45911"/>
            </a:xfrm>
            <a:custGeom>
              <a:avLst/>
              <a:gdLst>
                <a:gd name="T0" fmla="*/ 31 w 39"/>
                <a:gd name="T1" fmla="*/ 0 h 38"/>
                <a:gd name="T2" fmla="*/ 39 w 39"/>
                <a:gd name="T3" fmla="*/ 7 h 38"/>
                <a:gd name="T4" fmla="*/ 8 w 39"/>
                <a:gd name="T5" fmla="*/ 38 h 38"/>
                <a:gd name="T6" fmla="*/ 0 w 39"/>
                <a:gd name="T7" fmla="*/ 31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7"/>
                  </a:lnTo>
                  <a:lnTo>
                    <a:pt x="8" y="38"/>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2" name="Freeform 33"/>
            <p:cNvSpPr/>
            <p:nvPr/>
          </p:nvSpPr>
          <p:spPr bwMode="auto">
            <a:xfrm>
              <a:off x="10870191" y="2330255"/>
              <a:ext cx="47120" cy="45911"/>
            </a:xfrm>
            <a:custGeom>
              <a:avLst/>
              <a:gdLst>
                <a:gd name="T0" fmla="*/ 8 w 39"/>
                <a:gd name="T1" fmla="*/ 0 h 38"/>
                <a:gd name="T2" fmla="*/ 39 w 39"/>
                <a:gd name="T3" fmla="*/ 31 h 38"/>
                <a:gd name="T4" fmla="*/ 31 w 39"/>
                <a:gd name="T5" fmla="*/ 38 h 38"/>
                <a:gd name="T6" fmla="*/ 0 w 39"/>
                <a:gd name="T7" fmla="*/ 7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1"/>
                  </a:lnTo>
                  <a:lnTo>
                    <a:pt x="31" y="38"/>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3" name="Freeform 34"/>
            <p:cNvSpPr/>
            <p:nvPr/>
          </p:nvSpPr>
          <p:spPr bwMode="auto">
            <a:xfrm>
              <a:off x="10870191" y="2190105"/>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4" name="Freeform 35"/>
            <p:cNvSpPr/>
            <p:nvPr/>
          </p:nvSpPr>
          <p:spPr bwMode="auto">
            <a:xfrm>
              <a:off x="10870191" y="2190105"/>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5" name="Freeform 36"/>
            <p:cNvSpPr/>
            <p:nvPr/>
          </p:nvSpPr>
          <p:spPr bwMode="auto">
            <a:xfrm>
              <a:off x="10870191" y="2049954"/>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6" name="Freeform 37"/>
            <p:cNvSpPr/>
            <p:nvPr/>
          </p:nvSpPr>
          <p:spPr bwMode="auto">
            <a:xfrm>
              <a:off x="10870191" y="2049954"/>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7" name="Freeform 38"/>
            <p:cNvSpPr/>
            <p:nvPr/>
          </p:nvSpPr>
          <p:spPr bwMode="auto">
            <a:xfrm>
              <a:off x="11010341" y="2748290"/>
              <a:ext cx="45911" cy="47120"/>
            </a:xfrm>
            <a:custGeom>
              <a:avLst/>
              <a:gdLst>
                <a:gd name="T0" fmla="*/ 30 w 38"/>
                <a:gd name="T1" fmla="*/ 0 h 39"/>
                <a:gd name="T2" fmla="*/ 38 w 38"/>
                <a:gd name="T3" fmla="*/ 7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7"/>
                  </a:lnTo>
                  <a:lnTo>
                    <a:pt x="8" y="39"/>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8" name="Freeform 39"/>
            <p:cNvSpPr/>
            <p:nvPr/>
          </p:nvSpPr>
          <p:spPr bwMode="auto">
            <a:xfrm>
              <a:off x="11010341" y="2748290"/>
              <a:ext cx="45911" cy="47120"/>
            </a:xfrm>
            <a:custGeom>
              <a:avLst/>
              <a:gdLst>
                <a:gd name="T0" fmla="*/ 8 w 38"/>
                <a:gd name="T1" fmla="*/ 0 h 39"/>
                <a:gd name="T2" fmla="*/ 38 w 38"/>
                <a:gd name="T3" fmla="*/ 31 h 39"/>
                <a:gd name="T4" fmla="*/ 30 w 38"/>
                <a:gd name="T5" fmla="*/ 39 h 39"/>
                <a:gd name="T6" fmla="*/ 0 w 38"/>
                <a:gd name="T7" fmla="*/ 7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9" name="Freeform 40"/>
            <p:cNvSpPr/>
            <p:nvPr/>
          </p:nvSpPr>
          <p:spPr bwMode="auto">
            <a:xfrm>
              <a:off x="11010341" y="2608140"/>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0" name="Freeform 41"/>
            <p:cNvSpPr/>
            <p:nvPr/>
          </p:nvSpPr>
          <p:spPr bwMode="auto">
            <a:xfrm>
              <a:off x="11010341" y="2608140"/>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1" name="Freeform 42"/>
            <p:cNvSpPr/>
            <p:nvPr/>
          </p:nvSpPr>
          <p:spPr bwMode="auto">
            <a:xfrm>
              <a:off x="11010341" y="2469198"/>
              <a:ext cx="45911" cy="45911"/>
            </a:xfrm>
            <a:custGeom>
              <a:avLst/>
              <a:gdLst>
                <a:gd name="T0" fmla="*/ 30 w 38"/>
                <a:gd name="T1" fmla="*/ 0 h 38"/>
                <a:gd name="T2" fmla="*/ 38 w 38"/>
                <a:gd name="T3" fmla="*/ 8 h 38"/>
                <a:gd name="T4" fmla="*/ 8 w 38"/>
                <a:gd name="T5" fmla="*/ 38 h 38"/>
                <a:gd name="T6" fmla="*/ 0 w 38"/>
                <a:gd name="T7" fmla="*/ 30 h 38"/>
                <a:gd name="T8" fmla="*/ 30 w 38"/>
                <a:gd name="T9" fmla="*/ 0 h 38"/>
              </a:gdLst>
              <a:ahLst/>
              <a:cxnLst>
                <a:cxn ang="0">
                  <a:pos x="T0" y="T1"/>
                </a:cxn>
                <a:cxn ang="0">
                  <a:pos x="T2" y="T3"/>
                </a:cxn>
                <a:cxn ang="0">
                  <a:pos x="T4" y="T5"/>
                </a:cxn>
                <a:cxn ang="0">
                  <a:pos x="T6" y="T7"/>
                </a:cxn>
                <a:cxn ang="0">
                  <a:pos x="T8" y="T9"/>
                </a:cxn>
              </a:cxnLst>
              <a:rect l="0" t="0" r="r" b="b"/>
              <a:pathLst>
                <a:path w="38" h="38">
                  <a:moveTo>
                    <a:pt x="30" y="0"/>
                  </a:moveTo>
                  <a:lnTo>
                    <a:pt x="38" y="8"/>
                  </a:lnTo>
                  <a:lnTo>
                    <a:pt x="8" y="38"/>
                  </a:lnTo>
                  <a:lnTo>
                    <a:pt x="0" y="30"/>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2" name="Freeform 43"/>
            <p:cNvSpPr/>
            <p:nvPr/>
          </p:nvSpPr>
          <p:spPr bwMode="auto">
            <a:xfrm>
              <a:off x="11010341" y="2469198"/>
              <a:ext cx="45911" cy="45911"/>
            </a:xfrm>
            <a:custGeom>
              <a:avLst/>
              <a:gdLst>
                <a:gd name="T0" fmla="*/ 8 w 38"/>
                <a:gd name="T1" fmla="*/ 0 h 38"/>
                <a:gd name="T2" fmla="*/ 38 w 38"/>
                <a:gd name="T3" fmla="*/ 30 h 38"/>
                <a:gd name="T4" fmla="*/ 30 w 38"/>
                <a:gd name="T5" fmla="*/ 38 h 38"/>
                <a:gd name="T6" fmla="*/ 0 w 38"/>
                <a:gd name="T7" fmla="*/ 8 h 38"/>
                <a:gd name="T8" fmla="*/ 8 w 38"/>
                <a:gd name="T9" fmla="*/ 0 h 38"/>
              </a:gdLst>
              <a:ahLst/>
              <a:cxnLst>
                <a:cxn ang="0">
                  <a:pos x="T0" y="T1"/>
                </a:cxn>
                <a:cxn ang="0">
                  <a:pos x="T2" y="T3"/>
                </a:cxn>
                <a:cxn ang="0">
                  <a:pos x="T4" y="T5"/>
                </a:cxn>
                <a:cxn ang="0">
                  <a:pos x="T6" y="T7"/>
                </a:cxn>
                <a:cxn ang="0">
                  <a:pos x="T8" y="T9"/>
                </a:cxn>
              </a:cxnLst>
              <a:rect l="0" t="0" r="r" b="b"/>
              <a:pathLst>
                <a:path w="38" h="38">
                  <a:moveTo>
                    <a:pt x="8" y="0"/>
                  </a:moveTo>
                  <a:lnTo>
                    <a:pt x="38" y="30"/>
                  </a:lnTo>
                  <a:lnTo>
                    <a:pt x="30"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3" name="Freeform 44"/>
            <p:cNvSpPr/>
            <p:nvPr/>
          </p:nvSpPr>
          <p:spPr bwMode="auto">
            <a:xfrm>
              <a:off x="11010341" y="2330255"/>
              <a:ext cx="45911" cy="45911"/>
            </a:xfrm>
            <a:custGeom>
              <a:avLst/>
              <a:gdLst>
                <a:gd name="T0" fmla="*/ 30 w 38"/>
                <a:gd name="T1" fmla="*/ 0 h 38"/>
                <a:gd name="T2" fmla="*/ 38 w 38"/>
                <a:gd name="T3" fmla="*/ 7 h 38"/>
                <a:gd name="T4" fmla="*/ 8 w 38"/>
                <a:gd name="T5" fmla="*/ 38 h 38"/>
                <a:gd name="T6" fmla="*/ 0 w 38"/>
                <a:gd name="T7" fmla="*/ 31 h 38"/>
                <a:gd name="T8" fmla="*/ 30 w 38"/>
                <a:gd name="T9" fmla="*/ 0 h 38"/>
              </a:gdLst>
              <a:ahLst/>
              <a:cxnLst>
                <a:cxn ang="0">
                  <a:pos x="T0" y="T1"/>
                </a:cxn>
                <a:cxn ang="0">
                  <a:pos x="T2" y="T3"/>
                </a:cxn>
                <a:cxn ang="0">
                  <a:pos x="T4" y="T5"/>
                </a:cxn>
                <a:cxn ang="0">
                  <a:pos x="T6" y="T7"/>
                </a:cxn>
                <a:cxn ang="0">
                  <a:pos x="T8" y="T9"/>
                </a:cxn>
              </a:cxnLst>
              <a:rect l="0" t="0" r="r" b="b"/>
              <a:pathLst>
                <a:path w="38" h="38">
                  <a:moveTo>
                    <a:pt x="30" y="0"/>
                  </a:moveTo>
                  <a:lnTo>
                    <a:pt x="38" y="7"/>
                  </a:lnTo>
                  <a:lnTo>
                    <a:pt x="8" y="38"/>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4" name="Freeform 45"/>
            <p:cNvSpPr/>
            <p:nvPr/>
          </p:nvSpPr>
          <p:spPr bwMode="auto">
            <a:xfrm>
              <a:off x="11010341" y="2330255"/>
              <a:ext cx="45911" cy="45911"/>
            </a:xfrm>
            <a:custGeom>
              <a:avLst/>
              <a:gdLst>
                <a:gd name="T0" fmla="*/ 8 w 38"/>
                <a:gd name="T1" fmla="*/ 0 h 38"/>
                <a:gd name="T2" fmla="*/ 38 w 38"/>
                <a:gd name="T3" fmla="*/ 31 h 38"/>
                <a:gd name="T4" fmla="*/ 30 w 38"/>
                <a:gd name="T5" fmla="*/ 38 h 38"/>
                <a:gd name="T6" fmla="*/ 0 w 38"/>
                <a:gd name="T7" fmla="*/ 7 h 38"/>
                <a:gd name="T8" fmla="*/ 8 w 38"/>
                <a:gd name="T9" fmla="*/ 0 h 38"/>
              </a:gdLst>
              <a:ahLst/>
              <a:cxnLst>
                <a:cxn ang="0">
                  <a:pos x="T0" y="T1"/>
                </a:cxn>
                <a:cxn ang="0">
                  <a:pos x="T2" y="T3"/>
                </a:cxn>
                <a:cxn ang="0">
                  <a:pos x="T4" y="T5"/>
                </a:cxn>
                <a:cxn ang="0">
                  <a:pos x="T6" y="T7"/>
                </a:cxn>
                <a:cxn ang="0">
                  <a:pos x="T8" y="T9"/>
                </a:cxn>
              </a:cxnLst>
              <a:rect l="0" t="0" r="r" b="b"/>
              <a:pathLst>
                <a:path w="38" h="38">
                  <a:moveTo>
                    <a:pt x="8" y="0"/>
                  </a:moveTo>
                  <a:lnTo>
                    <a:pt x="38" y="31"/>
                  </a:lnTo>
                  <a:lnTo>
                    <a:pt x="30" y="38"/>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5" name="Freeform 46"/>
            <p:cNvSpPr/>
            <p:nvPr/>
          </p:nvSpPr>
          <p:spPr bwMode="auto">
            <a:xfrm>
              <a:off x="11010341" y="2190105"/>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6" name="Freeform 47"/>
            <p:cNvSpPr/>
            <p:nvPr/>
          </p:nvSpPr>
          <p:spPr bwMode="auto">
            <a:xfrm>
              <a:off x="11010341" y="2190105"/>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7" name="Freeform 48"/>
            <p:cNvSpPr/>
            <p:nvPr/>
          </p:nvSpPr>
          <p:spPr bwMode="auto">
            <a:xfrm>
              <a:off x="11010341" y="2049954"/>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8" name="Freeform 49"/>
            <p:cNvSpPr/>
            <p:nvPr/>
          </p:nvSpPr>
          <p:spPr bwMode="auto">
            <a:xfrm>
              <a:off x="11010341" y="2049954"/>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9" name="Freeform 50"/>
            <p:cNvSpPr/>
            <p:nvPr/>
          </p:nvSpPr>
          <p:spPr bwMode="auto">
            <a:xfrm>
              <a:off x="11148075" y="2748290"/>
              <a:ext cx="47120" cy="47120"/>
            </a:xfrm>
            <a:custGeom>
              <a:avLst/>
              <a:gdLst>
                <a:gd name="T0" fmla="*/ 31 w 39"/>
                <a:gd name="T1" fmla="*/ 0 h 39"/>
                <a:gd name="T2" fmla="*/ 39 w 39"/>
                <a:gd name="T3" fmla="*/ 7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7"/>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0" name="Freeform 51"/>
            <p:cNvSpPr/>
            <p:nvPr/>
          </p:nvSpPr>
          <p:spPr bwMode="auto">
            <a:xfrm>
              <a:off x="11148075" y="2748290"/>
              <a:ext cx="47120" cy="47120"/>
            </a:xfrm>
            <a:custGeom>
              <a:avLst/>
              <a:gdLst>
                <a:gd name="T0" fmla="*/ 8 w 39"/>
                <a:gd name="T1" fmla="*/ 0 h 39"/>
                <a:gd name="T2" fmla="*/ 39 w 39"/>
                <a:gd name="T3" fmla="*/ 31 h 39"/>
                <a:gd name="T4" fmla="*/ 31 w 39"/>
                <a:gd name="T5" fmla="*/ 39 h 39"/>
                <a:gd name="T6" fmla="*/ 0 w 39"/>
                <a:gd name="T7" fmla="*/ 7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1" name="Freeform 52"/>
            <p:cNvSpPr/>
            <p:nvPr/>
          </p:nvSpPr>
          <p:spPr bwMode="auto">
            <a:xfrm>
              <a:off x="11148075" y="2608140"/>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2" name="Freeform 53"/>
            <p:cNvSpPr/>
            <p:nvPr/>
          </p:nvSpPr>
          <p:spPr bwMode="auto">
            <a:xfrm>
              <a:off x="11148075" y="2608140"/>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3" name="Freeform 54"/>
            <p:cNvSpPr/>
            <p:nvPr/>
          </p:nvSpPr>
          <p:spPr bwMode="auto">
            <a:xfrm>
              <a:off x="11148075" y="2469198"/>
              <a:ext cx="47120" cy="45911"/>
            </a:xfrm>
            <a:custGeom>
              <a:avLst/>
              <a:gdLst>
                <a:gd name="T0" fmla="*/ 31 w 39"/>
                <a:gd name="T1" fmla="*/ 0 h 38"/>
                <a:gd name="T2" fmla="*/ 39 w 39"/>
                <a:gd name="T3" fmla="*/ 8 h 38"/>
                <a:gd name="T4" fmla="*/ 8 w 39"/>
                <a:gd name="T5" fmla="*/ 38 h 38"/>
                <a:gd name="T6" fmla="*/ 0 w 39"/>
                <a:gd name="T7" fmla="*/ 30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8"/>
                  </a:lnTo>
                  <a:lnTo>
                    <a:pt x="8" y="38"/>
                  </a:lnTo>
                  <a:lnTo>
                    <a:pt x="0" y="3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4" name="Freeform 55"/>
            <p:cNvSpPr/>
            <p:nvPr/>
          </p:nvSpPr>
          <p:spPr bwMode="auto">
            <a:xfrm>
              <a:off x="11148075" y="2469198"/>
              <a:ext cx="47120" cy="45911"/>
            </a:xfrm>
            <a:custGeom>
              <a:avLst/>
              <a:gdLst>
                <a:gd name="T0" fmla="*/ 8 w 39"/>
                <a:gd name="T1" fmla="*/ 0 h 38"/>
                <a:gd name="T2" fmla="*/ 39 w 39"/>
                <a:gd name="T3" fmla="*/ 30 h 38"/>
                <a:gd name="T4" fmla="*/ 31 w 39"/>
                <a:gd name="T5" fmla="*/ 38 h 38"/>
                <a:gd name="T6" fmla="*/ 0 w 39"/>
                <a:gd name="T7" fmla="*/ 8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0"/>
                  </a:lnTo>
                  <a:lnTo>
                    <a:pt x="31"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5" name="Freeform 56"/>
            <p:cNvSpPr/>
            <p:nvPr/>
          </p:nvSpPr>
          <p:spPr bwMode="auto">
            <a:xfrm>
              <a:off x="11148075" y="2330255"/>
              <a:ext cx="47120" cy="45911"/>
            </a:xfrm>
            <a:custGeom>
              <a:avLst/>
              <a:gdLst>
                <a:gd name="T0" fmla="*/ 31 w 39"/>
                <a:gd name="T1" fmla="*/ 0 h 38"/>
                <a:gd name="T2" fmla="*/ 39 w 39"/>
                <a:gd name="T3" fmla="*/ 7 h 38"/>
                <a:gd name="T4" fmla="*/ 8 w 39"/>
                <a:gd name="T5" fmla="*/ 38 h 38"/>
                <a:gd name="T6" fmla="*/ 0 w 39"/>
                <a:gd name="T7" fmla="*/ 31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7"/>
                  </a:lnTo>
                  <a:lnTo>
                    <a:pt x="8" y="38"/>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6" name="Freeform 57"/>
            <p:cNvSpPr/>
            <p:nvPr/>
          </p:nvSpPr>
          <p:spPr bwMode="auto">
            <a:xfrm>
              <a:off x="11148075" y="2330255"/>
              <a:ext cx="47120" cy="45911"/>
            </a:xfrm>
            <a:custGeom>
              <a:avLst/>
              <a:gdLst>
                <a:gd name="T0" fmla="*/ 8 w 39"/>
                <a:gd name="T1" fmla="*/ 0 h 38"/>
                <a:gd name="T2" fmla="*/ 39 w 39"/>
                <a:gd name="T3" fmla="*/ 31 h 38"/>
                <a:gd name="T4" fmla="*/ 31 w 39"/>
                <a:gd name="T5" fmla="*/ 38 h 38"/>
                <a:gd name="T6" fmla="*/ 0 w 39"/>
                <a:gd name="T7" fmla="*/ 7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1"/>
                  </a:lnTo>
                  <a:lnTo>
                    <a:pt x="31" y="38"/>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7" name="Freeform 58"/>
            <p:cNvSpPr/>
            <p:nvPr/>
          </p:nvSpPr>
          <p:spPr bwMode="auto">
            <a:xfrm>
              <a:off x="11148075" y="2190105"/>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8" name="Freeform 59"/>
            <p:cNvSpPr/>
            <p:nvPr/>
          </p:nvSpPr>
          <p:spPr bwMode="auto">
            <a:xfrm>
              <a:off x="11148075" y="2190105"/>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9" name="Freeform 60"/>
            <p:cNvSpPr/>
            <p:nvPr/>
          </p:nvSpPr>
          <p:spPr bwMode="auto">
            <a:xfrm>
              <a:off x="11148075" y="2049954"/>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20" name="Freeform 61"/>
            <p:cNvSpPr/>
            <p:nvPr/>
          </p:nvSpPr>
          <p:spPr bwMode="auto">
            <a:xfrm>
              <a:off x="11148075" y="2049954"/>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grpSp>
      <p:sp>
        <p:nvSpPr>
          <p:cNvPr id="125" name="矩形 124"/>
          <p:cNvSpPr/>
          <p:nvPr/>
        </p:nvSpPr>
        <p:spPr>
          <a:xfrm>
            <a:off x="5933923" y="2461521"/>
            <a:ext cx="1683676" cy="368300"/>
          </a:xfrm>
          <a:prstGeom prst="rect">
            <a:avLst/>
          </a:prstGeom>
        </p:spPr>
        <p:txBody>
          <a:bodyPr wrap="square">
            <a:spAutoFit/>
          </a:bodyPr>
          <a:lstStyle/>
          <a:p>
            <a:pPr algn="ctr"/>
            <a:r>
              <a:rPr lang="en-US" altLang="zh-CN" dirty="0" err="1">
                <a:solidFill>
                  <a:schemeClr val="bg1"/>
                </a:solidFill>
                <a:latin typeface="Hubot-Sans Black Italic" charset="0"/>
                <a:cs typeface="Manrope SemiBold" charset="0"/>
              </a:rPr>
              <a:t>20XX</a:t>
            </a:r>
            <a:r>
              <a:rPr lang="en-US" altLang="zh-CN" dirty="0">
                <a:solidFill>
                  <a:schemeClr val="bg1"/>
                </a:solidFill>
                <a:latin typeface="Hubot-Sans Black Italic" charset="0"/>
                <a:cs typeface="Manrope SemiBold" charset="0"/>
              </a:rPr>
              <a:t>WPS</a:t>
            </a:r>
            <a:endParaRPr lang="zh-CN" altLang="en-US" dirty="0">
              <a:solidFill>
                <a:schemeClr val="bg1"/>
              </a:solidFill>
              <a:latin typeface="Hubot-Sans Black Italic" charset="0"/>
              <a:cs typeface="Manrope SemiBold" charset="0"/>
            </a:endParaRPr>
          </a:p>
        </p:txBody>
      </p:sp>
      <p:grpSp>
        <p:nvGrpSpPr>
          <p:cNvPr id="129" name="组合 128"/>
          <p:cNvGrpSpPr/>
          <p:nvPr/>
        </p:nvGrpSpPr>
        <p:grpSpPr>
          <a:xfrm>
            <a:off x="593537" y="1245672"/>
            <a:ext cx="461665" cy="461665"/>
            <a:chOff x="758637" y="1033113"/>
            <a:chExt cx="559636" cy="559636"/>
          </a:xfrm>
        </p:grpSpPr>
        <p:sp>
          <p:nvSpPr>
            <p:cNvPr id="126" name="椭圆 125"/>
            <p:cNvSpPr/>
            <p:nvPr/>
          </p:nvSpPr>
          <p:spPr>
            <a:xfrm>
              <a:off x="758637" y="1033113"/>
              <a:ext cx="559636" cy="559636"/>
            </a:xfrm>
            <a:prstGeom prst="ellipse">
              <a:avLst/>
            </a:prstGeom>
            <a:solidFill>
              <a:srgbClr val="58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128" name="Oval 126"/>
            <p:cNvSpPr/>
            <p:nvPr/>
          </p:nvSpPr>
          <p:spPr>
            <a:xfrm>
              <a:off x="886744" y="1161448"/>
              <a:ext cx="303422" cy="302965"/>
            </a:xfrm>
            <a:custGeom>
              <a:avLst/>
              <a:gdLst>
                <a:gd name="connsiteX0" fmla="*/ 241805 w 609191"/>
                <a:gd name="connsiteY0" fmla="*/ 126251 h 608274"/>
                <a:gd name="connsiteX1" fmla="*/ 37679 w 609191"/>
                <a:gd name="connsiteY1" fmla="*/ 348029 h 608274"/>
                <a:gd name="connsiteX2" fmla="*/ 260645 w 609191"/>
                <a:gd name="connsiteY2" fmla="*/ 570653 h 608274"/>
                <a:gd name="connsiteX3" fmla="*/ 482764 w 609191"/>
                <a:gd name="connsiteY3" fmla="*/ 366839 h 608274"/>
                <a:gd name="connsiteX4" fmla="*/ 373117 w 609191"/>
                <a:gd name="connsiteY4" fmla="*/ 366839 h 608274"/>
                <a:gd name="connsiteX5" fmla="*/ 260645 w 609191"/>
                <a:gd name="connsiteY5" fmla="*/ 461927 h 608274"/>
                <a:gd name="connsiteX6" fmla="*/ 146571 w 609191"/>
                <a:gd name="connsiteY6" fmla="*/ 348029 h 608274"/>
                <a:gd name="connsiteX7" fmla="*/ 241805 w 609191"/>
                <a:gd name="connsiteY7" fmla="*/ 235635 h 608274"/>
                <a:gd name="connsiteX8" fmla="*/ 260645 w 609191"/>
                <a:gd name="connsiteY8" fmla="*/ 87783 h 608274"/>
                <a:gd name="connsiteX9" fmla="*/ 279484 w 609191"/>
                <a:gd name="connsiteY9" fmla="*/ 87783 h 608274"/>
                <a:gd name="connsiteX10" fmla="*/ 279484 w 609191"/>
                <a:gd name="connsiteY10" fmla="*/ 271752 h 608274"/>
                <a:gd name="connsiteX11" fmla="*/ 260645 w 609191"/>
                <a:gd name="connsiteY11" fmla="*/ 271752 h 608274"/>
                <a:gd name="connsiteX12" fmla="*/ 184251 w 609191"/>
                <a:gd name="connsiteY12" fmla="*/ 348029 h 608274"/>
                <a:gd name="connsiteX13" fmla="*/ 260645 w 609191"/>
                <a:gd name="connsiteY13" fmla="*/ 424306 h 608274"/>
                <a:gd name="connsiteX14" fmla="*/ 337040 w 609191"/>
                <a:gd name="connsiteY14" fmla="*/ 348029 h 608274"/>
                <a:gd name="connsiteX15" fmla="*/ 337040 w 609191"/>
                <a:gd name="connsiteY15" fmla="*/ 329218 h 608274"/>
                <a:gd name="connsiteX16" fmla="*/ 521196 w 609191"/>
                <a:gd name="connsiteY16" fmla="*/ 329218 h 608274"/>
                <a:gd name="connsiteX17" fmla="*/ 521196 w 609191"/>
                <a:gd name="connsiteY17" fmla="*/ 348029 h 608274"/>
                <a:gd name="connsiteX18" fmla="*/ 260645 w 609191"/>
                <a:gd name="connsiteY18" fmla="*/ 608274 h 608274"/>
                <a:gd name="connsiteX19" fmla="*/ 0 w 609191"/>
                <a:gd name="connsiteY19" fmla="*/ 348029 h 608274"/>
                <a:gd name="connsiteX20" fmla="*/ 260645 w 609191"/>
                <a:gd name="connsiteY20" fmla="*/ 87783 h 608274"/>
                <a:gd name="connsiteX21" fmla="*/ 367364 w 609191"/>
                <a:gd name="connsiteY21" fmla="*/ 38378 h 608274"/>
                <a:gd name="connsiteX22" fmla="*/ 367364 w 609191"/>
                <a:gd name="connsiteY22" fmla="*/ 147868 h 608274"/>
                <a:gd name="connsiteX23" fmla="*/ 461099 w 609191"/>
                <a:gd name="connsiteY23" fmla="*/ 241461 h 608274"/>
                <a:gd name="connsiteX24" fmla="*/ 570661 w 609191"/>
                <a:gd name="connsiteY24" fmla="*/ 241461 h 608274"/>
                <a:gd name="connsiteX25" fmla="*/ 367364 w 609191"/>
                <a:gd name="connsiteY25" fmla="*/ 38378 h 608274"/>
                <a:gd name="connsiteX26" fmla="*/ 329681 w 609191"/>
                <a:gd name="connsiteY26" fmla="*/ 0 h 608274"/>
                <a:gd name="connsiteX27" fmla="*/ 348523 w 609191"/>
                <a:gd name="connsiteY27" fmla="*/ 0 h 608274"/>
                <a:gd name="connsiteX28" fmla="*/ 609191 w 609191"/>
                <a:gd name="connsiteY28" fmla="*/ 260274 h 608274"/>
                <a:gd name="connsiteX29" fmla="*/ 609191 w 609191"/>
                <a:gd name="connsiteY29" fmla="*/ 279086 h 608274"/>
                <a:gd name="connsiteX30" fmla="*/ 424924 w 609191"/>
                <a:gd name="connsiteY30" fmla="*/ 279086 h 608274"/>
                <a:gd name="connsiteX31" fmla="*/ 424924 w 609191"/>
                <a:gd name="connsiteY31" fmla="*/ 260274 h 608274"/>
                <a:gd name="connsiteX32" fmla="*/ 348523 w 609191"/>
                <a:gd name="connsiteY32" fmla="*/ 183988 h 608274"/>
                <a:gd name="connsiteX33" fmla="*/ 329681 w 609191"/>
                <a:gd name="connsiteY33" fmla="*/ 183988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241805" y="126251"/>
                  </a:moveTo>
                  <a:cubicBezTo>
                    <a:pt x="127638" y="135844"/>
                    <a:pt x="37679" y="231591"/>
                    <a:pt x="37679" y="348029"/>
                  </a:cubicBezTo>
                  <a:cubicBezTo>
                    <a:pt x="37679" y="470768"/>
                    <a:pt x="137717" y="570653"/>
                    <a:pt x="260645" y="570653"/>
                  </a:cubicBezTo>
                  <a:cubicBezTo>
                    <a:pt x="377168" y="570653"/>
                    <a:pt x="473155" y="480832"/>
                    <a:pt x="482764" y="366839"/>
                  </a:cubicBezTo>
                  <a:lnTo>
                    <a:pt x="373117" y="366839"/>
                  </a:lnTo>
                  <a:cubicBezTo>
                    <a:pt x="364169" y="420732"/>
                    <a:pt x="317069" y="461927"/>
                    <a:pt x="260645" y="461927"/>
                  </a:cubicBezTo>
                  <a:cubicBezTo>
                    <a:pt x="197721" y="461927"/>
                    <a:pt x="146571" y="410856"/>
                    <a:pt x="146571" y="348029"/>
                  </a:cubicBezTo>
                  <a:cubicBezTo>
                    <a:pt x="146571" y="291597"/>
                    <a:pt x="187830" y="244664"/>
                    <a:pt x="241805" y="235635"/>
                  </a:cubicBezTo>
                  <a:close/>
                  <a:moveTo>
                    <a:pt x="260645" y="87783"/>
                  </a:moveTo>
                  <a:lnTo>
                    <a:pt x="279484" y="87783"/>
                  </a:lnTo>
                  <a:lnTo>
                    <a:pt x="279484" y="271752"/>
                  </a:lnTo>
                  <a:lnTo>
                    <a:pt x="260645" y="271752"/>
                  </a:lnTo>
                  <a:cubicBezTo>
                    <a:pt x="218444" y="271752"/>
                    <a:pt x="184251" y="305987"/>
                    <a:pt x="184251" y="348029"/>
                  </a:cubicBezTo>
                  <a:cubicBezTo>
                    <a:pt x="184251" y="390071"/>
                    <a:pt x="218444" y="424306"/>
                    <a:pt x="260645" y="424306"/>
                  </a:cubicBezTo>
                  <a:cubicBezTo>
                    <a:pt x="302751" y="424306"/>
                    <a:pt x="337040" y="390071"/>
                    <a:pt x="337040" y="348029"/>
                  </a:cubicBezTo>
                  <a:lnTo>
                    <a:pt x="337040" y="329218"/>
                  </a:lnTo>
                  <a:lnTo>
                    <a:pt x="521196" y="329218"/>
                  </a:lnTo>
                  <a:lnTo>
                    <a:pt x="521196" y="348029"/>
                  </a:lnTo>
                  <a:cubicBezTo>
                    <a:pt x="521196" y="491554"/>
                    <a:pt x="404297" y="608274"/>
                    <a:pt x="260645" y="608274"/>
                  </a:cubicBezTo>
                  <a:cubicBezTo>
                    <a:pt x="116899" y="608274"/>
                    <a:pt x="0" y="491554"/>
                    <a:pt x="0" y="348029"/>
                  </a:cubicBezTo>
                  <a:cubicBezTo>
                    <a:pt x="0" y="204503"/>
                    <a:pt x="116899" y="87783"/>
                    <a:pt x="260645" y="87783"/>
                  </a:cubicBezTo>
                  <a:close/>
                  <a:moveTo>
                    <a:pt x="367364" y="38378"/>
                  </a:moveTo>
                  <a:lnTo>
                    <a:pt x="367364" y="147868"/>
                  </a:lnTo>
                  <a:cubicBezTo>
                    <a:pt x="415221" y="155863"/>
                    <a:pt x="453091" y="193677"/>
                    <a:pt x="461099" y="241461"/>
                  </a:cubicBezTo>
                  <a:lnTo>
                    <a:pt x="570661" y="241461"/>
                  </a:lnTo>
                  <a:cubicBezTo>
                    <a:pt x="561617" y="133664"/>
                    <a:pt x="475324" y="47502"/>
                    <a:pt x="367364" y="38378"/>
                  </a:cubicBezTo>
                  <a:close/>
                  <a:moveTo>
                    <a:pt x="329681" y="0"/>
                  </a:moveTo>
                  <a:lnTo>
                    <a:pt x="348523" y="0"/>
                  </a:lnTo>
                  <a:cubicBezTo>
                    <a:pt x="492281" y="0"/>
                    <a:pt x="609191" y="116733"/>
                    <a:pt x="609191" y="260274"/>
                  </a:cubicBezTo>
                  <a:lnTo>
                    <a:pt x="609191" y="279086"/>
                  </a:lnTo>
                  <a:lnTo>
                    <a:pt x="424924" y="279086"/>
                  </a:lnTo>
                  <a:lnTo>
                    <a:pt x="424924" y="260274"/>
                  </a:lnTo>
                  <a:cubicBezTo>
                    <a:pt x="424924" y="218133"/>
                    <a:pt x="390633" y="183988"/>
                    <a:pt x="348523" y="183988"/>
                  </a:cubicBezTo>
                  <a:lnTo>
                    <a:pt x="329681" y="1839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grpSp>
      <p:sp>
        <p:nvSpPr>
          <p:cNvPr id="130" name="矩形 129"/>
          <p:cNvSpPr/>
          <p:nvPr/>
        </p:nvSpPr>
        <p:spPr>
          <a:xfrm>
            <a:off x="1032510" y="1245870"/>
            <a:ext cx="8975725" cy="460375"/>
          </a:xfrm>
          <a:prstGeom prst="rect">
            <a:avLst/>
          </a:prstGeom>
        </p:spPr>
        <p:txBody>
          <a:bodyPr wrap="square">
            <a:spAutoFit/>
          </a:bodyPr>
          <a:lstStyle/>
          <a:p>
            <a:r>
              <a:rPr lang="en-US" altLang="zh-CN" sz="2400" dirty="0">
                <a:solidFill>
                  <a:srgbClr val="584E8F"/>
                </a:solidFill>
                <a:latin typeface="Hubot-Sans Black Italic" charset="0"/>
                <a:cs typeface="Hubot-Sans Black Italic" charset="0"/>
              </a:rPr>
              <a:t>Title:  GPS TOLLBASED SYSTEM SIMULATION </a:t>
            </a:r>
            <a:endParaRPr lang="en-US" altLang="zh-CN" sz="2400" dirty="0">
              <a:solidFill>
                <a:srgbClr val="584E8F"/>
              </a:solidFill>
              <a:latin typeface="Hubot-Sans Black Italic" charset="0"/>
              <a:cs typeface="Hubot-Sans Black Italic" charset="0"/>
            </a:endParaRPr>
          </a:p>
        </p:txBody>
      </p:sp>
      <p:sp>
        <p:nvSpPr>
          <p:cNvPr id="134" name="矩形 133"/>
          <p:cNvSpPr/>
          <p:nvPr/>
        </p:nvSpPr>
        <p:spPr>
          <a:xfrm>
            <a:off x="4446905" y="3863975"/>
            <a:ext cx="2809240" cy="636905"/>
          </a:xfrm>
          <a:prstGeom prst="rect">
            <a:avLst/>
          </a:prstGeom>
        </p:spPr>
        <p:txBody>
          <a:bodyPr wrap="square">
            <a:noAutofit/>
          </a:bodyPr>
          <a:lstStyle/>
          <a:p>
            <a:pPr>
              <a:lnSpc>
                <a:spcPct val="150000"/>
              </a:lnSpc>
            </a:pPr>
            <a:r>
              <a:rPr lang="en-US" altLang="zh-CN" b="1" i="1" dirty="0">
                <a:solidFill>
                  <a:schemeClr val="tx1">
                    <a:lumMod val="75000"/>
                    <a:lumOff val="25000"/>
                  </a:schemeClr>
                </a:solidFill>
                <a:cs typeface="Manrope SemiBold" charset="0"/>
              </a:rPr>
              <a:t>    Team Members:</a:t>
            </a:r>
            <a:endParaRPr lang="en-US" altLang="zh-CN" b="1" i="1" dirty="0">
              <a:solidFill>
                <a:schemeClr val="tx1">
                  <a:lumMod val="75000"/>
                  <a:lumOff val="25000"/>
                </a:schemeClr>
              </a:solidFill>
              <a:cs typeface="Manrope SemiBold" charset="0"/>
            </a:endParaRPr>
          </a:p>
          <a:p>
            <a:pPr>
              <a:lnSpc>
                <a:spcPct val="150000"/>
              </a:lnSpc>
            </a:pPr>
            <a:endParaRPr lang="en-US" altLang="zh-CN" b="1" i="1" dirty="0">
              <a:solidFill>
                <a:schemeClr val="tx1">
                  <a:lumMod val="75000"/>
                  <a:lumOff val="25000"/>
                </a:schemeClr>
              </a:solidFill>
              <a:cs typeface="Manrope SemiBold" charset="0"/>
            </a:endParaRPr>
          </a:p>
        </p:txBody>
      </p:sp>
      <p:sp>
        <p:nvSpPr>
          <p:cNvPr id="135" name="矩形: 圆角 134"/>
          <p:cNvSpPr/>
          <p:nvPr/>
        </p:nvSpPr>
        <p:spPr>
          <a:xfrm>
            <a:off x="593725" y="2037080"/>
            <a:ext cx="3799840" cy="946785"/>
          </a:xfrm>
          <a:prstGeom prst="roundRect">
            <a:avLst>
              <a:gd name="adj" fmla="val 50000"/>
            </a:avLst>
          </a:prstGeom>
          <a:solidFill>
            <a:srgbClr val="58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Hubot-Sans Black Italic" charset="0"/>
                <a:ea typeface="+mj-ea"/>
                <a:cs typeface="Hubot-Sans Black Italic" charset="0"/>
              </a:rPr>
              <a:t>Team Name:   HackHounds</a:t>
            </a:r>
            <a:endParaRPr lang="en-US" altLang="zh-CN" sz="1600" dirty="0">
              <a:latin typeface="Hubot-Sans Black Italic" charset="0"/>
              <a:ea typeface="+mj-ea"/>
              <a:cs typeface="Hubot-Sans Black Italic" charset="0"/>
            </a:endParaRPr>
          </a:p>
        </p:txBody>
      </p:sp>
      <p:sp>
        <p:nvSpPr>
          <p:cNvPr id="6" name="矩形: 圆角 134"/>
          <p:cNvSpPr/>
          <p:nvPr>
            <p:custDataLst>
              <p:tags r:id="rId2"/>
            </p:custDataLst>
          </p:nvPr>
        </p:nvSpPr>
        <p:spPr>
          <a:xfrm>
            <a:off x="7005955" y="2037080"/>
            <a:ext cx="3799840" cy="946785"/>
          </a:xfrm>
          <a:prstGeom prst="roundRect">
            <a:avLst>
              <a:gd name="adj" fmla="val 50000"/>
            </a:avLst>
          </a:prstGeom>
          <a:solidFill>
            <a:srgbClr val="58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latin typeface="Hubot-Sans Black Italic" charset="0"/>
                <a:ea typeface="+mj-ea"/>
                <a:cs typeface="Hubot-Sans Black Italic" charset="0"/>
              </a:rPr>
              <a:t>Theme:  Smart City</a:t>
            </a:r>
            <a:endParaRPr lang="en-US" altLang="zh-CN" sz="1600" dirty="0">
              <a:latin typeface="Hubot-Sans Black Italic" charset="0"/>
              <a:ea typeface="+mj-ea"/>
              <a:cs typeface="Hubot-Sans Black Italic" charset="0"/>
            </a:endParaRPr>
          </a:p>
        </p:txBody>
      </p:sp>
      <p:sp>
        <p:nvSpPr>
          <p:cNvPr id="2" name="矩形: 圆角 134"/>
          <p:cNvSpPr/>
          <p:nvPr>
            <p:custDataLst>
              <p:tags r:id="rId3"/>
            </p:custDataLst>
          </p:nvPr>
        </p:nvSpPr>
        <p:spPr>
          <a:xfrm>
            <a:off x="699135" y="4730115"/>
            <a:ext cx="4239260" cy="946785"/>
          </a:xfrm>
          <a:prstGeom prst="roundRect">
            <a:avLst>
              <a:gd name="adj" fmla="val 50000"/>
            </a:avLst>
          </a:prstGeom>
          <a:solidFill>
            <a:srgbClr val="58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latin typeface="Hubot-Sans Black Italic" charset="0"/>
                <a:ea typeface="+mj-ea"/>
                <a:cs typeface="Hubot-Sans Black Italic" charset="0"/>
              </a:rPr>
              <a:t>Name: Nidhigna Sura</a:t>
            </a:r>
            <a:endParaRPr lang="en-US" altLang="zh-CN" sz="1600" dirty="0">
              <a:latin typeface="Hubot-Sans Black Italic" charset="0"/>
              <a:ea typeface="+mj-ea"/>
              <a:cs typeface="Hubot-Sans Black Italic" charset="0"/>
            </a:endParaRPr>
          </a:p>
          <a:p>
            <a:pPr algn="ctr"/>
            <a:r>
              <a:rPr lang="en-US" altLang="zh-CN" sz="1600" dirty="0">
                <a:latin typeface="Hubot-Sans Black Italic" charset="0"/>
                <a:ea typeface="+mj-ea"/>
                <a:cs typeface="Hubot-Sans Black Italic" charset="0"/>
              </a:rPr>
              <a:t>Contact: 6309518539</a:t>
            </a:r>
            <a:endParaRPr lang="en-US" altLang="zh-CN" sz="1600" dirty="0">
              <a:latin typeface="Hubot-Sans Black Italic" charset="0"/>
              <a:ea typeface="+mj-ea"/>
              <a:cs typeface="Hubot-Sans Black Italic" charset="0"/>
            </a:endParaRPr>
          </a:p>
          <a:p>
            <a:pPr algn="ctr"/>
            <a:r>
              <a:rPr lang="en-US" altLang="zh-CN" sz="1600" dirty="0">
                <a:latin typeface="Hubot-Sans Black Italic" charset="0"/>
                <a:ea typeface="+mj-ea"/>
                <a:cs typeface="Hubot-Sans Black Italic" charset="0"/>
              </a:rPr>
              <a:t>E-mail:nidhilucky055@gmail.com</a:t>
            </a:r>
            <a:endParaRPr lang="en-US" altLang="zh-CN" sz="1600" dirty="0">
              <a:latin typeface="Hubot-Sans Black Italic" charset="0"/>
              <a:ea typeface="+mj-ea"/>
              <a:cs typeface="Hubot-Sans Black Italic" charset="0"/>
            </a:endParaRPr>
          </a:p>
        </p:txBody>
      </p:sp>
      <p:sp>
        <p:nvSpPr>
          <p:cNvPr id="3" name="矩形: 圆角 134"/>
          <p:cNvSpPr/>
          <p:nvPr>
            <p:custDataLst>
              <p:tags r:id="rId4"/>
            </p:custDataLst>
          </p:nvPr>
        </p:nvSpPr>
        <p:spPr>
          <a:xfrm>
            <a:off x="6837045" y="4730115"/>
            <a:ext cx="4137025" cy="946785"/>
          </a:xfrm>
          <a:prstGeom prst="roundRect">
            <a:avLst>
              <a:gd name="adj" fmla="val 50000"/>
            </a:avLst>
          </a:prstGeom>
          <a:solidFill>
            <a:srgbClr val="58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a:latin typeface="Hubot-Sans Black Italic" charset="0"/>
                <a:ea typeface="+mj-ea"/>
                <a:cs typeface="Hubot-Sans Black Italic" charset="0"/>
              </a:rPr>
              <a:t>Name: Maneeshwar Bandi</a:t>
            </a:r>
            <a:endParaRPr lang="en-US" altLang="zh-CN" sz="1600" dirty="0">
              <a:latin typeface="Hubot-Sans Black Italic" charset="0"/>
              <a:ea typeface="+mj-ea"/>
              <a:cs typeface="Hubot-Sans Black Italic" charset="0"/>
            </a:endParaRPr>
          </a:p>
          <a:p>
            <a:pPr algn="ctr"/>
            <a:r>
              <a:rPr lang="en-US" altLang="zh-CN" sz="1600" dirty="0">
                <a:latin typeface="Hubot-Sans Black Italic" charset="0"/>
                <a:ea typeface="+mj-ea"/>
                <a:cs typeface="Hubot-Sans Black Italic" charset="0"/>
              </a:rPr>
              <a:t>Contact: 9014883142</a:t>
            </a:r>
            <a:endParaRPr lang="en-US" altLang="zh-CN" sz="1600" dirty="0">
              <a:latin typeface="Hubot-Sans Black Italic" charset="0"/>
              <a:ea typeface="+mj-ea"/>
              <a:cs typeface="Hubot-Sans Black Italic" charset="0"/>
            </a:endParaRPr>
          </a:p>
          <a:p>
            <a:pPr algn="ctr"/>
            <a:r>
              <a:rPr lang="en-US" altLang="zh-CN" sz="1600" dirty="0">
                <a:latin typeface="Hubot-Sans Black Italic" charset="0"/>
                <a:ea typeface="+mj-ea"/>
                <a:cs typeface="Hubot-Sans Black Italic" charset="0"/>
              </a:rPr>
              <a:t>E-mail:manismax9991@gmail.com</a:t>
            </a:r>
            <a:endParaRPr lang="en-US" altLang="zh-CN" sz="1600" dirty="0">
              <a:latin typeface="Hubot-Sans Black Italic" charset="0"/>
              <a:ea typeface="+mj-ea"/>
              <a:cs typeface="Hubot-Sans Black Italic" charset="0"/>
            </a:endParaRPr>
          </a:p>
        </p:txBody>
      </p:sp>
      <p:sp>
        <p:nvSpPr>
          <p:cNvPr id="4" name="Rectangles 3"/>
          <p:cNvSpPr/>
          <p:nvPr/>
        </p:nvSpPr>
        <p:spPr>
          <a:xfrm>
            <a:off x="204470" y="263525"/>
            <a:ext cx="11694160" cy="755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336550" y="6417945"/>
            <a:ext cx="11518265" cy="1041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121"/>
          <p:cNvSpPr/>
          <p:nvPr/>
        </p:nvSpPr>
        <p:spPr>
          <a:xfrm>
            <a:off x="0" y="0"/>
            <a:ext cx="12192000" cy="6858000"/>
          </a:xfrm>
          <a:prstGeom prst="rect">
            <a:avLst/>
          </a:prstGeom>
          <a:blipFill>
            <a:blip r:embed="rId1"/>
            <a:stretch>
              <a:fillRect t="-9259" b="-9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5" name="矩形 4"/>
          <p:cNvSpPr/>
          <p:nvPr/>
        </p:nvSpPr>
        <p:spPr>
          <a:xfrm>
            <a:off x="0" y="0"/>
            <a:ext cx="12192000" cy="6858000"/>
          </a:xfrm>
          <a:prstGeom prst="rect">
            <a:avLst/>
          </a:prstGeom>
          <a:solidFill>
            <a:srgbClr val="FFFFFF">
              <a:alpha val="8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124" name="图形 12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375657" y="6089668"/>
            <a:ext cx="423435" cy="675785"/>
          </a:xfrm>
          <a:prstGeom prst="rect">
            <a:avLst/>
          </a:prstGeom>
        </p:spPr>
      </p:pic>
      <p:grpSp>
        <p:nvGrpSpPr>
          <p:cNvPr id="7" name="组合 6"/>
          <p:cNvGrpSpPr/>
          <p:nvPr/>
        </p:nvGrpSpPr>
        <p:grpSpPr>
          <a:xfrm>
            <a:off x="412750" y="233680"/>
            <a:ext cx="9660890" cy="1615809"/>
            <a:chOff x="493979" y="2207981"/>
            <a:chExt cx="9939154" cy="812455"/>
          </a:xfrm>
        </p:grpSpPr>
        <p:sp>
          <p:nvSpPr>
            <p:cNvPr id="3" name="矩形 2"/>
            <p:cNvSpPr/>
            <p:nvPr/>
          </p:nvSpPr>
          <p:spPr>
            <a:xfrm>
              <a:off x="1261145" y="2207981"/>
              <a:ext cx="9171988" cy="231484"/>
            </a:xfrm>
            <a:prstGeom prst="rect">
              <a:avLst/>
            </a:prstGeom>
          </p:spPr>
          <p:txBody>
            <a:bodyPr wrap="square">
              <a:spAutoFit/>
            </a:bodyPr>
            <a:lstStyle/>
            <a:p>
              <a:r>
                <a:rPr lang="zh-CN" altLang="en-US" sz="2400" dirty="0">
                  <a:solidFill>
                    <a:srgbClr val="584E8F"/>
                  </a:solidFill>
                  <a:latin typeface="Hubot-Sans Black Italic" charset="0"/>
                  <a:cs typeface="Manrope SemiBold" charset="0"/>
                </a:rPr>
                <a:t>Introduction to Toll Collection Issues</a:t>
              </a:r>
              <a:endParaRPr lang="zh-CN" altLang="en-US" sz="2400" dirty="0">
                <a:solidFill>
                  <a:srgbClr val="584E8F"/>
                </a:solidFill>
                <a:latin typeface="Hubot-Sans Black Italic" charset="0"/>
                <a:cs typeface="Manrope SemiBold" charset="0"/>
              </a:endParaRPr>
            </a:p>
          </p:txBody>
        </p:sp>
        <p:sp>
          <p:nvSpPr>
            <p:cNvPr id="202" name="矩形 201"/>
            <p:cNvSpPr/>
            <p:nvPr/>
          </p:nvSpPr>
          <p:spPr>
            <a:xfrm>
              <a:off x="1235301" y="2603126"/>
              <a:ext cx="9197832" cy="417310"/>
            </a:xfrm>
            <a:prstGeom prst="rect">
              <a:avLst/>
            </a:prstGeom>
          </p:spPr>
          <p:txBody>
            <a:bodyPr wrap="square">
              <a:spAutoFit/>
            </a:bodyPr>
            <a:lstStyle/>
            <a:p>
              <a:r>
                <a:rPr lang="zh-CN" altLang="en-US" sz="1200" dirty="0">
                  <a:solidFill>
                    <a:srgbClr val="584E8F"/>
                  </a:solidFill>
                  <a:latin typeface="Hubot-Sans Black Italic" charset="0"/>
                  <a:cs typeface="Manrope SemiBold" charset="0"/>
                </a:rPr>
                <a:t>Traditional toll collection methods, primarily involving manual toll booths, create significant traffic congestion and long wait times, leading to increased fuel consumption and emissions. These systems are expensive to operate due to high staffing and maintenance costs. Additionally, human error can result in inaccurate toll charges, causing revenue losses and inefficiencies in toll collection.</a:t>
              </a:r>
              <a:endParaRPr lang="zh-CN" altLang="en-US" sz="1200" dirty="0">
                <a:solidFill>
                  <a:srgbClr val="584E8F"/>
                </a:solidFill>
                <a:latin typeface="Hubot-Sans Black Italic" charset="0"/>
                <a:cs typeface="Manrope SemiBold" charset="0"/>
              </a:endParaRPr>
            </a:p>
          </p:txBody>
        </p:sp>
        <p:sp>
          <p:nvSpPr>
            <p:cNvPr id="6" name="矩形 5"/>
            <p:cNvSpPr/>
            <p:nvPr/>
          </p:nvSpPr>
          <p:spPr>
            <a:xfrm>
              <a:off x="493979" y="2261066"/>
              <a:ext cx="657274" cy="657274"/>
            </a:xfrm>
            <a:prstGeom prst="rect">
              <a:avLst/>
            </a:prstGeom>
            <a:solidFill>
              <a:srgbClr val="58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Hubot-Sans Black Italic" charset="0"/>
                  <a:cs typeface="Manrope SemiBold" charset="0"/>
                </a:rPr>
                <a:t>01</a:t>
              </a:r>
              <a:endParaRPr lang="zh-CN" altLang="en-US" sz="1600" dirty="0">
                <a:latin typeface="Hubot-Sans Black Italic" charset="0"/>
                <a:cs typeface="Manrope SemiBold" charset="0"/>
              </a:endParaRPr>
            </a:p>
          </p:txBody>
        </p:sp>
      </p:grpSp>
      <p:grpSp>
        <p:nvGrpSpPr>
          <p:cNvPr id="203" name="组合 202"/>
          <p:cNvGrpSpPr/>
          <p:nvPr/>
        </p:nvGrpSpPr>
        <p:grpSpPr>
          <a:xfrm>
            <a:off x="412115" y="2051050"/>
            <a:ext cx="8207375" cy="1277620"/>
            <a:chOff x="493979" y="2261217"/>
            <a:chExt cx="5380452" cy="657123"/>
          </a:xfrm>
        </p:grpSpPr>
        <p:sp>
          <p:nvSpPr>
            <p:cNvPr id="204" name="矩形 203"/>
            <p:cNvSpPr/>
            <p:nvPr/>
          </p:nvSpPr>
          <p:spPr>
            <a:xfrm>
              <a:off x="983171" y="2261217"/>
              <a:ext cx="4070917" cy="236786"/>
            </a:xfrm>
            <a:prstGeom prst="rect">
              <a:avLst/>
            </a:prstGeom>
          </p:spPr>
          <p:txBody>
            <a:bodyPr wrap="square">
              <a:spAutoFit/>
            </a:bodyPr>
            <a:lstStyle/>
            <a:p>
              <a:r>
                <a:rPr lang="zh-CN" altLang="en-US" sz="2400" dirty="0">
                  <a:solidFill>
                    <a:srgbClr val="584E8F"/>
                  </a:solidFill>
                  <a:latin typeface="Hubot-Sans Black Italic" charset="0"/>
                  <a:cs typeface="Manrope SemiBold" charset="0"/>
                </a:rPr>
                <a:t>Drawbacks of Traditional Toll Systems</a:t>
              </a:r>
              <a:endParaRPr lang="zh-CN" altLang="en-US" sz="2400" dirty="0">
                <a:solidFill>
                  <a:srgbClr val="584E8F"/>
                </a:solidFill>
                <a:latin typeface="Hubot-Sans Black Italic" charset="0"/>
                <a:cs typeface="Manrope SemiBold" charset="0"/>
              </a:endParaRPr>
            </a:p>
          </p:txBody>
        </p:sp>
        <p:sp>
          <p:nvSpPr>
            <p:cNvPr id="205" name="矩形 204"/>
            <p:cNvSpPr/>
            <p:nvPr/>
          </p:nvSpPr>
          <p:spPr>
            <a:xfrm>
              <a:off x="983166" y="2444727"/>
              <a:ext cx="4891265" cy="426869"/>
            </a:xfrm>
            <a:prstGeom prst="rect">
              <a:avLst/>
            </a:prstGeom>
          </p:spPr>
          <p:txBody>
            <a:bodyPr wrap="square">
              <a:spAutoFit/>
            </a:bodyPr>
            <a:lstStyle/>
            <a:p>
              <a:r>
                <a:rPr lang="zh-CN" altLang="en-US" sz="1200" dirty="0">
                  <a:solidFill>
                    <a:srgbClr val="584E8F"/>
                  </a:solidFill>
                  <a:latin typeface="Hubot-Sans Black Italic" charset="0"/>
                  <a:cs typeface="Manrope SemiBold" charset="0"/>
                </a:rPr>
                <a:t>Traditional toll systems rely heavily on manual processes, which cause significant traffic delays and increase fuel consumption. They also incur high operational costs due to staffing and maintenance requirements and are prone to human errors that lead to inaccurate toll charges and revenue losses.</a:t>
              </a:r>
              <a:endParaRPr lang="zh-CN" altLang="en-US" sz="1200" dirty="0">
                <a:solidFill>
                  <a:srgbClr val="584E8F"/>
                </a:solidFill>
                <a:latin typeface="Hubot-Sans Black Italic" charset="0"/>
                <a:cs typeface="Manrope SemiBold" charset="0"/>
              </a:endParaRPr>
            </a:p>
          </p:txBody>
        </p:sp>
        <p:sp>
          <p:nvSpPr>
            <p:cNvPr id="206" name="矩形 205"/>
            <p:cNvSpPr/>
            <p:nvPr/>
          </p:nvSpPr>
          <p:spPr>
            <a:xfrm>
              <a:off x="493979" y="2261217"/>
              <a:ext cx="419197" cy="657123"/>
            </a:xfrm>
            <a:prstGeom prst="rect">
              <a:avLst/>
            </a:prstGeom>
            <a:solidFill>
              <a:srgbClr val="58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Hubot-Sans Black Italic" charset="0"/>
                  <a:cs typeface="Manrope SemiBold" charset="0"/>
                </a:rPr>
                <a:t>02</a:t>
              </a:r>
              <a:endParaRPr lang="zh-CN" altLang="en-US" sz="1600" dirty="0">
                <a:latin typeface="Hubot-Sans Black Italic" charset="0"/>
                <a:cs typeface="Manrope SemiBold" charset="0"/>
              </a:endParaRPr>
            </a:p>
          </p:txBody>
        </p:sp>
      </p:grpSp>
      <p:grpSp>
        <p:nvGrpSpPr>
          <p:cNvPr id="207" name="组合 206"/>
          <p:cNvGrpSpPr/>
          <p:nvPr/>
        </p:nvGrpSpPr>
        <p:grpSpPr>
          <a:xfrm>
            <a:off x="501015" y="3572510"/>
            <a:ext cx="9229726" cy="1885951"/>
            <a:chOff x="493979" y="2207981"/>
            <a:chExt cx="5301190" cy="839910"/>
          </a:xfrm>
        </p:grpSpPr>
        <p:sp>
          <p:nvSpPr>
            <p:cNvPr id="208" name="矩形 207"/>
            <p:cNvSpPr/>
            <p:nvPr/>
          </p:nvSpPr>
          <p:spPr>
            <a:xfrm>
              <a:off x="929303" y="2207981"/>
              <a:ext cx="4865866" cy="205028"/>
            </a:xfrm>
            <a:prstGeom prst="rect">
              <a:avLst/>
            </a:prstGeom>
          </p:spPr>
          <p:txBody>
            <a:bodyPr wrap="square">
              <a:spAutoFit/>
            </a:bodyPr>
            <a:lstStyle/>
            <a:p>
              <a:r>
                <a:rPr lang="zh-CN" altLang="en-US" sz="2400" dirty="0">
                  <a:solidFill>
                    <a:srgbClr val="584E8F"/>
                  </a:solidFill>
                  <a:latin typeface="Hubot-Sans Black Italic" charset="0"/>
                  <a:cs typeface="Manrope SemiBold" charset="0"/>
                </a:rPr>
                <a:t>Need for an Improved Solution</a:t>
              </a:r>
              <a:endParaRPr lang="zh-CN" altLang="en-US" sz="2400" dirty="0">
                <a:solidFill>
                  <a:srgbClr val="584E8F"/>
                </a:solidFill>
                <a:latin typeface="Hubot-Sans Black Italic" charset="0"/>
                <a:cs typeface="Manrope SemiBold" charset="0"/>
              </a:endParaRPr>
            </a:p>
          </p:txBody>
        </p:sp>
        <p:sp>
          <p:nvSpPr>
            <p:cNvPr id="209" name="矩形 208"/>
            <p:cNvSpPr/>
            <p:nvPr/>
          </p:nvSpPr>
          <p:spPr>
            <a:xfrm>
              <a:off x="871304" y="2542334"/>
              <a:ext cx="4891405" cy="505557"/>
            </a:xfrm>
            <a:prstGeom prst="rect">
              <a:avLst/>
            </a:prstGeom>
          </p:spPr>
          <p:txBody>
            <a:bodyPr wrap="square">
              <a:noAutofit/>
            </a:bodyPr>
            <a:lstStyle/>
            <a:p>
              <a:r>
                <a:rPr lang="zh-CN" altLang="en-US" sz="1200" dirty="0">
                  <a:solidFill>
                    <a:srgbClr val="584E8F"/>
                  </a:solidFill>
                  <a:latin typeface="Hubot-Sans Black Italic" charset="0"/>
                  <a:cs typeface="Manrope SemiBold" charset="0"/>
                </a:rPr>
                <a:t>An improved solution is needed to automate the toll collection process, reducing congestion and operational costs while ensuring accurate and efficient toll calculation. Integrating GPS technology can address these challenges, providing a seamless and reliable toll collection system.</a:t>
              </a:r>
              <a:endParaRPr lang="zh-CN" altLang="en-US" sz="1200" dirty="0">
                <a:solidFill>
                  <a:srgbClr val="584E8F"/>
                </a:solidFill>
                <a:latin typeface="Hubot-Sans Black Italic" charset="0"/>
                <a:cs typeface="Manrope SemiBold" charset="0"/>
              </a:endParaRPr>
            </a:p>
          </p:txBody>
        </p:sp>
        <p:sp>
          <p:nvSpPr>
            <p:cNvPr id="210" name="矩形 209"/>
            <p:cNvSpPr/>
            <p:nvPr/>
          </p:nvSpPr>
          <p:spPr>
            <a:xfrm>
              <a:off x="493979" y="2261078"/>
              <a:ext cx="324325" cy="657262"/>
            </a:xfrm>
            <a:prstGeom prst="rect">
              <a:avLst/>
            </a:prstGeom>
            <a:solidFill>
              <a:srgbClr val="58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Hubot-Sans Black Italic" charset="0"/>
                  <a:cs typeface="Manrope SemiBold" charset="0"/>
                </a:rPr>
                <a:t>03</a:t>
              </a:r>
              <a:endParaRPr lang="zh-CN" altLang="en-US" sz="1600" dirty="0">
                <a:latin typeface="Hubot-Sans Black Italic" charset="0"/>
                <a:cs typeface="Manrope SemiBold" charset="0"/>
              </a:endParaRPr>
            </a:p>
          </p:txBody>
        </p:sp>
      </p:grpSp>
      <p:grpSp>
        <p:nvGrpSpPr>
          <p:cNvPr id="224" name="组合 223"/>
          <p:cNvGrpSpPr/>
          <p:nvPr/>
        </p:nvGrpSpPr>
        <p:grpSpPr>
          <a:xfrm>
            <a:off x="10972145" y="5324338"/>
            <a:ext cx="444352" cy="713972"/>
            <a:chOff x="10731248" y="2049954"/>
            <a:chExt cx="463947" cy="745456"/>
          </a:xfrm>
        </p:grpSpPr>
        <p:sp>
          <p:nvSpPr>
            <p:cNvPr id="225" name="Freeform 14"/>
            <p:cNvSpPr/>
            <p:nvPr/>
          </p:nvSpPr>
          <p:spPr bwMode="auto">
            <a:xfrm>
              <a:off x="10731248" y="2748290"/>
              <a:ext cx="45911" cy="47120"/>
            </a:xfrm>
            <a:custGeom>
              <a:avLst/>
              <a:gdLst>
                <a:gd name="T0" fmla="*/ 31 w 38"/>
                <a:gd name="T1" fmla="*/ 0 h 39"/>
                <a:gd name="T2" fmla="*/ 38 w 38"/>
                <a:gd name="T3" fmla="*/ 7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7"/>
                  </a:lnTo>
                  <a:lnTo>
                    <a:pt x="7"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26" name="Freeform 15"/>
            <p:cNvSpPr/>
            <p:nvPr/>
          </p:nvSpPr>
          <p:spPr bwMode="auto">
            <a:xfrm>
              <a:off x="10731248" y="2748290"/>
              <a:ext cx="45911" cy="47120"/>
            </a:xfrm>
            <a:custGeom>
              <a:avLst/>
              <a:gdLst>
                <a:gd name="T0" fmla="*/ 7 w 38"/>
                <a:gd name="T1" fmla="*/ 0 h 39"/>
                <a:gd name="T2" fmla="*/ 38 w 38"/>
                <a:gd name="T3" fmla="*/ 31 h 39"/>
                <a:gd name="T4" fmla="*/ 31 w 38"/>
                <a:gd name="T5" fmla="*/ 39 h 39"/>
                <a:gd name="T6" fmla="*/ 0 w 38"/>
                <a:gd name="T7" fmla="*/ 7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7"/>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27" name="Freeform 16"/>
            <p:cNvSpPr/>
            <p:nvPr/>
          </p:nvSpPr>
          <p:spPr bwMode="auto">
            <a:xfrm>
              <a:off x="10731248" y="2608140"/>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28" name="Freeform 17"/>
            <p:cNvSpPr/>
            <p:nvPr/>
          </p:nvSpPr>
          <p:spPr bwMode="auto">
            <a:xfrm>
              <a:off x="10731248" y="2608140"/>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29" name="Freeform 18"/>
            <p:cNvSpPr/>
            <p:nvPr/>
          </p:nvSpPr>
          <p:spPr bwMode="auto">
            <a:xfrm>
              <a:off x="10731248" y="2469198"/>
              <a:ext cx="45911" cy="45911"/>
            </a:xfrm>
            <a:custGeom>
              <a:avLst/>
              <a:gdLst>
                <a:gd name="T0" fmla="*/ 31 w 38"/>
                <a:gd name="T1" fmla="*/ 0 h 38"/>
                <a:gd name="T2" fmla="*/ 38 w 38"/>
                <a:gd name="T3" fmla="*/ 8 h 38"/>
                <a:gd name="T4" fmla="*/ 7 w 38"/>
                <a:gd name="T5" fmla="*/ 38 h 38"/>
                <a:gd name="T6" fmla="*/ 0 w 38"/>
                <a:gd name="T7" fmla="*/ 30 h 38"/>
                <a:gd name="T8" fmla="*/ 31 w 38"/>
                <a:gd name="T9" fmla="*/ 0 h 38"/>
              </a:gdLst>
              <a:ahLst/>
              <a:cxnLst>
                <a:cxn ang="0">
                  <a:pos x="T0" y="T1"/>
                </a:cxn>
                <a:cxn ang="0">
                  <a:pos x="T2" y="T3"/>
                </a:cxn>
                <a:cxn ang="0">
                  <a:pos x="T4" y="T5"/>
                </a:cxn>
                <a:cxn ang="0">
                  <a:pos x="T6" y="T7"/>
                </a:cxn>
                <a:cxn ang="0">
                  <a:pos x="T8" y="T9"/>
                </a:cxn>
              </a:cxnLst>
              <a:rect l="0" t="0" r="r" b="b"/>
              <a:pathLst>
                <a:path w="38" h="38">
                  <a:moveTo>
                    <a:pt x="31" y="0"/>
                  </a:moveTo>
                  <a:lnTo>
                    <a:pt x="38" y="8"/>
                  </a:lnTo>
                  <a:lnTo>
                    <a:pt x="7" y="38"/>
                  </a:lnTo>
                  <a:lnTo>
                    <a:pt x="0" y="3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0" name="Freeform 19"/>
            <p:cNvSpPr/>
            <p:nvPr/>
          </p:nvSpPr>
          <p:spPr bwMode="auto">
            <a:xfrm>
              <a:off x="10731248" y="2469198"/>
              <a:ext cx="45911" cy="45911"/>
            </a:xfrm>
            <a:custGeom>
              <a:avLst/>
              <a:gdLst>
                <a:gd name="T0" fmla="*/ 7 w 38"/>
                <a:gd name="T1" fmla="*/ 0 h 38"/>
                <a:gd name="T2" fmla="*/ 38 w 38"/>
                <a:gd name="T3" fmla="*/ 30 h 38"/>
                <a:gd name="T4" fmla="*/ 31 w 38"/>
                <a:gd name="T5" fmla="*/ 38 h 38"/>
                <a:gd name="T6" fmla="*/ 0 w 38"/>
                <a:gd name="T7" fmla="*/ 8 h 38"/>
                <a:gd name="T8" fmla="*/ 7 w 38"/>
                <a:gd name="T9" fmla="*/ 0 h 38"/>
              </a:gdLst>
              <a:ahLst/>
              <a:cxnLst>
                <a:cxn ang="0">
                  <a:pos x="T0" y="T1"/>
                </a:cxn>
                <a:cxn ang="0">
                  <a:pos x="T2" y="T3"/>
                </a:cxn>
                <a:cxn ang="0">
                  <a:pos x="T4" y="T5"/>
                </a:cxn>
                <a:cxn ang="0">
                  <a:pos x="T6" y="T7"/>
                </a:cxn>
                <a:cxn ang="0">
                  <a:pos x="T8" y="T9"/>
                </a:cxn>
              </a:cxnLst>
              <a:rect l="0" t="0" r="r" b="b"/>
              <a:pathLst>
                <a:path w="38" h="38">
                  <a:moveTo>
                    <a:pt x="7" y="0"/>
                  </a:moveTo>
                  <a:lnTo>
                    <a:pt x="38" y="30"/>
                  </a:lnTo>
                  <a:lnTo>
                    <a:pt x="31" y="38"/>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1" name="Freeform 20"/>
            <p:cNvSpPr/>
            <p:nvPr/>
          </p:nvSpPr>
          <p:spPr bwMode="auto">
            <a:xfrm>
              <a:off x="10731248" y="2330255"/>
              <a:ext cx="45911" cy="45911"/>
            </a:xfrm>
            <a:custGeom>
              <a:avLst/>
              <a:gdLst>
                <a:gd name="T0" fmla="*/ 31 w 38"/>
                <a:gd name="T1" fmla="*/ 0 h 38"/>
                <a:gd name="T2" fmla="*/ 38 w 38"/>
                <a:gd name="T3" fmla="*/ 7 h 38"/>
                <a:gd name="T4" fmla="*/ 7 w 38"/>
                <a:gd name="T5" fmla="*/ 38 h 38"/>
                <a:gd name="T6" fmla="*/ 0 w 38"/>
                <a:gd name="T7" fmla="*/ 31 h 38"/>
                <a:gd name="T8" fmla="*/ 31 w 38"/>
                <a:gd name="T9" fmla="*/ 0 h 38"/>
              </a:gdLst>
              <a:ahLst/>
              <a:cxnLst>
                <a:cxn ang="0">
                  <a:pos x="T0" y="T1"/>
                </a:cxn>
                <a:cxn ang="0">
                  <a:pos x="T2" y="T3"/>
                </a:cxn>
                <a:cxn ang="0">
                  <a:pos x="T4" y="T5"/>
                </a:cxn>
                <a:cxn ang="0">
                  <a:pos x="T6" y="T7"/>
                </a:cxn>
                <a:cxn ang="0">
                  <a:pos x="T8" y="T9"/>
                </a:cxn>
              </a:cxnLst>
              <a:rect l="0" t="0" r="r" b="b"/>
              <a:pathLst>
                <a:path w="38" h="38">
                  <a:moveTo>
                    <a:pt x="31" y="0"/>
                  </a:moveTo>
                  <a:lnTo>
                    <a:pt x="38" y="7"/>
                  </a:lnTo>
                  <a:lnTo>
                    <a:pt x="7" y="38"/>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2" name="Freeform 21"/>
            <p:cNvSpPr/>
            <p:nvPr/>
          </p:nvSpPr>
          <p:spPr bwMode="auto">
            <a:xfrm>
              <a:off x="10731248" y="2330255"/>
              <a:ext cx="45911" cy="45911"/>
            </a:xfrm>
            <a:custGeom>
              <a:avLst/>
              <a:gdLst>
                <a:gd name="T0" fmla="*/ 7 w 38"/>
                <a:gd name="T1" fmla="*/ 0 h 38"/>
                <a:gd name="T2" fmla="*/ 38 w 38"/>
                <a:gd name="T3" fmla="*/ 31 h 38"/>
                <a:gd name="T4" fmla="*/ 31 w 38"/>
                <a:gd name="T5" fmla="*/ 38 h 38"/>
                <a:gd name="T6" fmla="*/ 0 w 38"/>
                <a:gd name="T7" fmla="*/ 7 h 38"/>
                <a:gd name="T8" fmla="*/ 7 w 38"/>
                <a:gd name="T9" fmla="*/ 0 h 38"/>
              </a:gdLst>
              <a:ahLst/>
              <a:cxnLst>
                <a:cxn ang="0">
                  <a:pos x="T0" y="T1"/>
                </a:cxn>
                <a:cxn ang="0">
                  <a:pos x="T2" y="T3"/>
                </a:cxn>
                <a:cxn ang="0">
                  <a:pos x="T4" y="T5"/>
                </a:cxn>
                <a:cxn ang="0">
                  <a:pos x="T6" y="T7"/>
                </a:cxn>
                <a:cxn ang="0">
                  <a:pos x="T8" y="T9"/>
                </a:cxn>
              </a:cxnLst>
              <a:rect l="0" t="0" r="r" b="b"/>
              <a:pathLst>
                <a:path w="38" h="38">
                  <a:moveTo>
                    <a:pt x="7" y="0"/>
                  </a:moveTo>
                  <a:lnTo>
                    <a:pt x="38" y="31"/>
                  </a:lnTo>
                  <a:lnTo>
                    <a:pt x="31" y="38"/>
                  </a:lnTo>
                  <a:lnTo>
                    <a:pt x="0" y="7"/>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3" name="Freeform 22"/>
            <p:cNvSpPr/>
            <p:nvPr/>
          </p:nvSpPr>
          <p:spPr bwMode="auto">
            <a:xfrm>
              <a:off x="10731248" y="2190105"/>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4" name="Freeform 23"/>
            <p:cNvSpPr/>
            <p:nvPr/>
          </p:nvSpPr>
          <p:spPr bwMode="auto">
            <a:xfrm>
              <a:off x="10731248" y="2190105"/>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5" name="Freeform 24"/>
            <p:cNvSpPr/>
            <p:nvPr/>
          </p:nvSpPr>
          <p:spPr bwMode="auto">
            <a:xfrm>
              <a:off x="10731248" y="2049954"/>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6" name="Freeform 25"/>
            <p:cNvSpPr/>
            <p:nvPr/>
          </p:nvSpPr>
          <p:spPr bwMode="auto">
            <a:xfrm>
              <a:off x="10731248" y="2049954"/>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7" name="Freeform 26"/>
            <p:cNvSpPr/>
            <p:nvPr/>
          </p:nvSpPr>
          <p:spPr bwMode="auto">
            <a:xfrm>
              <a:off x="10870191" y="2748290"/>
              <a:ext cx="47120" cy="47120"/>
            </a:xfrm>
            <a:custGeom>
              <a:avLst/>
              <a:gdLst>
                <a:gd name="T0" fmla="*/ 31 w 39"/>
                <a:gd name="T1" fmla="*/ 0 h 39"/>
                <a:gd name="T2" fmla="*/ 39 w 39"/>
                <a:gd name="T3" fmla="*/ 7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7"/>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8" name="Freeform 27"/>
            <p:cNvSpPr/>
            <p:nvPr/>
          </p:nvSpPr>
          <p:spPr bwMode="auto">
            <a:xfrm>
              <a:off x="10870191" y="2748290"/>
              <a:ext cx="47120" cy="47120"/>
            </a:xfrm>
            <a:custGeom>
              <a:avLst/>
              <a:gdLst>
                <a:gd name="T0" fmla="*/ 8 w 39"/>
                <a:gd name="T1" fmla="*/ 0 h 39"/>
                <a:gd name="T2" fmla="*/ 39 w 39"/>
                <a:gd name="T3" fmla="*/ 31 h 39"/>
                <a:gd name="T4" fmla="*/ 31 w 39"/>
                <a:gd name="T5" fmla="*/ 39 h 39"/>
                <a:gd name="T6" fmla="*/ 0 w 39"/>
                <a:gd name="T7" fmla="*/ 7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39" name="Freeform 28"/>
            <p:cNvSpPr/>
            <p:nvPr/>
          </p:nvSpPr>
          <p:spPr bwMode="auto">
            <a:xfrm>
              <a:off x="10870191" y="2608140"/>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0" name="Freeform 29"/>
            <p:cNvSpPr/>
            <p:nvPr/>
          </p:nvSpPr>
          <p:spPr bwMode="auto">
            <a:xfrm>
              <a:off x="10870191" y="2608140"/>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1" name="Freeform 30"/>
            <p:cNvSpPr/>
            <p:nvPr/>
          </p:nvSpPr>
          <p:spPr bwMode="auto">
            <a:xfrm>
              <a:off x="10870191" y="2469198"/>
              <a:ext cx="47120" cy="45911"/>
            </a:xfrm>
            <a:custGeom>
              <a:avLst/>
              <a:gdLst>
                <a:gd name="T0" fmla="*/ 31 w 39"/>
                <a:gd name="T1" fmla="*/ 0 h 38"/>
                <a:gd name="T2" fmla="*/ 39 w 39"/>
                <a:gd name="T3" fmla="*/ 8 h 38"/>
                <a:gd name="T4" fmla="*/ 8 w 39"/>
                <a:gd name="T5" fmla="*/ 38 h 38"/>
                <a:gd name="T6" fmla="*/ 0 w 39"/>
                <a:gd name="T7" fmla="*/ 30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8"/>
                  </a:lnTo>
                  <a:lnTo>
                    <a:pt x="8" y="38"/>
                  </a:lnTo>
                  <a:lnTo>
                    <a:pt x="0" y="3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2" name="Freeform 31"/>
            <p:cNvSpPr/>
            <p:nvPr/>
          </p:nvSpPr>
          <p:spPr bwMode="auto">
            <a:xfrm>
              <a:off x="10870191" y="2469198"/>
              <a:ext cx="47120" cy="45911"/>
            </a:xfrm>
            <a:custGeom>
              <a:avLst/>
              <a:gdLst>
                <a:gd name="T0" fmla="*/ 8 w 39"/>
                <a:gd name="T1" fmla="*/ 0 h 38"/>
                <a:gd name="T2" fmla="*/ 39 w 39"/>
                <a:gd name="T3" fmla="*/ 30 h 38"/>
                <a:gd name="T4" fmla="*/ 31 w 39"/>
                <a:gd name="T5" fmla="*/ 38 h 38"/>
                <a:gd name="T6" fmla="*/ 0 w 39"/>
                <a:gd name="T7" fmla="*/ 8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0"/>
                  </a:lnTo>
                  <a:lnTo>
                    <a:pt x="31"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3" name="Freeform 32"/>
            <p:cNvSpPr/>
            <p:nvPr/>
          </p:nvSpPr>
          <p:spPr bwMode="auto">
            <a:xfrm>
              <a:off x="10870191" y="2330255"/>
              <a:ext cx="47120" cy="45911"/>
            </a:xfrm>
            <a:custGeom>
              <a:avLst/>
              <a:gdLst>
                <a:gd name="T0" fmla="*/ 31 w 39"/>
                <a:gd name="T1" fmla="*/ 0 h 38"/>
                <a:gd name="T2" fmla="*/ 39 w 39"/>
                <a:gd name="T3" fmla="*/ 7 h 38"/>
                <a:gd name="T4" fmla="*/ 8 w 39"/>
                <a:gd name="T5" fmla="*/ 38 h 38"/>
                <a:gd name="T6" fmla="*/ 0 w 39"/>
                <a:gd name="T7" fmla="*/ 31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7"/>
                  </a:lnTo>
                  <a:lnTo>
                    <a:pt x="8" y="38"/>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4" name="Freeform 33"/>
            <p:cNvSpPr/>
            <p:nvPr/>
          </p:nvSpPr>
          <p:spPr bwMode="auto">
            <a:xfrm>
              <a:off x="10870191" y="2330255"/>
              <a:ext cx="47120" cy="45911"/>
            </a:xfrm>
            <a:custGeom>
              <a:avLst/>
              <a:gdLst>
                <a:gd name="T0" fmla="*/ 8 w 39"/>
                <a:gd name="T1" fmla="*/ 0 h 38"/>
                <a:gd name="T2" fmla="*/ 39 w 39"/>
                <a:gd name="T3" fmla="*/ 31 h 38"/>
                <a:gd name="T4" fmla="*/ 31 w 39"/>
                <a:gd name="T5" fmla="*/ 38 h 38"/>
                <a:gd name="T6" fmla="*/ 0 w 39"/>
                <a:gd name="T7" fmla="*/ 7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1"/>
                  </a:lnTo>
                  <a:lnTo>
                    <a:pt x="31" y="38"/>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5" name="Freeform 34"/>
            <p:cNvSpPr/>
            <p:nvPr/>
          </p:nvSpPr>
          <p:spPr bwMode="auto">
            <a:xfrm>
              <a:off x="10870191" y="2190105"/>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6" name="Freeform 35"/>
            <p:cNvSpPr/>
            <p:nvPr/>
          </p:nvSpPr>
          <p:spPr bwMode="auto">
            <a:xfrm>
              <a:off x="10870191" y="2190105"/>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7" name="Freeform 36"/>
            <p:cNvSpPr/>
            <p:nvPr/>
          </p:nvSpPr>
          <p:spPr bwMode="auto">
            <a:xfrm>
              <a:off x="10870191" y="2049954"/>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8" name="Freeform 37"/>
            <p:cNvSpPr/>
            <p:nvPr/>
          </p:nvSpPr>
          <p:spPr bwMode="auto">
            <a:xfrm>
              <a:off x="10870191" y="2049954"/>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49" name="Freeform 38"/>
            <p:cNvSpPr/>
            <p:nvPr/>
          </p:nvSpPr>
          <p:spPr bwMode="auto">
            <a:xfrm>
              <a:off x="11010341" y="2748290"/>
              <a:ext cx="45911" cy="47120"/>
            </a:xfrm>
            <a:custGeom>
              <a:avLst/>
              <a:gdLst>
                <a:gd name="T0" fmla="*/ 30 w 38"/>
                <a:gd name="T1" fmla="*/ 0 h 39"/>
                <a:gd name="T2" fmla="*/ 38 w 38"/>
                <a:gd name="T3" fmla="*/ 7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7"/>
                  </a:lnTo>
                  <a:lnTo>
                    <a:pt x="8" y="39"/>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0" name="Freeform 39"/>
            <p:cNvSpPr/>
            <p:nvPr/>
          </p:nvSpPr>
          <p:spPr bwMode="auto">
            <a:xfrm>
              <a:off x="11010341" y="2748290"/>
              <a:ext cx="45911" cy="47120"/>
            </a:xfrm>
            <a:custGeom>
              <a:avLst/>
              <a:gdLst>
                <a:gd name="T0" fmla="*/ 8 w 38"/>
                <a:gd name="T1" fmla="*/ 0 h 39"/>
                <a:gd name="T2" fmla="*/ 38 w 38"/>
                <a:gd name="T3" fmla="*/ 31 h 39"/>
                <a:gd name="T4" fmla="*/ 30 w 38"/>
                <a:gd name="T5" fmla="*/ 39 h 39"/>
                <a:gd name="T6" fmla="*/ 0 w 38"/>
                <a:gd name="T7" fmla="*/ 7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1" name="Freeform 40"/>
            <p:cNvSpPr/>
            <p:nvPr/>
          </p:nvSpPr>
          <p:spPr bwMode="auto">
            <a:xfrm>
              <a:off x="11010341" y="2608140"/>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2" name="Freeform 41"/>
            <p:cNvSpPr/>
            <p:nvPr/>
          </p:nvSpPr>
          <p:spPr bwMode="auto">
            <a:xfrm>
              <a:off x="11010341" y="2608140"/>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3" name="Freeform 42"/>
            <p:cNvSpPr/>
            <p:nvPr/>
          </p:nvSpPr>
          <p:spPr bwMode="auto">
            <a:xfrm>
              <a:off x="11010341" y="2469198"/>
              <a:ext cx="45911" cy="45911"/>
            </a:xfrm>
            <a:custGeom>
              <a:avLst/>
              <a:gdLst>
                <a:gd name="T0" fmla="*/ 30 w 38"/>
                <a:gd name="T1" fmla="*/ 0 h 38"/>
                <a:gd name="T2" fmla="*/ 38 w 38"/>
                <a:gd name="T3" fmla="*/ 8 h 38"/>
                <a:gd name="T4" fmla="*/ 8 w 38"/>
                <a:gd name="T5" fmla="*/ 38 h 38"/>
                <a:gd name="T6" fmla="*/ 0 w 38"/>
                <a:gd name="T7" fmla="*/ 30 h 38"/>
                <a:gd name="T8" fmla="*/ 30 w 38"/>
                <a:gd name="T9" fmla="*/ 0 h 38"/>
              </a:gdLst>
              <a:ahLst/>
              <a:cxnLst>
                <a:cxn ang="0">
                  <a:pos x="T0" y="T1"/>
                </a:cxn>
                <a:cxn ang="0">
                  <a:pos x="T2" y="T3"/>
                </a:cxn>
                <a:cxn ang="0">
                  <a:pos x="T4" y="T5"/>
                </a:cxn>
                <a:cxn ang="0">
                  <a:pos x="T6" y="T7"/>
                </a:cxn>
                <a:cxn ang="0">
                  <a:pos x="T8" y="T9"/>
                </a:cxn>
              </a:cxnLst>
              <a:rect l="0" t="0" r="r" b="b"/>
              <a:pathLst>
                <a:path w="38" h="38">
                  <a:moveTo>
                    <a:pt x="30" y="0"/>
                  </a:moveTo>
                  <a:lnTo>
                    <a:pt x="38" y="8"/>
                  </a:lnTo>
                  <a:lnTo>
                    <a:pt x="8" y="38"/>
                  </a:lnTo>
                  <a:lnTo>
                    <a:pt x="0" y="30"/>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4" name="Freeform 43"/>
            <p:cNvSpPr/>
            <p:nvPr/>
          </p:nvSpPr>
          <p:spPr bwMode="auto">
            <a:xfrm>
              <a:off x="11010341" y="2469198"/>
              <a:ext cx="45911" cy="45911"/>
            </a:xfrm>
            <a:custGeom>
              <a:avLst/>
              <a:gdLst>
                <a:gd name="T0" fmla="*/ 8 w 38"/>
                <a:gd name="T1" fmla="*/ 0 h 38"/>
                <a:gd name="T2" fmla="*/ 38 w 38"/>
                <a:gd name="T3" fmla="*/ 30 h 38"/>
                <a:gd name="T4" fmla="*/ 30 w 38"/>
                <a:gd name="T5" fmla="*/ 38 h 38"/>
                <a:gd name="T6" fmla="*/ 0 w 38"/>
                <a:gd name="T7" fmla="*/ 8 h 38"/>
                <a:gd name="T8" fmla="*/ 8 w 38"/>
                <a:gd name="T9" fmla="*/ 0 h 38"/>
              </a:gdLst>
              <a:ahLst/>
              <a:cxnLst>
                <a:cxn ang="0">
                  <a:pos x="T0" y="T1"/>
                </a:cxn>
                <a:cxn ang="0">
                  <a:pos x="T2" y="T3"/>
                </a:cxn>
                <a:cxn ang="0">
                  <a:pos x="T4" y="T5"/>
                </a:cxn>
                <a:cxn ang="0">
                  <a:pos x="T6" y="T7"/>
                </a:cxn>
                <a:cxn ang="0">
                  <a:pos x="T8" y="T9"/>
                </a:cxn>
              </a:cxnLst>
              <a:rect l="0" t="0" r="r" b="b"/>
              <a:pathLst>
                <a:path w="38" h="38">
                  <a:moveTo>
                    <a:pt x="8" y="0"/>
                  </a:moveTo>
                  <a:lnTo>
                    <a:pt x="38" y="30"/>
                  </a:lnTo>
                  <a:lnTo>
                    <a:pt x="30"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5" name="Freeform 44"/>
            <p:cNvSpPr/>
            <p:nvPr/>
          </p:nvSpPr>
          <p:spPr bwMode="auto">
            <a:xfrm>
              <a:off x="11010341" y="2330255"/>
              <a:ext cx="45911" cy="45911"/>
            </a:xfrm>
            <a:custGeom>
              <a:avLst/>
              <a:gdLst>
                <a:gd name="T0" fmla="*/ 30 w 38"/>
                <a:gd name="T1" fmla="*/ 0 h 38"/>
                <a:gd name="T2" fmla="*/ 38 w 38"/>
                <a:gd name="T3" fmla="*/ 7 h 38"/>
                <a:gd name="T4" fmla="*/ 8 w 38"/>
                <a:gd name="T5" fmla="*/ 38 h 38"/>
                <a:gd name="T6" fmla="*/ 0 w 38"/>
                <a:gd name="T7" fmla="*/ 31 h 38"/>
                <a:gd name="T8" fmla="*/ 30 w 38"/>
                <a:gd name="T9" fmla="*/ 0 h 38"/>
              </a:gdLst>
              <a:ahLst/>
              <a:cxnLst>
                <a:cxn ang="0">
                  <a:pos x="T0" y="T1"/>
                </a:cxn>
                <a:cxn ang="0">
                  <a:pos x="T2" y="T3"/>
                </a:cxn>
                <a:cxn ang="0">
                  <a:pos x="T4" y="T5"/>
                </a:cxn>
                <a:cxn ang="0">
                  <a:pos x="T6" y="T7"/>
                </a:cxn>
                <a:cxn ang="0">
                  <a:pos x="T8" y="T9"/>
                </a:cxn>
              </a:cxnLst>
              <a:rect l="0" t="0" r="r" b="b"/>
              <a:pathLst>
                <a:path w="38" h="38">
                  <a:moveTo>
                    <a:pt x="30" y="0"/>
                  </a:moveTo>
                  <a:lnTo>
                    <a:pt x="38" y="7"/>
                  </a:lnTo>
                  <a:lnTo>
                    <a:pt x="8" y="38"/>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6" name="Freeform 45"/>
            <p:cNvSpPr/>
            <p:nvPr/>
          </p:nvSpPr>
          <p:spPr bwMode="auto">
            <a:xfrm>
              <a:off x="11010341" y="2330255"/>
              <a:ext cx="45911" cy="45911"/>
            </a:xfrm>
            <a:custGeom>
              <a:avLst/>
              <a:gdLst>
                <a:gd name="T0" fmla="*/ 8 w 38"/>
                <a:gd name="T1" fmla="*/ 0 h 38"/>
                <a:gd name="T2" fmla="*/ 38 w 38"/>
                <a:gd name="T3" fmla="*/ 31 h 38"/>
                <a:gd name="T4" fmla="*/ 30 w 38"/>
                <a:gd name="T5" fmla="*/ 38 h 38"/>
                <a:gd name="T6" fmla="*/ 0 w 38"/>
                <a:gd name="T7" fmla="*/ 7 h 38"/>
                <a:gd name="T8" fmla="*/ 8 w 38"/>
                <a:gd name="T9" fmla="*/ 0 h 38"/>
              </a:gdLst>
              <a:ahLst/>
              <a:cxnLst>
                <a:cxn ang="0">
                  <a:pos x="T0" y="T1"/>
                </a:cxn>
                <a:cxn ang="0">
                  <a:pos x="T2" y="T3"/>
                </a:cxn>
                <a:cxn ang="0">
                  <a:pos x="T4" y="T5"/>
                </a:cxn>
                <a:cxn ang="0">
                  <a:pos x="T6" y="T7"/>
                </a:cxn>
                <a:cxn ang="0">
                  <a:pos x="T8" y="T9"/>
                </a:cxn>
              </a:cxnLst>
              <a:rect l="0" t="0" r="r" b="b"/>
              <a:pathLst>
                <a:path w="38" h="38">
                  <a:moveTo>
                    <a:pt x="8" y="0"/>
                  </a:moveTo>
                  <a:lnTo>
                    <a:pt x="38" y="31"/>
                  </a:lnTo>
                  <a:lnTo>
                    <a:pt x="30" y="38"/>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7" name="Freeform 46"/>
            <p:cNvSpPr/>
            <p:nvPr/>
          </p:nvSpPr>
          <p:spPr bwMode="auto">
            <a:xfrm>
              <a:off x="11010341" y="2190105"/>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8" name="Freeform 47"/>
            <p:cNvSpPr/>
            <p:nvPr/>
          </p:nvSpPr>
          <p:spPr bwMode="auto">
            <a:xfrm>
              <a:off x="11010341" y="2190105"/>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59" name="Freeform 48"/>
            <p:cNvSpPr/>
            <p:nvPr/>
          </p:nvSpPr>
          <p:spPr bwMode="auto">
            <a:xfrm>
              <a:off x="11010341" y="2049954"/>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0" name="Freeform 49"/>
            <p:cNvSpPr/>
            <p:nvPr/>
          </p:nvSpPr>
          <p:spPr bwMode="auto">
            <a:xfrm>
              <a:off x="11010341" y="2049954"/>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1" name="Freeform 50"/>
            <p:cNvSpPr/>
            <p:nvPr/>
          </p:nvSpPr>
          <p:spPr bwMode="auto">
            <a:xfrm>
              <a:off x="11148075" y="2748290"/>
              <a:ext cx="47120" cy="47120"/>
            </a:xfrm>
            <a:custGeom>
              <a:avLst/>
              <a:gdLst>
                <a:gd name="T0" fmla="*/ 31 w 39"/>
                <a:gd name="T1" fmla="*/ 0 h 39"/>
                <a:gd name="T2" fmla="*/ 39 w 39"/>
                <a:gd name="T3" fmla="*/ 7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7"/>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2" name="Freeform 51"/>
            <p:cNvSpPr/>
            <p:nvPr/>
          </p:nvSpPr>
          <p:spPr bwMode="auto">
            <a:xfrm>
              <a:off x="11148075" y="2748290"/>
              <a:ext cx="47120" cy="47120"/>
            </a:xfrm>
            <a:custGeom>
              <a:avLst/>
              <a:gdLst>
                <a:gd name="T0" fmla="*/ 8 w 39"/>
                <a:gd name="T1" fmla="*/ 0 h 39"/>
                <a:gd name="T2" fmla="*/ 39 w 39"/>
                <a:gd name="T3" fmla="*/ 31 h 39"/>
                <a:gd name="T4" fmla="*/ 31 w 39"/>
                <a:gd name="T5" fmla="*/ 39 h 39"/>
                <a:gd name="T6" fmla="*/ 0 w 39"/>
                <a:gd name="T7" fmla="*/ 7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3" name="Freeform 52"/>
            <p:cNvSpPr/>
            <p:nvPr/>
          </p:nvSpPr>
          <p:spPr bwMode="auto">
            <a:xfrm>
              <a:off x="11148075" y="2608140"/>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4" name="Freeform 53"/>
            <p:cNvSpPr/>
            <p:nvPr/>
          </p:nvSpPr>
          <p:spPr bwMode="auto">
            <a:xfrm>
              <a:off x="11148075" y="2608140"/>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5" name="Freeform 54"/>
            <p:cNvSpPr/>
            <p:nvPr/>
          </p:nvSpPr>
          <p:spPr bwMode="auto">
            <a:xfrm>
              <a:off x="11148075" y="2469198"/>
              <a:ext cx="47120" cy="45911"/>
            </a:xfrm>
            <a:custGeom>
              <a:avLst/>
              <a:gdLst>
                <a:gd name="T0" fmla="*/ 31 w 39"/>
                <a:gd name="T1" fmla="*/ 0 h 38"/>
                <a:gd name="T2" fmla="*/ 39 w 39"/>
                <a:gd name="T3" fmla="*/ 8 h 38"/>
                <a:gd name="T4" fmla="*/ 8 w 39"/>
                <a:gd name="T5" fmla="*/ 38 h 38"/>
                <a:gd name="T6" fmla="*/ 0 w 39"/>
                <a:gd name="T7" fmla="*/ 30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8"/>
                  </a:lnTo>
                  <a:lnTo>
                    <a:pt x="8" y="38"/>
                  </a:lnTo>
                  <a:lnTo>
                    <a:pt x="0" y="3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6" name="Freeform 55"/>
            <p:cNvSpPr/>
            <p:nvPr/>
          </p:nvSpPr>
          <p:spPr bwMode="auto">
            <a:xfrm>
              <a:off x="11148075" y="2469198"/>
              <a:ext cx="47120" cy="45911"/>
            </a:xfrm>
            <a:custGeom>
              <a:avLst/>
              <a:gdLst>
                <a:gd name="T0" fmla="*/ 8 w 39"/>
                <a:gd name="T1" fmla="*/ 0 h 38"/>
                <a:gd name="T2" fmla="*/ 39 w 39"/>
                <a:gd name="T3" fmla="*/ 30 h 38"/>
                <a:gd name="T4" fmla="*/ 31 w 39"/>
                <a:gd name="T5" fmla="*/ 38 h 38"/>
                <a:gd name="T6" fmla="*/ 0 w 39"/>
                <a:gd name="T7" fmla="*/ 8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0"/>
                  </a:lnTo>
                  <a:lnTo>
                    <a:pt x="31"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7" name="Freeform 56"/>
            <p:cNvSpPr/>
            <p:nvPr/>
          </p:nvSpPr>
          <p:spPr bwMode="auto">
            <a:xfrm>
              <a:off x="11148075" y="2330255"/>
              <a:ext cx="47120" cy="45911"/>
            </a:xfrm>
            <a:custGeom>
              <a:avLst/>
              <a:gdLst>
                <a:gd name="T0" fmla="*/ 31 w 39"/>
                <a:gd name="T1" fmla="*/ 0 h 38"/>
                <a:gd name="T2" fmla="*/ 39 w 39"/>
                <a:gd name="T3" fmla="*/ 7 h 38"/>
                <a:gd name="T4" fmla="*/ 8 w 39"/>
                <a:gd name="T5" fmla="*/ 38 h 38"/>
                <a:gd name="T6" fmla="*/ 0 w 39"/>
                <a:gd name="T7" fmla="*/ 31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7"/>
                  </a:lnTo>
                  <a:lnTo>
                    <a:pt x="8" y="38"/>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8" name="Freeform 57"/>
            <p:cNvSpPr/>
            <p:nvPr/>
          </p:nvSpPr>
          <p:spPr bwMode="auto">
            <a:xfrm>
              <a:off x="11148075" y="2330255"/>
              <a:ext cx="47120" cy="45911"/>
            </a:xfrm>
            <a:custGeom>
              <a:avLst/>
              <a:gdLst>
                <a:gd name="T0" fmla="*/ 8 w 39"/>
                <a:gd name="T1" fmla="*/ 0 h 38"/>
                <a:gd name="T2" fmla="*/ 39 w 39"/>
                <a:gd name="T3" fmla="*/ 31 h 38"/>
                <a:gd name="T4" fmla="*/ 31 w 39"/>
                <a:gd name="T5" fmla="*/ 38 h 38"/>
                <a:gd name="T6" fmla="*/ 0 w 39"/>
                <a:gd name="T7" fmla="*/ 7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1"/>
                  </a:lnTo>
                  <a:lnTo>
                    <a:pt x="31" y="38"/>
                  </a:lnTo>
                  <a:lnTo>
                    <a:pt x="0" y="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69" name="Freeform 58"/>
            <p:cNvSpPr/>
            <p:nvPr/>
          </p:nvSpPr>
          <p:spPr bwMode="auto">
            <a:xfrm>
              <a:off x="11148075" y="2190105"/>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70" name="Freeform 59"/>
            <p:cNvSpPr/>
            <p:nvPr/>
          </p:nvSpPr>
          <p:spPr bwMode="auto">
            <a:xfrm>
              <a:off x="11148075" y="2190105"/>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71" name="Freeform 60"/>
            <p:cNvSpPr/>
            <p:nvPr/>
          </p:nvSpPr>
          <p:spPr bwMode="auto">
            <a:xfrm>
              <a:off x="11148075" y="2049954"/>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272" name="Freeform 61"/>
            <p:cNvSpPr/>
            <p:nvPr/>
          </p:nvSpPr>
          <p:spPr bwMode="auto">
            <a:xfrm>
              <a:off x="11148075" y="2049954"/>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gr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121"/>
          <p:cNvSpPr/>
          <p:nvPr/>
        </p:nvSpPr>
        <p:spPr>
          <a:xfrm>
            <a:off x="0" y="0"/>
            <a:ext cx="12192000" cy="6858000"/>
          </a:xfrm>
          <a:prstGeom prst="rect">
            <a:avLst/>
          </a:prstGeom>
          <a:blipFill>
            <a:blip r:embed="rId1"/>
            <a:stretch>
              <a:fillRect t="-9259" b="-9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5" name="矩形 4"/>
          <p:cNvSpPr/>
          <p:nvPr/>
        </p:nvSpPr>
        <p:spPr>
          <a:xfrm>
            <a:off x="0" y="0"/>
            <a:ext cx="12192000" cy="6858000"/>
          </a:xfrm>
          <a:prstGeom prst="rect">
            <a:avLst/>
          </a:prstGeom>
          <a:solidFill>
            <a:srgbClr val="FFFFFF">
              <a:alpha val="8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grpSp>
        <p:nvGrpSpPr>
          <p:cNvPr id="72" name="组合 71"/>
          <p:cNvGrpSpPr/>
          <p:nvPr/>
        </p:nvGrpSpPr>
        <p:grpSpPr>
          <a:xfrm>
            <a:off x="11275559" y="1363315"/>
            <a:ext cx="466034" cy="748810"/>
            <a:chOff x="10731248" y="2049954"/>
            <a:chExt cx="463947" cy="745456"/>
          </a:xfrm>
          <a:solidFill>
            <a:srgbClr val="FB954C"/>
          </a:solidFill>
        </p:grpSpPr>
        <p:sp>
          <p:nvSpPr>
            <p:cNvPr id="73" name="Freeform 14"/>
            <p:cNvSpPr/>
            <p:nvPr/>
          </p:nvSpPr>
          <p:spPr bwMode="auto">
            <a:xfrm>
              <a:off x="10731248" y="2748290"/>
              <a:ext cx="45911" cy="47120"/>
            </a:xfrm>
            <a:custGeom>
              <a:avLst/>
              <a:gdLst>
                <a:gd name="T0" fmla="*/ 31 w 38"/>
                <a:gd name="T1" fmla="*/ 0 h 39"/>
                <a:gd name="T2" fmla="*/ 38 w 38"/>
                <a:gd name="T3" fmla="*/ 7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7"/>
                  </a:lnTo>
                  <a:lnTo>
                    <a:pt x="7"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4" name="Freeform 15"/>
            <p:cNvSpPr/>
            <p:nvPr/>
          </p:nvSpPr>
          <p:spPr bwMode="auto">
            <a:xfrm>
              <a:off x="10731248" y="2748290"/>
              <a:ext cx="45911" cy="47120"/>
            </a:xfrm>
            <a:custGeom>
              <a:avLst/>
              <a:gdLst>
                <a:gd name="T0" fmla="*/ 7 w 38"/>
                <a:gd name="T1" fmla="*/ 0 h 39"/>
                <a:gd name="T2" fmla="*/ 38 w 38"/>
                <a:gd name="T3" fmla="*/ 31 h 39"/>
                <a:gd name="T4" fmla="*/ 31 w 38"/>
                <a:gd name="T5" fmla="*/ 39 h 39"/>
                <a:gd name="T6" fmla="*/ 0 w 38"/>
                <a:gd name="T7" fmla="*/ 7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5" name="Freeform 16"/>
            <p:cNvSpPr/>
            <p:nvPr/>
          </p:nvSpPr>
          <p:spPr bwMode="auto">
            <a:xfrm>
              <a:off x="10731248" y="2608140"/>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6" name="Freeform 17"/>
            <p:cNvSpPr/>
            <p:nvPr/>
          </p:nvSpPr>
          <p:spPr bwMode="auto">
            <a:xfrm>
              <a:off x="10731248" y="2608140"/>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7" name="Freeform 18"/>
            <p:cNvSpPr/>
            <p:nvPr/>
          </p:nvSpPr>
          <p:spPr bwMode="auto">
            <a:xfrm>
              <a:off x="10731248" y="2469198"/>
              <a:ext cx="45911" cy="45911"/>
            </a:xfrm>
            <a:custGeom>
              <a:avLst/>
              <a:gdLst>
                <a:gd name="T0" fmla="*/ 31 w 38"/>
                <a:gd name="T1" fmla="*/ 0 h 38"/>
                <a:gd name="T2" fmla="*/ 38 w 38"/>
                <a:gd name="T3" fmla="*/ 8 h 38"/>
                <a:gd name="T4" fmla="*/ 7 w 38"/>
                <a:gd name="T5" fmla="*/ 38 h 38"/>
                <a:gd name="T6" fmla="*/ 0 w 38"/>
                <a:gd name="T7" fmla="*/ 30 h 38"/>
                <a:gd name="T8" fmla="*/ 31 w 38"/>
                <a:gd name="T9" fmla="*/ 0 h 38"/>
              </a:gdLst>
              <a:ahLst/>
              <a:cxnLst>
                <a:cxn ang="0">
                  <a:pos x="T0" y="T1"/>
                </a:cxn>
                <a:cxn ang="0">
                  <a:pos x="T2" y="T3"/>
                </a:cxn>
                <a:cxn ang="0">
                  <a:pos x="T4" y="T5"/>
                </a:cxn>
                <a:cxn ang="0">
                  <a:pos x="T6" y="T7"/>
                </a:cxn>
                <a:cxn ang="0">
                  <a:pos x="T8" y="T9"/>
                </a:cxn>
              </a:cxnLst>
              <a:rect l="0" t="0" r="r" b="b"/>
              <a:pathLst>
                <a:path w="38" h="38">
                  <a:moveTo>
                    <a:pt x="31" y="0"/>
                  </a:moveTo>
                  <a:lnTo>
                    <a:pt x="38" y="8"/>
                  </a:lnTo>
                  <a:lnTo>
                    <a:pt x="7" y="38"/>
                  </a:lnTo>
                  <a:lnTo>
                    <a:pt x="0" y="30"/>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8" name="Freeform 19"/>
            <p:cNvSpPr/>
            <p:nvPr/>
          </p:nvSpPr>
          <p:spPr bwMode="auto">
            <a:xfrm>
              <a:off x="10731248" y="2469198"/>
              <a:ext cx="45911" cy="45911"/>
            </a:xfrm>
            <a:custGeom>
              <a:avLst/>
              <a:gdLst>
                <a:gd name="T0" fmla="*/ 7 w 38"/>
                <a:gd name="T1" fmla="*/ 0 h 38"/>
                <a:gd name="T2" fmla="*/ 38 w 38"/>
                <a:gd name="T3" fmla="*/ 30 h 38"/>
                <a:gd name="T4" fmla="*/ 31 w 38"/>
                <a:gd name="T5" fmla="*/ 38 h 38"/>
                <a:gd name="T6" fmla="*/ 0 w 38"/>
                <a:gd name="T7" fmla="*/ 8 h 38"/>
                <a:gd name="T8" fmla="*/ 7 w 38"/>
                <a:gd name="T9" fmla="*/ 0 h 38"/>
              </a:gdLst>
              <a:ahLst/>
              <a:cxnLst>
                <a:cxn ang="0">
                  <a:pos x="T0" y="T1"/>
                </a:cxn>
                <a:cxn ang="0">
                  <a:pos x="T2" y="T3"/>
                </a:cxn>
                <a:cxn ang="0">
                  <a:pos x="T4" y="T5"/>
                </a:cxn>
                <a:cxn ang="0">
                  <a:pos x="T6" y="T7"/>
                </a:cxn>
                <a:cxn ang="0">
                  <a:pos x="T8" y="T9"/>
                </a:cxn>
              </a:cxnLst>
              <a:rect l="0" t="0" r="r" b="b"/>
              <a:pathLst>
                <a:path w="38" h="38">
                  <a:moveTo>
                    <a:pt x="7" y="0"/>
                  </a:moveTo>
                  <a:lnTo>
                    <a:pt x="38" y="30"/>
                  </a:lnTo>
                  <a:lnTo>
                    <a:pt x="31" y="38"/>
                  </a:lnTo>
                  <a:lnTo>
                    <a:pt x="0" y="8"/>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79" name="Freeform 20"/>
            <p:cNvSpPr/>
            <p:nvPr/>
          </p:nvSpPr>
          <p:spPr bwMode="auto">
            <a:xfrm>
              <a:off x="10731248" y="2330255"/>
              <a:ext cx="45911" cy="45911"/>
            </a:xfrm>
            <a:custGeom>
              <a:avLst/>
              <a:gdLst>
                <a:gd name="T0" fmla="*/ 31 w 38"/>
                <a:gd name="T1" fmla="*/ 0 h 38"/>
                <a:gd name="T2" fmla="*/ 38 w 38"/>
                <a:gd name="T3" fmla="*/ 7 h 38"/>
                <a:gd name="T4" fmla="*/ 7 w 38"/>
                <a:gd name="T5" fmla="*/ 38 h 38"/>
                <a:gd name="T6" fmla="*/ 0 w 38"/>
                <a:gd name="T7" fmla="*/ 31 h 38"/>
                <a:gd name="T8" fmla="*/ 31 w 38"/>
                <a:gd name="T9" fmla="*/ 0 h 38"/>
              </a:gdLst>
              <a:ahLst/>
              <a:cxnLst>
                <a:cxn ang="0">
                  <a:pos x="T0" y="T1"/>
                </a:cxn>
                <a:cxn ang="0">
                  <a:pos x="T2" y="T3"/>
                </a:cxn>
                <a:cxn ang="0">
                  <a:pos x="T4" y="T5"/>
                </a:cxn>
                <a:cxn ang="0">
                  <a:pos x="T6" y="T7"/>
                </a:cxn>
                <a:cxn ang="0">
                  <a:pos x="T8" y="T9"/>
                </a:cxn>
              </a:cxnLst>
              <a:rect l="0" t="0" r="r" b="b"/>
              <a:pathLst>
                <a:path w="38" h="38">
                  <a:moveTo>
                    <a:pt x="31" y="0"/>
                  </a:moveTo>
                  <a:lnTo>
                    <a:pt x="38" y="7"/>
                  </a:lnTo>
                  <a:lnTo>
                    <a:pt x="7" y="38"/>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0" name="Freeform 21"/>
            <p:cNvSpPr/>
            <p:nvPr/>
          </p:nvSpPr>
          <p:spPr bwMode="auto">
            <a:xfrm>
              <a:off x="10731248" y="2330255"/>
              <a:ext cx="45911" cy="45911"/>
            </a:xfrm>
            <a:custGeom>
              <a:avLst/>
              <a:gdLst>
                <a:gd name="T0" fmla="*/ 7 w 38"/>
                <a:gd name="T1" fmla="*/ 0 h 38"/>
                <a:gd name="T2" fmla="*/ 38 w 38"/>
                <a:gd name="T3" fmla="*/ 31 h 38"/>
                <a:gd name="T4" fmla="*/ 31 w 38"/>
                <a:gd name="T5" fmla="*/ 38 h 38"/>
                <a:gd name="T6" fmla="*/ 0 w 38"/>
                <a:gd name="T7" fmla="*/ 7 h 38"/>
                <a:gd name="T8" fmla="*/ 7 w 38"/>
                <a:gd name="T9" fmla="*/ 0 h 38"/>
              </a:gdLst>
              <a:ahLst/>
              <a:cxnLst>
                <a:cxn ang="0">
                  <a:pos x="T0" y="T1"/>
                </a:cxn>
                <a:cxn ang="0">
                  <a:pos x="T2" y="T3"/>
                </a:cxn>
                <a:cxn ang="0">
                  <a:pos x="T4" y="T5"/>
                </a:cxn>
                <a:cxn ang="0">
                  <a:pos x="T6" y="T7"/>
                </a:cxn>
                <a:cxn ang="0">
                  <a:pos x="T8" y="T9"/>
                </a:cxn>
              </a:cxnLst>
              <a:rect l="0" t="0" r="r" b="b"/>
              <a:pathLst>
                <a:path w="38" h="38">
                  <a:moveTo>
                    <a:pt x="7" y="0"/>
                  </a:moveTo>
                  <a:lnTo>
                    <a:pt x="38" y="31"/>
                  </a:lnTo>
                  <a:lnTo>
                    <a:pt x="31" y="38"/>
                  </a:lnTo>
                  <a:lnTo>
                    <a:pt x="0"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1" name="Freeform 22"/>
            <p:cNvSpPr/>
            <p:nvPr/>
          </p:nvSpPr>
          <p:spPr bwMode="auto">
            <a:xfrm>
              <a:off x="10731248" y="2190105"/>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2" name="Freeform 23"/>
            <p:cNvSpPr/>
            <p:nvPr/>
          </p:nvSpPr>
          <p:spPr bwMode="auto">
            <a:xfrm>
              <a:off x="10731248" y="2190105"/>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3" name="Freeform 24"/>
            <p:cNvSpPr/>
            <p:nvPr/>
          </p:nvSpPr>
          <p:spPr bwMode="auto">
            <a:xfrm>
              <a:off x="10731248" y="2049954"/>
              <a:ext cx="45911" cy="47120"/>
            </a:xfrm>
            <a:custGeom>
              <a:avLst/>
              <a:gdLst>
                <a:gd name="T0" fmla="*/ 31 w 38"/>
                <a:gd name="T1" fmla="*/ 0 h 39"/>
                <a:gd name="T2" fmla="*/ 38 w 38"/>
                <a:gd name="T3" fmla="*/ 8 h 39"/>
                <a:gd name="T4" fmla="*/ 7 w 38"/>
                <a:gd name="T5" fmla="*/ 39 h 39"/>
                <a:gd name="T6" fmla="*/ 0 w 38"/>
                <a:gd name="T7" fmla="*/ 31 h 39"/>
                <a:gd name="T8" fmla="*/ 31 w 38"/>
                <a:gd name="T9" fmla="*/ 0 h 39"/>
              </a:gdLst>
              <a:ahLst/>
              <a:cxnLst>
                <a:cxn ang="0">
                  <a:pos x="T0" y="T1"/>
                </a:cxn>
                <a:cxn ang="0">
                  <a:pos x="T2" y="T3"/>
                </a:cxn>
                <a:cxn ang="0">
                  <a:pos x="T4" y="T5"/>
                </a:cxn>
                <a:cxn ang="0">
                  <a:pos x="T6" y="T7"/>
                </a:cxn>
                <a:cxn ang="0">
                  <a:pos x="T8" y="T9"/>
                </a:cxn>
              </a:cxnLst>
              <a:rect l="0" t="0" r="r" b="b"/>
              <a:pathLst>
                <a:path w="38" h="39">
                  <a:moveTo>
                    <a:pt x="31" y="0"/>
                  </a:moveTo>
                  <a:lnTo>
                    <a:pt x="38" y="8"/>
                  </a:lnTo>
                  <a:lnTo>
                    <a:pt x="7"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4" name="Freeform 25"/>
            <p:cNvSpPr/>
            <p:nvPr/>
          </p:nvSpPr>
          <p:spPr bwMode="auto">
            <a:xfrm>
              <a:off x="10731248" y="2049954"/>
              <a:ext cx="45911" cy="47120"/>
            </a:xfrm>
            <a:custGeom>
              <a:avLst/>
              <a:gdLst>
                <a:gd name="T0" fmla="*/ 7 w 38"/>
                <a:gd name="T1" fmla="*/ 0 h 39"/>
                <a:gd name="T2" fmla="*/ 38 w 38"/>
                <a:gd name="T3" fmla="*/ 31 h 39"/>
                <a:gd name="T4" fmla="*/ 31 w 38"/>
                <a:gd name="T5" fmla="*/ 39 h 39"/>
                <a:gd name="T6" fmla="*/ 0 w 38"/>
                <a:gd name="T7" fmla="*/ 8 h 39"/>
                <a:gd name="T8" fmla="*/ 7 w 38"/>
                <a:gd name="T9" fmla="*/ 0 h 39"/>
              </a:gdLst>
              <a:ahLst/>
              <a:cxnLst>
                <a:cxn ang="0">
                  <a:pos x="T0" y="T1"/>
                </a:cxn>
                <a:cxn ang="0">
                  <a:pos x="T2" y="T3"/>
                </a:cxn>
                <a:cxn ang="0">
                  <a:pos x="T4" y="T5"/>
                </a:cxn>
                <a:cxn ang="0">
                  <a:pos x="T6" y="T7"/>
                </a:cxn>
                <a:cxn ang="0">
                  <a:pos x="T8" y="T9"/>
                </a:cxn>
              </a:cxnLst>
              <a:rect l="0" t="0" r="r" b="b"/>
              <a:pathLst>
                <a:path w="38" h="39">
                  <a:moveTo>
                    <a:pt x="7" y="0"/>
                  </a:moveTo>
                  <a:lnTo>
                    <a:pt x="38" y="31"/>
                  </a:lnTo>
                  <a:lnTo>
                    <a:pt x="31" y="39"/>
                  </a:lnTo>
                  <a:lnTo>
                    <a:pt x="0" y="8"/>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5" name="Freeform 26"/>
            <p:cNvSpPr/>
            <p:nvPr/>
          </p:nvSpPr>
          <p:spPr bwMode="auto">
            <a:xfrm>
              <a:off x="10870191" y="2748290"/>
              <a:ext cx="47120" cy="47120"/>
            </a:xfrm>
            <a:custGeom>
              <a:avLst/>
              <a:gdLst>
                <a:gd name="T0" fmla="*/ 31 w 39"/>
                <a:gd name="T1" fmla="*/ 0 h 39"/>
                <a:gd name="T2" fmla="*/ 39 w 39"/>
                <a:gd name="T3" fmla="*/ 7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7"/>
                  </a:lnTo>
                  <a:lnTo>
                    <a:pt x="8"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6" name="Freeform 27"/>
            <p:cNvSpPr/>
            <p:nvPr/>
          </p:nvSpPr>
          <p:spPr bwMode="auto">
            <a:xfrm>
              <a:off x="10870191" y="2748290"/>
              <a:ext cx="47120" cy="47120"/>
            </a:xfrm>
            <a:custGeom>
              <a:avLst/>
              <a:gdLst>
                <a:gd name="T0" fmla="*/ 8 w 39"/>
                <a:gd name="T1" fmla="*/ 0 h 39"/>
                <a:gd name="T2" fmla="*/ 39 w 39"/>
                <a:gd name="T3" fmla="*/ 31 h 39"/>
                <a:gd name="T4" fmla="*/ 31 w 39"/>
                <a:gd name="T5" fmla="*/ 39 h 39"/>
                <a:gd name="T6" fmla="*/ 0 w 39"/>
                <a:gd name="T7" fmla="*/ 7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7"/>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7" name="Freeform 28"/>
            <p:cNvSpPr/>
            <p:nvPr/>
          </p:nvSpPr>
          <p:spPr bwMode="auto">
            <a:xfrm>
              <a:off x="10870191" y="2608140"/>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8" name="Freeform 29"/>
            <p:cNvSpPr/>
            <p:nvPr/>
          </p:nvSpPr>
          <p:spPr bwMode="auto">
            <a:xfrm>
              <a:off x="10870191" y="2608140"/>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89" name="Freeform 30"/>
            <p:cNvSpPr/>
            <p:nvPr/>
          </p:nvSpPr>
          <p:spPr bwMode="auto">
            <a:xfrm>
              <a:off x="10870191" y="2469198"/>
              <a:ext cx="47120" cy="45911"/>
            </a:xfrm>
            <a:custGeom>
              <a:avLst/>
              <a:gdLst>
                <a:gd name="T0" fmla="*/ 31 w 39"/>
                <a:gd name="T1" fmla="*/ 0 h 38"/>
                <a:gd name="T2" fmla="*/ 39 w 39"/>
                <a:gd name="T3" fmla="*/ 8 h 38"/>
                <a:gd name="T4" fmla="*/ 8 w 39"/>
                <a:gd name="T5" fmla="*/ 38 h 38"/>
                <a:gd name="T6" fmla="*/ 0 w 39"/>
                <a:gd name="T7" fmla="*/ 30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8"/>
                  </a:lnTo>
                  <a:lnTo>
                    <a:pt x="8" y="38"/>
                  </a:lnTo>
                  <a:lnTo>
                    <a:pt x="0" y="30"/>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0" name="Freeform 31"/>
            <p:cNvSpPr/>
            <p:nvPr/>
          </p:nvSpPr>
          <p:spPr bwMode="auto">
            <a:xfrm>
              <a:off x="10870191" y="2469198"/>
              <a:ext cx="47120" cy="45911"/>
            </a:xfrm>
            <a:custGeom>
              <a:avLst/>
              <a:gdLst>
                <a:gd name="T0" fmla="*/ 8 w 39"/>
                <a:gd name="T1" fmla="*/ 0 h 38"/>
                <a:gd name="T2" fmla="*/ 39 w 39"/>
                <a:gd name="T3" fmla="*/ 30 h 38"/>
                <a:gd name="T4" fmla="*/ 31 w 39"/>
                <a:gd name="T5" fmla="*/ 38 h 38"/>
                <a:gd name="T6" fmla="*/ 0 w 39"/>
                <a:gd name="T7" fmla="*/ 8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0"/>
                  </a:lnTo>
                  <a:lnTo>
                    <a:pt x="31" y="38"/>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1" name="Freeform 32"/>
            <p:cNvSpPr/>
            <p:nvPr/>
          </p:nvSpPr>
          <p:spPr bwMode="auto">
            <a:xfrm>
              <a:off x="10870191" y="2330255"/>
              <a:ext cx="47120" cy="45911"/>
            </a:xfrm>
            <a:custGeom>
              <a:avLst/>
              <a:gdLst>
                <a:gd name="T0" fmla="*/ 31 w 39"/>
                <a:gd name="T1" fmla="*/ 0 h 38"/>
                <a:gd name="T2" fmla="*/ 39 w 39"/>
                <a:gd name="T3" fmla="*/ 7 h 38"/>
                <a:gd name="T4" fmla="*/ 8 w 39"/>
                <a:gd name="T5" fmla="*/ 38 h 38"/>
                <a:gd name="T6" fmla="*/ 0 w 39"/>
                <a:gd name="T7" fmla="*/ 31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7"/>
                  </a:lnTo>
                  <a:lnTo>
                    <a:pt x="8" y="38"/>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2" name="Freeform 33"/>
            <p:cNvSpPr/>
            <p:nvPr/>
          </p:nvSpPr>
          <p:spPr bwMode="auto">
            <a:xfrm>
              <a:off x="10870191" y="2330255"/>
              <a:ext cx="47120" cy="45911"/>
            </a:xfrm>
            <a:custGeom>
              <a:avLst/>
              <a:gdLst>
                <a:gd name="T0" fmla="*/ 8 w 39"/>
                <a:gd name="T1" fmla="*/ 0 h 38"/>
                <a:gd name="T2" fmla="*/ 39 w 39"/>
                <a:gd name="T3" fmla="*/ 31 h 38"/>
                <a:gd name="T4" fmla="*/ 31 w 39"/>
                <a:gd name="T5" fmla="*/ 38 h 38"/>
                <a:gd name="T6" fmla="*/ 0 w 39"/>
                <a:gd name="T7" fmla="*/ 7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1"/>
                  </a:lnTo>
                  <a:lnTo>
                    <a:pt x="31" y="38"/>
                  </a:lnTo>
                  <a:lnTo>
                    <a:pt x="0" y="7"/>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3" name="Freeform 34"/>
            <p:cNvSpPr/>
            <p:nvPr/>
          </p:nvSpPr>
          <p:spPr bwMode="auto">
            <a:xfrm>
              <a:off x="10870191" y="2190105"/>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4" name="Freeform 35"/>
            <p:cNvSpPr/>
            <p:nvPr/>
          </p:nvSpPr>
          <p:spPr bwMode="auto">
            <a:xfrm>
              <a:off x="10870191" y="2190105"/>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5" name="Freeform 36"/>
            <p:cNvSpPr/>
            <p:nvPr/>
          </p:nvSpPr>
          <p:spPr bwMode="auto">
            <a:xfrm>
              <a:off x="10870191" y="2049954"/>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6" name="Freeform 37"/>
            <p:cNvSpPr/>
            <p:nvPr/>
          </p:nvSpPr>
          <p:spPr bwMode="auto">
            <a:xfrm>
              <a:off x="10870191" y="2049954"/>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7" name="Freeform 38"/>
            <p:cNvSpPr/>
            <p:nvPr/>
          </p:nvSpPr>
          <p:spPr bwMode="auto">
            <a:xfrm>
              <a:off x="11010341" y="2748290"/>
              <a:ext cx="45911" cy="47120"/>
            </a:xfrm>
            <a:custGeom>
              <a:avLst/>
              <a:gdLst>
                <a:gd name="T0" fmla="*/ 30 w 38"/>
                <a:gd name="T1" fmla="*/ 0 h 39"/>
                <a:gd name="T2" fmla="*/ 38 w 38"/>
                <a:gd name="T3" fmla="*/ 7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7"/>
                  </a:lnTo>
                  <a:lnTo>
                    <a:pt x="8" y="39"/>
                  </a:lnTo>
                  <a:lnTo>
                    <a:pt x="0" y="31"/>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8" name="Freeform 39"/>
            <p:cNvSpPr/>
            <p:nvPr/>
          </p:nvSpPr>
          <p:spPr bwMode="auto">
            <a:xfrm>
              <a:off x="11010341" y="2748290"/>
              <a:ext cx="45911" cy="47120"/>
            </a:xfrm>
            <a:custGeom>
              <a:avLst/>
              <a:gdLst>
                <a:gd name="T0" fmla="*/ 8 w 38"/>
                <a:gd name="T1" fmla="*/ 0 h 39"/>
                <a:gd name="T2" fmla="*/ 38 w 38"/>
                <a:gd name="T3" fmla="*/ 31 h 39"/>
                <a:gd name="T4" fmla="*/ 30 w 38"/>
                <a:gd name="T5" fmla="*/ 39 h 39"/>
                <a:gd name="T6" fmla="*/ 0 w 38"/>
                <a:gd name="T7" fmla="*/ 7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7"/>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99" name="Freeform 40"/>
            <p:cNvSpPr/>
            <p:nvPr/>
          </p:nvSpPr>
          <p:spPr bwMode="auto">
            <a:xfrm>
              <a:off x="11010341" y="2608140"/>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0" name="Freeform 41"/>
            <p:cNvSpPr/>
            <p:nvPr/>
          </p:nvSpPr>
          <p:spPr bwMode="auto">
            <a:xfrm>
              <a:off x="11010341" y="2608140"/>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1" name="Freeform 42"/>
            <p:cNvSpPr/>
            <p:nvPr/>
          </p:nvSpPr>
          <p:spPr bwMode="auto">
            <a:xfrm>
              <a:off x="11010341" y="2469198"/>
              <a:ext cx="45911" cy="45911"/>
            </a:xfrm>
            <a:custGeom>
              <a:avLst/>
              <a:gdLst>
                <a:gd name="T0" fmla="*/ 30 w 38"/>
                <a:gd name="T1" fmla="*/ 0 h 38"/>
                <a:gd name="T2" fmla="*/ 38 w 38"/>
                <a:gd name="T3" fmla="*/ 8 h 38"/>
                <a:gd name="T4" fmla="*/ 8 w 38"/>
                <a:gd name="T5" fmla="*/ 38 h 38"/>
                <a:gd name="T6" fmla="*/ 0 w 38"/>
                <a:gd name="T7" fmla="*/ 30 h 38"/>
                <a:gd name="T8" fmla="*/ 30 w 38"/>
                <a:gd name="T9" fmla="*/ 0 h 38"/>
              </a:gdLst>
              <a:ahLst/>
              <a:cxnLst>
                <a:cxn ang="0">
                  <a:pos x="T0" y="T1"/>
                </a:cxn>
                <a:cxn ang="0">
                  <a:pos x="T2" y="T3"/>
                </a:cxn>
                <a:cxn ang="0">
                  <a:pos x="T4" y="T5"/>
                </a:cxn>
                <a:cxn ang="0">
                  <a:pos x="T6" y="T7"/>
                </a:cxn>
                <a:cxn ang="0">
                  <a:pos x="T8" y="T9"/>
                </a:cxn>
              </a:cxnLst>
              <a:rect l="0" t="0" r="r" b="b"/>
              <a:pathLst>
                <a:path w="38" h="38">
                  <a:moveTo>
                    <a:pt x="30" y="0"/>
                  </a:moveTo>
                  <a:lnTo>
                    <a:pt x="38" y="8"/>
                  </a:lnTo>
                  <a:lnTo>
                    <a:pt x="8" y="38"/>
                  </a:lnTo>
                  <a:lnTo>
                    <a:pt x="0" y="30"/>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2" name="Freeform 43"/>
            <p:cNvSpPr/>
            <p:nvPr/>
          </p:nvSpPr>
          <p:spPr bwMode="auto">
            <a:xfrm>
              <a:off x="11010341" y="2469198"/>
              <a:ext cx="45911" cy="45911"/>
            </a:xfrm>
            <a:custGeom>
              <a:avLst/>
              <a:gdLst>
                <a:gd name="T0" fmla="*/ 8 w 38"/>
                <a:gd name="T1" fmla="*/ 0 h 38"/>
                <a:gd name="T2" fmla="*/ 38 w 38"/>
                <a:gd name="T3" fmla="*/ 30 h 38"/>
                <a:gd name="T4" fmla="*/ 30 w 38"/>
                <a:gd name="T5" fmla="*/ 38 h 38"/>
                <a:gd name="T6" fmla="*/ 0 w 38"/>
                <a:gd name="T7" fmla="*/ 8 h 38"/>
                <a:gd name="T8" fmla="*/ 8 w 38"/>
                <a:gd name="T9" fmla="*/ 0 h 38"/>
              </a:gdLst>
              <a:ahLst/>
              <a:cxnLst>
                <a:cxn ang="0">
                  <a:pos x="T0" y="T1"/>
                </a:cxn>
                <a:cxn ang="0">
                  <a:pos x="T2" y="T3"/>
                </a:cxn>
                <a:cxn ang="0">
                  <a:pos x="T4" y="T5"/>
                </a:cxn>
                <a:cxn ang="0">
                  <a:pos x="T6" y="T7"/>
                </a:cxn>
                <a:cxn ang="0">
                  <a:pos x="T8" y="T9"/>
                </a:cxn>
              </a:cxnLst>
              <a:rect l="0" t="0" r="r" b="b"/>
              <a:pathLst>
                <a:path w="38" h="38">
                  <a:moveTo>
                    <a:pt x="8" y="0"/>
                  </a:moveTo>
                  <a:lnTo>
                    <a:pt x="38" y="30"/>
                  </a:lnTo>
                  <a:lnTo>
                    <a:pt x="30" y="38"/>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3" name="Freeform 44"/>
            <p:cNvSpPr/>
            <p:nvPr/>
          </p:nvSpPr>
          <p:spPr bwMode="auto">
            <a:xfrm>
              <a:off x="11010341" y="2330255"/>
              <a:ext cx="45911" cy="45911"/>
            </a:xfrm>
            <a:custGeom>
              <a:avLst/>
              <a:gdLst>
                <a:gd name="T0" fmla="*/ 30 w 38"/>
                <a:gd name="T1" fmla="*/ 0 h 38"/>
                <a:gd name="T2" fmla="*/ 38 w 38"/>
                <a:gd name="T3" fmla="*/ 7 h 38"/>
                <a:gd name="T4" fmla="*/ 8 w 38"/>
                <a:gd name="T5" fmla="*/ 38 h 38"/>
                <a:gd name="T6" fmla="*/ 0 w 38"/>
                <a:gd name="T7" fmla="*/ 31 h 38"/>
                <a:gd name="T8" fmla="*/ 30 w 38"/>
                <a:gd name="T9" fmla="*/ 0 h 38"/>
              </a:gdLst>
              <a:ahLst/>
              <a:cxnLst>
                <a:cxn ang="0">
                  <a:pos x="T0" y="T1"/>
                </a:cxn>
                <a:cxn ang="0">
                  <a:pos x="T2" y="T3"/>
                </a:cxn>
                <a:cxn ang="0">
                  <a:pos x="T4" y="T5"/>
                </a:cxn>
                <a:cxn ang="0">
                  <a:pos x="T6" y="T7"/>
                </a:cxn>
                <a:cxn ang="0">
                  <a:pos x="T8" y="T9"/>
                </a:cxn>
              </a:cxnLst>
              <a:rect l="0" t="0" r="r" b="b"/>
              <a:pathLst>
                <a:path w="38" h="38">
                  <a:moveTo>
                    <a:pt x="30" y="0"/>
                  </a:moveTo>
                  <a:lnTo>
                    <a:pt x="38" y="7"/>
                  </a:lnTo>
                  <a:lnTo>
                    <a:pt x="8" y="38"/>
                  </a:lnTo>
                  <a:lnTo>
                    <a:pt x="0" y="31"/>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4" name="Freeform 45"/>
            <p:cNvSpPr/>
            <p:nvPr/>
          </p:nvSpPr>
          <p:spPr bwMode="auto">
            <a:xfrm>
              <a:off x="11010341" y="2330255"/>
              <a:ext cx="45911" cy="45911"/>
            </a:xfrm>
            <a:custGeom>
              <a:avLst/>
              <a:gdLst>
                <a:gd name="T0" fmla="*/ 8 w 38"/>
                <a:gd name="T1" fmla="*/ 0 h 38"/>
                <a:gd name="T2" fmla="*/ 38 w 38"/>
                <a:gd name="T3" fmla="*/ 31 h 38"/>
                <a:gd name="T4" fmla="*/ 30 w 38"/>
                <a:gd name="T5" fmla="*/ 38 h 38"/>
                <a:gd name="T6" fmla="*/ 0 w 38"/>
                <a:gd name="T7" fmla="*/ 7 h 38"/>
                <a:gd name="T8" fmla="*/ 8 w 38"/>
                <a:gd name="T9" fmla="*/ 0 h 38"/>
              </a:gdLst>
              <a:ahLst/>
              <a:cxnLst>
                <a:cxn ang="0">
                  <a:pos x="T0" y="T1"/>
                </a:cxn>
                <a:cxn ang="0">
                  <a:pos x="T2" y="T3"/>
                </a:cxn>
                <a:cxn ang="0">
                  <a:pos x="T4" y="T5"/>
                </a:cxn>
                <a:cxn ang="0">
                  <a:pos x="T6" y="T7"/>
                </a:cxn>
                <a:cxn ang="0">
                  <a:pos x="T8" y="T9"/>
                </a:cxn>
              </a:cxnLst>
              <a:rect l="0" t="0" r="r" b="b"/>
              <a:pathLst>
                <a:path w="38" h="38">
                  <a:moveTo>
                    <a:pt x="8" y="0"/>
                  </a:moveTo>
                  <a:lnTo>
                    <a:pt x="38" y="31"/>
                  </a:lnTo>
                  <a:lnTo>
                    <a:pt x="30" y="38"/>
                  </a:lnTo>
                  <a:lnTo>
                    <a:pt x="0" y="7"/>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5" name="Freeform 46"/>
            <p:cNvSpPr/>
            <p:nvPr/>
          </p:nvSpPr>
          <p:spPr bwMode="auto">
            <a:xfrm>
              <a:off x="11010341" y="2190105"/>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6" name="Freeform 47"/>
            <p:cNvSpPr/>
            <p:nvPr/>
          </p:nvSpPr>
          <p:spPr bwMode="auto">
            <a:xfrm>
              <a:off x="11010341" y="2190105"/>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7" name="Freeform 48"/>
            <p:cNvSpPr/>
            <p:nvPr/>
          </p:nvSpPr>
          <p:spPr bwMode="auto">
            <a:xfrm>
              <a:off x="11010341" y="2049954"/>
              <a:ext cx="45911" cy="47120"/>
            </a:xfrm>
            <a:custGeom>
              <a:avLst/>
              <a:gdLst>
                <a:gd name="T0" fmla="*/ 30 w 38"/>
                <a:gd name="T1" fmla="*/ 0 h 39"/>
                <a:gd name="T2" fmla="*/ 38 w 38"/>
                <a:gd name="T3" fmla="*/ 8 h 39"/>
                <a:gd name="T4" fmla="*/ 8 w 38"/>
                <a:gd name="T5" fmla="*/ 39 h 39"/>
                <a:gd name="T6" fmla="*/ 0 w 38"/>
                <a:gd name="T7" fmla="*/ 31 h 39"/>
                <a:gd name="T8" fmla="*/ 30 w 38"/>
                <a:gd name="T9" fmla="*/ 0 h 39"/>
              </a:gdLst>
              <a:ahLst/>
              <a:cxnLst>
                <a:cxn ang="0">
                  <a:pos x="T0" y="T1"/>
                </a:cxn>
                <a:cxn ang="0">
                  <a:pos x="T2" y="T3"/>
                </a:cxn>
                <a:cxn ang="0">
                  <a:pos x="T4" y="T5"/>
                </a:cxn>
                <a:cxn ang="0">
                  <a:pos x="T6" y="T7"/>
                </a:cxn>
                <a:cxn ang="0">
                  <a:pos x="T8" y="T9"/>
                </a:cxn>
              </a:cxnLst>
              <a:rect l="0" t="0" r="r" b="b"/>
              <a:pathLst>
                <a:path w="38" h="39">
                  <a:moveTo>
                    <a:pt x="30" y="0"/>
                  </a:moveTo>
                  <a:lnTo>
                    <a:pt x="38" y="8"/>
                  </a:lnTo>
                  <a:lnTo>
                    <a:pt x="8" y="39"/>
                  </a:lnTo>
                  <a:lnTo>
                    <a:pt x="0" y="31"/>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8" name="Freeform 49"/>
            <p:cNvSpPr/>
            <p:nvPr/>
          </p:nvSpPr>
          <p:spPr bwMode="auto">
            <a:xfrm>
              <a:off x="11010341" y="2049954"/>
              <a:ext cx="45911" cy="47120"/>
            </a:xfrm>
            <a:custGeom>
              <a:avLst/>
              <a:gdLst>
                <a:gd name="T0" fmla="*/ 8 w 38"/>
                <a:gd name="T1" fmla="*/ 0 h 39"/>
                <a:gd name="T2" fmla="*/ 38 w 38"/>
                <a:gd name="T3" fmla="*/ 31 h 39"/>
                <a:gd name="T4" fmla="*/ 30 w 38"/>
                <a:gd name="T5" fmla="*/ 39 h 39"/>
                <a:gd name="T6" fmla="*/ 0 w 38"/>
                <a:gd name="T7" fmla="*/ 8 h 39"/>
                <a:gd name="T8" fmla="*/ 8 w 38"/>
                <a:gd name="T9" fmla="*/ 0 h 39"/>
              </a:gdLst>
              <a:ahLst/>
              <a:cxnLst>
                <a:cxn ang="0">
                  <a:pos x="T0" y="T1"/>
                </a:cxn>
                <a:cxn ang="0">
                  <a:pos x="T2" y="T3"/>
                </a:cxn>
                <a:cxn ang="0">
                  <a:pos x="T4" y="T5"/>
                </a:cxn>
                <a:cxn ang="0">
                  <a:pos x="T6" y="T7"/>
                </a:cxn>
                <a:cxn ang="0">
                  <a:pos x="T8" y="T9"/>
                </a:cxn>
              </a:cxnLst>
              <a:rect l="0" t="0" r="r" b="b"/>
              <a:pathLst>
                <a:path w="38" h="39">
                  <a:moveTo>
                    <a:pt x="8" y="0"/>
                  </a:moveTo>
                  <a:lnTo>
                    <a:pt x="38" y="31"/>
                  </a:lnTo>
                  <a:lnTo>
                    <a:pt x="30"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09" name="Freeform 50"/>
            <p:cNvSpPr/>
            <p:nvPr/>
          </p:nvSpPr>
          <p:spPr bwMode="auto">
            <a:xfrm>
              <a:off x="11148075" y="2748290"/>
              <a:ext cx="47120" cy="47120"/>
            </a:xfrm>
            <a:custGeom>
              <a:avLst/>
              <a:gdLst>
                <a:gd name="T0" fmla="*/ 31 w 39"/>
                <a:gd name="T1" fmla="*/ 0 h 39"/>
                <a:gd name="T2" fmla="*/ 39 w 39"/>
                <a:gd name="T3" fmla="*/ 7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7"/>
                  </a:lnTo>
                  <a:lnTo>
                    <a:pt x="8"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0" name="Freeform 51"/>
            <p:cNvSpPr/>
            <p:nvPr/>
          </p:nvSpPr>
          <p:spPr bwMode="auto">
            <a:xfrm>
              <a:off x="11148075" y="2748290"/>
              <a:ext cx="47120" cy="47120"/>
            </a:xfrm>
            <a:custGeom>
              <a:avLst/>
              <a:gdLst>
                <a:gd name="T0" fmla="*/ 8 w 39"/>
                <a:gd name="T1" fmla="*/ 0 h 39"/>
                <a:gd name="T2" fmla="*/ 39 w 39"/>
                <a:gd name="T3" fmla="*/ 31 h 39"/>
                <a:gd name="T4" fmla="*/ 31 w 39"/>
                <a:gd name="T5" fmla="*/ 39 h 39"/>
                <a:gd name="T6" fmla="*/ 0 w 39"/>
                <a:gd name="T7" fmla="*/ 7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7"/>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1" name="Freeform 52"/>
            <p:cNvSpPr/>
            <p:nvPr/>
          </p:nvSpPr>
          <p:spPr bwMode="auto">
            <a:xfrm>
              <a:off x="11148075" y="2608140"/>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2" name="Freeform 53"/>
            <p:cNvSpPr/>
            <p:nvPr/>
          </p:nvSpPr>
          <p:spPr bwMode="auto">
            <a:xfrm>
              <a:off x="11148075" y="2608140"/>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3" name="Freeform 54"/>
            <p:cNvSpPr/>
            <p:nvPr/>
          </p:nvSpPr>
          <p:spPr bwMode="auto">
            <a:xfrm>
              <a:off x="11148075" y="2469198"/>
              <a:ext cx="47120" cy="45911"/>
            </a:xfrm>
            <a:custGeom>
              <a:avLst/>
              <a:gdLst>
                <a:gd name="T0" fmla="*/ 31 w 39"/>
                <a:gd name="T1" fmla="*/ 0 h 38"/>
                <a:gd name="T2" fmla="*/ 39 w 39"/>
                <a:gd name="T3" fmla="*/ 8 h 38"/>
                <a:gd name="T4" fmla="*/ 8 w 39"/>
                <a:gd name="T5" fmla="*/ 38 h 38"/>
                <a:gd name="T6" fmla="*/ 0 w 39"/>
                <a:gd name="T7" fmla="*/ 30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8"/>
                  </a:lnTo>
                  <a:lnTo>
                    <a:pt x="8" y="38"/>
                  </a:lnTo>
                  <a:lnTo>
                    <a:pt x="0" y="30"/>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4" name="Freeform 55"/>
            <p:cNvSpPr/>
            <p:nvPr/>
          </p:nvSpPr>
          <p:spPr bwMode="auto">
            <a:xfrm>
              <a:off x="11148075" y="2469198"/>
              <a:ext cx="47120" cy="45911"/>
            </a:xfrm>
            <a:custGeom>
              <a:avLst/>
              <a:gdLst>
                <a:gd name="T0" fmla="*/ 8 w 39"/>
                <a:gd name="T1" fmla="*/ 0 h 38"/>
                <a:gd name="T2" fmla="*/ 39 w 39"/>
                <a:gd name="T3" fmla="*/ 30 h 38"/>
                <a:gd name="T4" fmla="*/ 31 w 39"/>
                <a:gd name="T5" fmla="*/ 38 h 38"/>
                <a:gd name="T6" fmla="*/ 0 w 39"/>
                <a:gd name="T7" fmla="*/ 8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0"/>
                  </a:lnTo>
                  <a:lnTo>
                    <a:pt x="31" y="38"/>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5" name="Freeform 56"/>
            <p:cNvSpPr/>
            <p:nvPr/>
          </p:nvSpPr>
          <p:spPr bwMode="auto">
            <a:xfrm>
              <a:off x="11148075" y="2330255"/>
              <a:ext cx="47120" cy="45911"/>
            </a:xfrm>
            <a:custGeom>
              <a:avLst/>
              <a:gdLst>
                <a:gd name="T0" fmla="*/ 31 w 39"/>
                <a:gd name="T1" fmla="*/ 0 h 38"/>
                <a:gd name="T2" fmla="*/ 39 w 39"/>
                <a:gd name="T3" fmla="*/ 7 h 38"/>
                <a:gd name="T4" fmla="*/ 8 w 39"/>
                <a:gd name="T5" fmla="*/ 38 h 38"/>
                <a:gd name="T6" fmla="*/ 0 w 39"/>
                <a:gd name="T7" fmla="*/ 31 h 38"/>
                <a:gd name="T8" fmla="*/ 31 w 39"/>
                <a:gd name="T9" fmla="*/ 0 h 38"/>
              </a:gdLst>
              <a:ahLst/>
              <a:cxnLst>
                <a:cxn ang="0">
                  <a:pos x="T0" y="T1"/>
                </a:cxn>
                <a:cxn ang="0">
                  <a:pos x="T2" y="T3"/>
                </a:cxn>
                <a:cxn ang="0">
                  <a:pos x="T4" y="T5"/>
                </a:cxn>
                <a:cxn ang="0">
                  <a:pos x="T6" y="T7"/>
                </a:cxn>
                <a:cxn ang="0">
                  <a:pos x="T8" y="T9"/>
                </a:cxn>
              </a:cxnLst>
              <a:rect l="0" t="0" r="r" b="b"/>
              <a:pathLst>
                <a:path w="39" h="38">
                  <a:moveTo>
                    <a:pt x="31" y="0"/>
                  </a:moveTo>
                  <a:lnTo>
                    <a:pt x="39" y="7"/>
                  </a:lnTo>
                  <a:lnTo>
                    <a:pt x="8" y="38"/>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6" name="Freeform 57"/>
            <p:cNvSpPr/>
            <p:nvPr/>
          </p:nvSpPr>
          <p:spPr bwMode="auto">
            <a:xfrm>
              <a:off x="11148075" y="2330255"/>
              <a:ext cx="47120" cy="45911"/>
            </a:xfrm>
            <a:custGeom>
              <a:avLst/>
              <a:gdLst>
                <a:gd name="T0" fmla="*/ 8 w 39"/>
                <a:gd name="T1" fmla="*/ 0 h 38"/>
                <a:gd name="T2" fmla="*/ 39 w 39"/>
                <a:gd name="T3" fmla="*/ 31 h 38"/>
                <a:gd name="T4" fmla="*/ 31 w 39"/>
                <a:gd name="T5" fmla="*/ 38 h 38"/>
                <a:gd name="T6" fmla="*/ 0 w 39"/>
                <a:gd name="T7" fmla="*/ 7 h 38"/>
                <a:gd name="T8" fmla="*/ 8 w 39"/>
                <a:gd name="T9" fmla="*/ 0 h 38"/>
              </a:gdLst>
              <a:ahLst/>
              <a:cxnLst>
                <a:cxn ang="0">
                  <a:pos x="T0" y="T1"/>
                </a:cxn>
                <a:cxn ang="0">
                  <a:pos x="T2" y="T3"/>
                </a:cxn>
                <a:cxn ang="0">
                  <a:pos x="T4" y="T5"/>
                </a:cxn>
                <a:cxn ang="0">
                  <a:pos x="T6" y="T7"/>
                </a:cxn>
                <a:cxn ang="0">
                  <a:pos x="T8" y="T9"/>
                </a:cxn>
              </a:cxnLst>
              <a:rect l="0" t="0" r="r" b="b"/>
              <a:pathLst>
                <a:path w="39" h="38">
                  <a:moveTo>
                    <a:pt x="8" y="0"/>
                  </a:moveTo>
                  <a:lnTo>
                    <a:pt x="39" y="31"/>
                  </a:lnTo>
                  <a:lnTo>
                    <a:pt x="31" y="38"/>
                  </a:lnTo>
                  <a:lnTo>
                    <a:pt x="0" y="7"/>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7" name="Freeform 58"/>
            <p:cNvSpPr/>
            <p:nvPr/>
          </p:nvSpPr>
          <p:spPr bwMode="auto">
            <a:xfrm>
              <a:off x="11148075" y="2190105"/>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8" name="Freeform 59"/>
            <p:cNvSpPr/>
            <p:nvPr/>
          </p:nvSpPr>
          <p:spPr bwMode="auto">
            <a:xfrm>
              <a:off x="11148075" y="2190105"/>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19" name="Freeform 60"/>
            <p:cNvSpPr/>
            <p:nvPr/>
          </p:nvSpPr>
          <p:spPr bwMode="auto">
            <a:xfrm>
              <a:off x="11148075" y="2049954"/>
              <a:ext cx="47120" cy="47120"/>
            </a:xfrm>
            <a:custGeom>
              <a:avLst/>
              <a:gdLst>
                <a:gd name="T0" fmla="*/ 31 w 39"/>
                <a:gd name="T1" fmla="*/ 0 h 39"/>
                <a:gd name="T2" fmla="*/ 39 w 39"/>
                <a:gd name="T3" fmla="*/ 8 h 39"/>
                <a:gd name="T4" fmla="*/ 8 w 39"/>
                <a:gd name="T5" fmla="*/ 39 h 39"/>
                <a:gd name="T6" fmla="*/ 0 w 39"/>
                <a:gd name="T7" fmla="*/ 31 h 39"/>
                <a:gd name="T8" fmla="*/ 31 w 39"/>
                <a:gd name="T9" fmla="*/ 0 h 39"/>
              </a:gdLst>
              <a:ahLst/>
              <a:cxnLst>
                <a:cxn ang="0">
                  <a:pos x="T0" y="T1"/>
                </a:cxn>
                <a:cxn ang="0">
                  <a:pos x="T2" y="T3"/>
                </a:cxn>
                <a:cxn ang="0">
                  <a:pos x="T4" y="T5"/>
                </a:cxn>
                <a:cxn ang="0">
                  <a:pos x="T6" y="T7"/>
                </a:cxn>
                <a:cxn ang="0">
                  <a:pos x="T8" y="T9"/>
                </a:cxn>
              </a:cxnLst>
              <a:rect l="0" t="0" r="r" b="b"/>
              <a:pathLst>
                <a:path w="39" h="39">
                  <a:moveTo>
                    <a:pt x="31" y="0"/>
                  </a:moveTo>
                  <a:lnTo>
                    <a:pt x="39" y="8"/>
                  </a:lnTo>
                  <a:lnTo>
                    <a:pt x="8" y="39"/>
                  </a:lnTo>
                  <a:lnTo>
                    <a:pt x="0" y="31"/>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sp>
          <p:nvSpPr>
            <p:cNvPr id="120" name="Freeform 61"/>
            <p:cNvSpPr/>
            <p:nvPr/>
          </p:nvSpPr>
          <p:spPr bwMode="auto">
            <a:xfrm>
              <a:off x="11148075" y="2049954"/>
              <a:ext cx="47120" cy="47120"/>
            </a:xfrm>
            <a:custGeom>
              <a:avLst/>
              <a:gdLst>
                <a:gd name="T0" fmla="*/ 8 w 39"/>
                <a:gd name="T1" fmla="*/ 0 h 39"/>
                <a:gd name="T2" fmla="*/ 39 w 39"/>
                <a:gd name="T3" fmla="*/ 31 h 39"/>
                <a:gd name="T4" fmla="*/ 31 w 39"/>
                <a:gd name="T5" fmla="*/ 39 h 39"/>
                <a:gd name="T6" fmla="*/ 0 w 39"/>
                <a:gd name="T7" fmla="*/ 8 h 39"/>
                <a:gd name="T8" fmla="*/ 8 w 39"/>
                <a:gd name="T9" fmla="*/ 0 h 39"/>
              </a:gdLst>
              <a:ahLst/>
              <a:cxnLst>
                <a:cxn ang="0">
                  <a:pos x="T0" y="T1"/>
                </a:cxn>
                <a:cxn ang="0">
                  <a:pos x="T2" y="T3"/>
                </a:cxn>
                <a:cxn ang="0">
                  <a:pos x="T4" y="T5"/>
                </a:cxn>
                <a:cxn ang="0">
                  <a:pos x="T6" y="T7"/>
                </a:cxn>
                <a:cxn ang="0">
                  <a:pos x="T8" y="T9"/>
                </a:cxn>
              </a:cxnLst>
              <a:rect l="0" t="0" r="r" b="b"/>
              <a:pathLst>
                <a:path w="39" h="39">
                  <a:moveTo>
                    <a:pt x="8" y="0"/>
                  </a:moveTo>
                  <a:lnTo>
                    <a:pt x="39" y="31"/>
                  </a:lnTo>
                  <a:lnTo>
                    <a:pt x="31" y="39"/>
                  </a:lnTo>
                  <a:lnTo>
                    <a:pt x="0" y="8"/>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anrope SemiBold" charset="0"/>
              </a:endParaRPr>
            </a:p>
          </p:txBody>
        </p:sp>
      </p:grpSp>
      <p:pic>
        <p:nvPicPr>
          <p:cNvPr id="124" name="图形 12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375657" y="6089668"/>
            <a:ext cx="423435" cy="675785"/>
          </a:xfrm>
          <a:prstGeom prst="rect">
            <a:avLst/>
          </a:prstGeom>
        </p:spPr>
      </p:pic>
      <p:sp>
        <p:nvSpPr>
          <p:cNvPr id="127" name="矩形 126"/>
          <p:cNvSpPr/>
          <p:nvPr/>
        </p:nvSpPr>
        <p:spPr>
          <a:xfrm>
            <a:off x="799685" y="1247036"/>
            <a:ext cx="4810641" cy="583565"/>
          </a:xfrm>
          <a:prstGeom prst="rect">
            <a:avLst/>
          </a:prstGeom>
        </p:spPr>
        <p:txBody>
          <a:bodyPr wrap="square">
            <a:spAutoFit/>
          </a:bodyPr>
          <a:lstStyle/>
          <a:p>
            <a:r>
              <a:rPr lang="en-US" altLang="zh-CN" sz="3200" dirty="0">
                <a:solidFill>
                  <a:srgbClr val="584E8F"/>
                </a:solidFill>
                <a:latin typeface="Hubot-Sans Black Italic" charset="0"/>
                <a:cs typeface="Manrope SemiBold" charset="0"/>
              </a:rPr>
              <a:t>Abstract</a:t>
            </a:r>
            <a:endParaRPr lang="en-US" altLang="zh-CN" sz="3200" dirty="0">
              <a:solidFill>
                <a:srgbClr val="584E8F"/>
              </a:solidFill>
              <a:latin typeface="Hubot-Sans Black Italic" charset="0"/>
              <a:cs typeface="Manrope SemiBold" charset="0"/>
            </a:endParaRPr>
          </a:p>
        </p:txBody>
      </p:sp>
      <p:sp>
        <p:nvSpPr>
          <p:cNvPr id="131" name="矩形 130"/>
          <p:cNvSpPr/>
          <p:nvPr/>
        </p:nvSpPr>
        <p:spPr>
          <a:xfrm>
            <a:off x="925195" y="2065020"/>
            <a:ext cx="10043160" cy="2712085"/>
          </a:xfrm>
          <a:prstGeom prst="rect">
            <a:avLst/>
          </a:prstGeom>
        </p:spPr>
        <p:txBody>
          <a:bodyPr wrap="square">
            <a:noAutofit/>
          </a:bodyPr>
          <a:lstStyle/>
          <a:p>
            <a:r>
              <a:rPr lang="zh-CN" altLang="en-US" sz="2000" dirty="0">
                <a:solidFill>
                  <a:srgbClr val="584E8F"/>
                </a:solidFill>
                <a:latin typeface="Hubot-Sans Black Italic" charset="0"/>
                <a:cs typeface="Manrope SemiBold" charset="0"/>
              </a:rPr>
              <a:t>This report presents a GPS toll-based system simulation using Python, aimed at modelling the dynamics of vehicle movement, toll zone interactions, and toll charge calculations. The simulation framework incorporates various Python libraries to manage geospatial data, simulate vehicle movements, calculate distances, and visualize results. The goal is to provide a comprehensive understanding of how such systems can be implemented and analysed for efficiency and accuracy</a:t>
            </a:r>
            <a:endParaRPr lang="zh-CN" altLang="en-US" sz="2000" dirty="0">
              <a:solidFill>
                <a:srgbClr val="584E8F"/>
              </a:solidFill>
              <a:latin typeface="Hubot-Sans Black Italic" charset="0"/>
              <a:cs typeface="Manrope SemiBold" charset="0"/>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矩形 126"/>
          <p:cNvSpPr/>
          <p:nvPr>
            <p:custDataLst>
              <p:tags r:id="rId1"/>
            </p:custDataLst>
          </p:nvPr>
        </p:nvSpPr>
        <p:spPr>
          <a:xfrm>
            <a:off x="799685" y="1247036"/>
            <a:ext cx="4810641" cy="583565"/>
          </a:xfrm>
          <a:prstGeom prst="rect">
            <a:avLst/>
          </a:prstGeom>
        </p:spPr>
        <p:txBody>
          <a:bodyPr wrap="square">
            <a:spAutoFit/>
          </a:bodyPr>
          <a:p>
            <a:r>
              <a:rPr lang="en-US" altLang="zh-CN" sz="3200" dirty="0">
                <a:solidFill>
                  <a:srgbClr val="584E8F"/>
                </a:solidFill>
                <a:latin typeface="Hubot-Sans Black Italic" charset="0"/>
                <a:cs typeface="Manrope SemiBold" charset="0"/>
              </a:rPr>
              <a:t>Introduction</a:t>
            </a:r>
            <a:endParaRPr lang="en-US" altLang="zh-CN" sz="3200" dirty="0">
              <a:solidFill>
                <a:srgbClr val="584E8F"/>
              </a:solidFill>
              <a:latin typeface="Hubot-Sans Black Italic" charset="0"/>
              <a:cs typeface="Manrope SemiBold" charset="0"/>
            </a:endParaRPr>
          </a:p>
        </p:txBody>
      </p:sp>
      <p:sp>
        <p:nvSpPr>
          <p:cNvPr id="131" name="矩形 130"/>
          <p:cNvSpPr/>
          <p:nvPr>
            <p:custDataLst>
              <p:tags r:id="rId2"/>
            </p:custDataLst>
          </p:nvPr>
        </p:nvSpPr>
        <p:spPr>
          <a:xfrm>
            <a:off x="925195" y="2065020"/>
            <a:ext cx="10043160" cy="2712085"/>
          </a:xfrm>
          <a:prstGeom prst="rect">
            <a:avLst/>
          </a:prstGeom>
        </p:spPr>
        <p:txBody>
          <a:bodyPr wrap="square">
            <a:noAutofit/>
          </a:bodyPr>
          <a:p>
            <a:r>
              <a:rPr lang="zh-CN" altLang="en-US" sz="1600" dirty="0">
                <a:solidFill>
                  <a:srgbClr val="584E8F"/>
                </a:solidFill>
                <a:latin typeface="Hubot-Sans Black Italic" charset="0"/>
                <a:cs typeface="Manrope SemiBold" charset="0"/>
              </a:rPr>
              <a:t>The integration of GPS technology into modern transportation systems has </a:t>
            </a:r>
            <a:endParaRPr lang="zh-CN" altLang="en-US" sz="1600" dirty="0">
              <a:solidFill>
                <a:srgbClr val="584E8F"/>
              </a:solidFill>
              <a:latin typeface="Hubot-Sans Black Italic" charset="0"/>
              <a:cs typeface="Manrope SemiBold" charset="0"/>
            </a:endParaRPr>
          </a:p>
          <a:p>
            <a:r>
              <a:rPr lang="zh-CN" altLang="en-US" sz="1600" dirty="0">
                <a:solidFill>
                  <a:srgbClr val="584E8F"/>
                </a:solidFill>
                <a:latin typeface="Hubot-Sans Black Italic" charset="0"/>
                <a:cs typeface="Manrope SemiBold" charset="0"/>
              </a:rPr>
              <a:t>revolutionized traffic management and toll collection. Traditional toll collection methods, such as manual toll booths, have significant drawbacks including traffic congestion, higher operational costs, and increased chances of human error. To address these issues, GPS-based toll systems have been developed, allowing for more efficient, accurate, and seamless toll collection processes.In a GPS toll-based system, vehicles are equipped with GPS devices that track their movement in real-time. As vehicles travel along roads and highways, their GPS coordinates are continuously monitored and recorded. When a vehicle enters a predefined toll zone, the system calculates the toll charges based on the distance travelled within that zone or the number of zones crossed. This automated process</a:t>
            </a:r>
            <a:r>
              <a:rPr lang="en-US" altLang="zh-CN" sz="1600" dirty="0">
                <a:solidFill>
                  <a:srgbClr val="584E8F"/>
                </a:solidFill>
                <a:latin typeface="Hubot-Sans Black Italic" charset="0"/>
                <a:cs typeface="Manrope SemiBold" charset="0"/>
              </a:rPr>
              <a:t> eliminates the need for manual toll booths, reducing congestion and operational costs while ensuring accurate toll collection.</a:t>
            </a:r>
            <a:endParaRPr lang="en-US" altLang="zh-CN" sz="1600" dirty="0">
              <a:solidFill>
                <a:srgbClr val="584E8F"/>
              </a:solidFill>
              <a:latin typeface="Hubot-Sans Black Italic" charset="0"/>
              <a:cs typeface="Manrope SemiBold" charset="0"/>
            </a:endParaRPr>
          </a:p>
          <a:p>
            <a:r>
              <a:rPr lang="en-US" altLang="zh-CN" sz="1600" dirty="0">
                <a:solidFill>
                  <a:srgbClr val="584E8F"/>
                </a:solidFill>
                <a:latin typeface="Hubot-Sans Black Italic" charset="0"/>
                <a:cs typeface="Manrope SemiBold" charset="0"/>
              </a:rPr>
              <a:t>The objective of this project is to simulate a GPS toll-based system using Python. </a:t>
            </a:r>
            <a:endParaRPr lang="en-US" altLang="zh-CN" sz="1600" dirty="0">
              <a:solidFill>
                <a:srgbClr val="584E8F"/>
              </a:solidFill>
              <a:latin typeface="Hubot-Sans Black Italic" charset="0"/>
              <a:cs typeface="Manrope SemiBold" charset="0"/>
            </a:endParaRPr>
          </a:p>
          <a:p>
            <a:r>
              <a:rPr lang="en-US" altLang="zh-CN" sz="1600" dirty="0">
                <a:solidFill>
                  <a:srgbClr val="584E8F"/>
                </a:solidFill>
                <a:latin typeface="Hubot-Sans Black Italic" charset="0"/>
                <a:cs typeface="Manrope SemiBold" charset="0"/>
              </a:rPr>
              <a:t>This simulation aims to replicate real-world scenarios where vehicles move along predefined routes, cross multiple toll zones, and incur toll charges based on their travel. By utilizing various Python libraries and frameworks, the simulation provides a comprehensive view of how GPS toll-based systems operate.</a:t>
            </a:r>
            <a:endParaRPr lang="en-US" altLang="zh-CN" sz="1600" dirty="0">
              <a:solidFill>
                <a:srgbClr val="584E8F"/>
              </a:solidFill>
              <a:latin typeface="Hubot-Sans Black Italic" charset="0"/>
              <a:cs typeface="Manrope SemiBold" charset="0"/>
            </a:endParaRPr>
          </a:p>
        </p:txBody>
      </p:sp>
      <p:sp>
        <p:nvSpPr>
          <p:cNvPr id="10" name="Rectangles 9"/>
          <p:cNvSpPr/>
          <p:nvPr/>
        </p:nvSpPr>
        <p:spPr>
          <a:xfrm>
            <a:off x="9140190" y="6372860"/>
            <a:ext cx="2583815" cy="2305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矩形 152"/>
          <p:cNvSpPr/>
          <p:nvPr/>
        </p:nvSpPr>
        <p:spPr>
          <a:xfrm>
            <a:off x="936774" y="296820"/>
            <a:ext cx="4295626" cy="583565"/>
          </a:xfrm>
          <a:prstGeom prst="rect">
            <a:avLst/>
          </a:prstGeom>
        </p:spPr>
        <p:txBody>
          <a:bodyPr wrap="square">
            <a:spAutoFit/>
          </a:bodyPr>
          <a:lstStyle/>
          <a:p>
            <a:r>
              <a:rPr lang="en-US" altLang="zh-CN" sz="3200" dirty="0">
                <a:solidFill>
                  <a:srgbClr val="FB954C"/>
                </a:solidFill>
                <a:latin typeface="Hubot-Sans Black Italic" charset="0"/>
                <a:cs typeface="Manrope SemiBold" charset="0"/>
              </a:rPr>
              <a:t>Mission </a:t>
            </a:r>
            <a:endParaRPr lang="zh-CN" altLang="en-US" sz="3200" dirty="0">
              <a:solidFill>
                <a:srgbClr val="FB954C"/>
              </a:solidFill>
              <a:cs typeface="Manrope SemiBold" charset="0"/>
            </a:endParaRPr>
          </a:p>
        </p:txBody>
      </p:sp>
      <p:sp>
        <p:nvSpPr>
          <p:cNvPr id="147" name="圆形"/>
          <p:cNvSpPr/>
          <p:nvPr/>
        </p:nvSpPr>
        <p:spPr>
          <a:xfrm>
            <a:off x="4350004" y="1574799"/>
            <a:ext cx="3491989" cy="349198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48" name="虚线"/>
          <p:cNvSpPr/>
          <p:nvPr/>
        </p:nvSpPr>
        <p:spPr>
          <a:xfrm>
            <a:off x="3182293" y="2361086"/>
            <a:ext cx="5827413" cy="2155671"/>
          </a:xfrm>
          <a:prstGeom prst="arc">
            <a:avLst>
              <a:gd name="adj1" fmla="val 19855731"/>
              <a:gd name="adj2" fmla="val 12451166"/>
            </a:avLst>
          </a:prstGeom>
          <a:ln w="12700">
            <a:solidFill>
              <a:schemeClr val="accent2">
                <a:lumMod val="40000"/>
                <a:lumOff val="60000"/>
              </a:schemeClr>
            </a:solidFill>
            <a:prstDash val="sysDash"/>
            <a:headEnd type="stealth" w="lg" len="lg"/>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49" name="圆形"/>
          <p:cNvSpPr/>
          <p:nvPr/>
        </p:nvSpPr>
        <p:spPr>
          <a:xfrm>
            <a:off x="4423850" y="3975787"/>
            <a:ext cx="686936" cy="686936"/>
          </a:xfrm>
          <a:prstGeom prst="ellipse">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52" name="圆形"/>
          <p:cNvSpPr/>
          <p:nvPr/>
        </p:nvSpPr>
        <p:spPr>
          <a:xfrm>
            <a:off x="7081214" y="3975787"/>
            <a:ext cx="686936" cy="686936"/>
          </a:xfrm>
          <a:prstGeom prst="ellipse">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56" name="圆形"/>
          <p:cNvSpPr/>
          <p:nvPr/>
        </p:nvSpPr>
        <p:spPr>
          <a:xfrm>
            <a:off x="3217642" y="2650280"/>
            <a:ext cx="686936" cy="686936"/>
          </a:xfrm>
          <a:prstGeom prst="ellipse">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57" name="圆形"/>
          <p:cNvSpPr/>
          <p:nvPr/>
        </p:nvSpPr>
        <p:spPr>
          <a:xfrm>
            <a:off x="8287420" y="2650280"/>
            <a:ext cx="686936" cy="686936"/>
          </a:xfrm>
          <a:prstGeom prst="ellipse">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58" name="文本框"/>
          <p:cNvSpPr txBox="1"/>
          <p:nvPr/>
        </p:nvSpPr>
        <p:spPr>
          <a:xfrm>
            <a:off x="819150" y="4264660"/>
            <a:ext cx="3500120" cy="1450340"/>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en-US" altLang="zh-CN" sz="2000" i="0" u="none" strike="noStrike" kern="1200" cap="none" spc="0" normalizeH="0" baseline="0" noProof="0" dirty="0">
                <a:ln>
                  <a:noFill/>
                </a:ln>
                <a:solidFill>
                  <a:schemeClr val="accent1"/>
                </a:solidFill>
                <a:effectLst/>
                <a:uLnTx/>
                <a:uFillTx/>
                <a:latin typeface="+mj-ea"/>
                <a:ea typeface="+mj-ea"/>
                <a:cs typeface="Hubot-Sans Black Italic" charset="0"/>
              </a:rPr>
              <a:t>Improve Accuracy</a:t>
            </a:r>
            <a:endParaRPr kumimoji="0" lang="en-US" altLang="zh-CN" sz="2000" i="0" u="none" strike="noStrike" kern="1200" cap="none" spc="0" normalizeH="0" baseline="0" noProof="0" dirty="0">
              <a:ln>
                <a:noFill/>
              </a:ln>
              <a:solidFill>
                <a:schemeClr val="accent1"/>
              </a:solidFill>
              <a:effectLst/>
              <a:uLnTx/>
              <a:uFillTx/>
              <a:latin typeface="+mj-ea"/>
              <a:ea typeface="+mj-ea"/>
              <a:cs typeface="Hubot-Sans Black Italic" charset="0"/>
            </a:endParaRPr>
          </a:p>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rPr>
              <a:t>Ensure precise toll calculations based on the exact distance traveled within toll zones or the number of zones crossed, eliminating the errors associated with manual toll collection.</a:t>
            </a:r>
            <a:endParaRPr kumimoji="0" lang="zh-CN" altLang="en-US"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59" name="文本框"/>
          <p:cNvSpPr txBox="1"/>
          <p:nvPr/>
        </p:nvSpPr>
        <p:spPr>
          <a:xfrm>
            <a:off x="7872730" y="4264660"/>
            <a:ext cx="3970020" cy="2159000"/>
          </a:xfrm>
          <a:prstGeom prst="rect">
            <a:avLst/>
          </a:prstGeom>
          <a:noFill/>
        </p:spPr>
        <p:txBody>
          <a:bodyPr wrap="square" rtlCol="0">
            <a:no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0" lang="en-US" altLang="zh-CN" sz="2000" i="0" u="none" strike="noStrike" kern="1200" cap="none" spc="0" normalizeH="0" baseline="0" noProof="0" dirty="0">
                <a:ln>
                  <a:noFill/>
                </a:ln>
                <a:solidFill>
                  <a:schemeClr val="accent1"/>
                </a:solidFill>
                <a:effectLst/>
                <a:uLnTx/>
                <a:uFillTx/>
                <a:latin typeface="+mj-ea"/>
                <a:ea typeface="+mj-ea"/>
                <a:cs typeface="Hubot-Sans Black Italic" charset="0"/>
              </a:rPr>
              <a:t>Facilitate Seamless Integration</a:t>
            </a:r>
            <a:endParaRPr kumimoji="0" lang="en-US" altLang="zh-CN" sz="2000" i="0" u="none" strike="noStrike" kern="1200" cap="none" spc="0" normalizeH="0" baseline="0" noProof="0" dirty="0">
              <a:ln>
                <a:noFill/>
              </a:ln>
              <a:solidFill>
                <a:schemeClr val="accent1"/>
              </a:solidFill>
              <a:effectLst/>
              <a:uLnTx/>
              <a:uFillTx/>
              <a:latin typeface="+mj-ea"/>
              <a:ea typeface="+mj-ea"/>
              <a:cs typeface="Hubot-Sans Black Italic" charset="0"/>
            </a:endParaRPr>
          </a:p>
          <a:p>
            <a:pPr lvl="0">
              <a:lnSpc>
                <a:spcPct val="150000"/>
              </a:lnSpc>
              <a:defRPr/>
            </a:pPr>
            <a:r>
              <a:rPr lang="en-US" altLang="zh-CN" sz="1200" dirty="0">
                <a:solidFill>
                  <a:schemeClr val="tx1">
                    <a:lumMod val="75000"/>
                    <a:lumOff val="25000"/>
                  </a:schemeClr>
                </a:solidFill>
                <a:latin typeface="+mn-ea"/>
                <a:cs typeface="Hubot-Sans Black Italic" charset="0"/>
              </a:rPr>
              <a:t>Creating a simulation framework that can be easily integrated with existing transportation management systems, demonstrating the practicality and scalability of the GPS toll-based system..</a:t>
            </a:r>
            <a:endParaRPr kumimoji="0" lang="zh-CN" altLang="en-US"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60" name="文本框"/>
          <p:cNvSpPr txBox="1"/>
          <p:nvPr/>
        </p:nvSpPr>
        <p:spPr>
          <a:xfrm>
            <a:off x="747524" y="1574815"/>
            <a:ext cx="2313719" cy="2330450"/>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en-US" altLang="zh-CN" sz="2000" i="0" u="none" strike="noStrike" kern="1200" cap="none" spc="0" normalizeH="0" baseline="0" noProof="0" dirty="0">
                <a:ln>
                  <a:noFill/>
                </a:ln>
                <a:solidFill>
                  <a:schemeClr val="accent2"/>
                </a:solidFill>
                <a:effectLst/>
                <a:uLnTx/>
                <a:uFillTx/>
                <a:latin typeface="+mj-ea"/>
                <a:ea typeface="+mj-ea"/>
                <a:cs typeface="Hubot-Sans Black Italic" charset="0"/>
              </a:rPr>
              <a:t>Enhance Efficiency</a:t>
            </a:r>
            <a:endParaRPr kumimoji="0" lang="en-US" altLang="zh-CN" sz="2000" i="0" u="none" strike="noStrike" kern="1200" cap="none" spc="0" normalizeH="0" baseline="0" noProof="0" dirty="0">
              <a:ln>
                <a:noFill/>
              </a:ln>
              <a:solidFill>
                <a:schemeClr val="accent2"/>
              </a:solidFill>
              <a:effectLst/>
              <a:uLnTx/>
              <a:uFillTx/>
              <a:latin typeface="+mj-ea"/>
              <a:ea typeface="+mj-ea"/>
              <a:cs typeface="Hubot-Sans Black Italic" charset="0"/>
            </a:endParaRPr>
          </a:p>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rPr>
              <a:t>Develop</a:t>
            </a:r>
            <a:r>
              <a:rPr kumimoji="0" lang="en-US" altLang="zh-CN"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rPr>
              <a:t>ing </a:t>
            </a: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rPr>
              <a:t>a system that automates the toll collection process, reducing the time vehicles spend at toll points and minimizing traffic congestion.</a:t>
            </a:r>
            <a:endParaRPr kumimoji="0" lang="zh-CN" altLang="en-US"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61" name="文本框"/>
          <p:cNvSpPr txBox="1"/>
          <p:nvPr/>
        </p:nvSpPr>
        <p:spPr>
          <a:xfrm>
            <a:off x="9306560" y="1711325"/>
            <a:ext cx="2739390" cy="2276475"/>
          </a:xfrm>
          <a:prstGeom prst="rect">
            <a:avLst/>
          </a:prstGeom>
          <a:noFill/>
        </p:spPr>
        <p:txBody>
          <a:bodyPr wrap="square" rtlCol="0">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0" lang="en-US" altLang="zh-CN" sz="2000" u="none" strike="noStrike" kern="1200" cap="none" spc="0" normalizeH="0" baseline="0" noProof="0" dirty="0">
                <a:ln>
                  <a:noFill/>
                </a:ln>
                <a:solidFill>
                  <a:schemeClr val="accent2"/>
                </a:solidFill>
                <a:effectLst/>
                <a:uLnTx/>
                <a:uFillTx/>
                <a:latin typeface="+mj-ea"/>
                <a:ea typeface="+mj-ea"/>
                <a:cs typeface="Hubot-Sans Black Italic" charset="0"/>
              </a:rPr>
              <a:t>Increase Automation</a:t>
            </a:r>
            <a:endParaRPr kumimoji="0" lang="en-US" altLang="zh-CN" sz="2000" u="none" strike="noStrike" kern="1200" cap="none" spc="0" normalizeH="0" baseline="0" noProof="0" dirty="0">
              <a:ln>
                <a:noFill/>
              </a:ln>
              <a:solidFill>
                <a:schemeClr val="accent2"/>
              </a:solidFill>
              <a:effectLst/>
              <a:uLnTx/>
              <a:uFillTx/>
              <a:latin typeface="+mj-ea"/>
              <a:ea typeface="+mj-ea"/>
              <a:cs typeface="Hubot-Sans Black Italic" charset="0"/>
            </a:endParaRPr>
          </a:p>
          <a:p>
            <a:pPr lvl="0">
              <a:lnSpc>
                <a:spcPct val="150000"/>
              </a:lnSpc>
              <a:defRPr/>
            </a:pPr>
            <a:r>
              <a:rPr kumimoji="0" lang="zh-CN" altLang="en-US"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rPr>
              <a:t>Utilize GPS technology to track vehicle movements and automate toll calculations, reducing the need for manual intervention and lowering operational costs</a:t>
            </a:r>
            <a:endParaRPr kumimoji="0" lang="zh-CN" altLang="en-US" sz="12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
        <p:nvSpPr>
          <p:cNvPr id="162" name="图标"/>
          <p:cNvSpPr/>
          <p:nvPr/>
        </p:nvSpPr>
        <p:spPr>
          <a:xfrm>
            <a:off x="3387067" y="2820636"/>
            <a:ext cx="348090" cy="346222"/>
          </a:xfrm>
          <a:custGeom>
            <a:avLst/>
            <a:gdLst>
              <a:gd name="T0" fmla="*/ 6400 w 11648"/>
              <a:gd name="T1" fmla="*/ 1376 h 11584"/>
              <a:gd name="T2" fmla="*/ 8000 w 11648"/>
              <a:gd name="T3" fmla="*/ 2432 h 11584"/>
              <a:gd name="T4" fmla="*/ 9728 w 11648"/>
              <a:gd name="T5" fmla="*/ 2464 h 11584"/>
              <a:gd name="T6" fmla="*/ 9472 w 11648"/>
              <a:gd name="T7" fmla="*/ 4544 h 11584"/>
              <a:gd name="T8" fmla="*/ 10944 w 11648"/>
              <a:gd name="T9" fmla="*/ 5760 h 11584"/>
              <a:gd name="T10" fmla="*/ 9472 w 11648"/>
              <a:gd name="T11" fmla="*/ 6976 h 11584"/>
              <a:gd name="T12" fmla="*/ 9728 w 11648"/>
              <a:gd name="T13" fmla="*/ 9056 h 11584"/>
              <a:gd name="T14" fmla="*/ 8000 w 11648"/>
              <a:gd name="T15" fmla="*/ 9088 h 11584"/>
              <a:gd name="T16" fmla="*/ 6400 w 11648"/>
              <a:gd name="T17" fmla="*/ 10144 h 11584"/>
              <a:gd name="T18" fmla="*/ 5376 w 11648"/>
              <a:gd name="T19" fmla="*/ 10848 h 11584"/>
              <a:gd name="T20" fmla="*/ 4096 w 11648"/>
              <a:gd name="T21" fmla="*/ 9184 h 11584"/>
              <a:gd name="T22" fmla="*/ 2528 w 11648"/>
              <a:gd name="T23" fmla="*/ 9664 h 11584"/>
              <a:gd name="T24" fmla="*/ 2400 w 11648"/>
              <a:gd name="T25" fmla="*/ 7488 h 11584"/>
              <a:gd name="T26" fmla="*/ 736 w 11648"/>
              <a:gd name="T27" fmla="*/ 6208 h 11584"/>
              <a:gd name="T28" fmla="*/ 1440 w 11648"/>
              <a:gd name="T29" fmla="*/ 5184 h 11584"/>
              <a:gd name="T30" fmla="*/ 2336 w 11648"/>
              <a:gd name="T31" fmla="*/ 3040 h 11584"/>
              <a:gd name="T32" fmla="*/ 3104 w 11648"/>
              <a:gd name="T33" fmla="*/ 2272 h 11584"/>
              <a:gd name="T34" fmla="*/ 4608 w 11648"/>
              <a:gd name="T35" fmla="*/ 2112 h 11584"/>
              <a:gd name="T36" fmla="*/ 5824 w 11648"/>
              <a:gd name="T37" fmla="*/ 640 h 11584"/>
              <a:gd name="T38" fmla="*/ 4800 w 11648"/>
              <a:gd name="T39" fmla="*/ 320 h 11584"/>
              <a:gd name="T40" fmla="*/ 3808 w 11648"/>
              <a:gd name="T41" fmla="*/ 1792 h 11584"/>
              <a:gd name="T42" fmla="*/ 2688 w 11648"/>
              <a:gd name="T43" fmla="*/ 1216 h 11584"/>
              <a:gd name="T44" fmla="*/ 1216 w 11648"/>
              <a:gd name="T45" fmla="*/ 2304 h 11584"/>
              <a:gd name="T46" fmla="*/ 1792 w 11648"/>
              <a:gd name="T47" fmla="*/ 3776 h 11584"/>
              <a:gd name="T48" fmla="*/ 320 w 11648"/>
              <a:gd name="T49" fmla="*/ 4768 h 11584"/>
              <a:gd name="T50" fmla="*/ 64 w 11648"/>
              <a:gd name="T51" fmla="*/ 6560 h 11584"/>
              <a:gd name="T52" fmla="*/ 1536 w 11648"/>
              <a:gd name="T53" fmla="*/ 7200 h 11584"/>
              <a:gd name="T54" fmla="*/ 1216 w 11648"/>
              <a:gd name="T55" fmla="*/ 8896 h 11584"/>
              <a:gd name="T56" fmla="*/ 2496 w 11648"/>
              <a:gd name="T57" fmla="*/ 10432 h 11584"/>
              <a:gd name="T58" fmla="*/ 3648 w 11648"/>
              <a:gd name="T59" fmla="*/ 9760 h 11584"/>
              <a:gd name="T60" fmla="*/ 4640 w 11648"/>
              <a:gd name="T61" fmla="*/ 10304 h 11584"/>
              <a:gd name="T62" fmla="*/ 5824 w 11648"/>
              <a:gd name="T63" fmla="*/ 11584 h 11584"/>
              <a:gd name="T64" fmla="*/ 7008 w 11648"/>
              <a:gd name="T65" fmla="*/ 10304 h 11584"/>
              <a:gd name="T66" fmla="*/ 8000 w 11648"/>
              <a:gd name="T67" fmla="*/ 9760 h 11584"/>
              <a:gd name="T68" fmla="*/ 9152 w 11648"/>
              <a:gd name="T69" fmla="*/ 10432 h 11584"/>
              <a:gd name="T70" fmla="*/ 10432 w 11648"/>
              <a:gd name="T71" fmla="*/ 8896 h 11584"/>
              <a:gd name="T72" fmla="*/ 10112 w 11648"/>
              <a:gd name="T73" fmla="*/ 7200 h 11584"/>
              <a:gd name="T74" fmla="*/ 11584 w 11648"/>
              <a:gd name="T75" fmla="*/ 6560 h 11584"/>
              <a:gd name="T76" fmla="*/ 11328 w 11648"/>
              <a:gd name="T77" fmla="*/ 4768 h 11584"/>
              <a:gd name="T78" fmla="*/ 9856 w 11648"/>
              <a:gd name="T79" fmla="*/ 3776 h 11584"/>
              <a:gd name="T80" fmla="*/ 10432 w 11648"/>
              <a:gd name="T81" fmla="*/ 2304 h 11584"/>
              <a:gd name="T82" fmla="*/ 8960 w 11648"/>
              <a:gd name="T83" fmla="*/ 1216 h 11584"/>
              <a:gd name="T84" fmla="*/ 7840 w 11648"/>
              <a:gd name="T85" fmla="*/ 1792 h 11584"/>
              <a:gd name="T86" fmla="*/ 6848 w 11648"/>
              <a:gd name="T87" fmla="*/ 320 h 11584"/>
              <a:gd name="T88" fmla="*/ 5824 w 11648"/>
              <a:gd name="T89" fmla="*/ 4480 h 11584"/>
              <a:gd name="T90" fmla="*/ 4544 w 11648"/>
              <a:gd name="T91" fmla="*/ 5760 h 11584"/>
              <a:gd name="T92" fmla="*/ 3904 w 11648"/>
              <a:gd name="T93" fmla="*/ 5760 h 11584"/>
              <a:gd name="T94" fmla="*/ 5824 w 11648"/>
              <a:gd name="T95" fmla="*/ 3840 h 1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648" h="11584">
                <a:moveTo>
                  <a:pt x="5824" y="640"/>
                </a:moveTo>
                <a:cubicBezTo>
                  <a:pt x="5984" y="640"/>
                  <a:pt x="6112" y="640"/>
                  <a:pt x="6272" y="672"/>
                </a:cubicBezTo>
                <a:lnTo>
                  <a:pt x="6400" y="1376"/>
                </a:lnTo>
                <a:cubicBezTo>
                  <a:pt x="6464" y="1728"/>
                  <a:pt x="6720" y="2016"/>
                  <a:pt x="7040" y="2112"/>
                </a:cubicBezTo>
                <a:cubicBezTo>
                  <a:pt x="7200" y="2176"/>
                  <a:pt x="7392" y="2240"/>
                  <a:pt x="7552" y="2336"/>
                </a:cubicBezTo>
                <a:cubicBezTo>
                  <a:pt x="7680" y="2400"/>
                  <a:pt x="7840" y="2432"/>
                  <a:pt x="8000" y="2432"/>
                </a:cubicBezTo>
                <a:cubicBezTo>
                  <a:pt x="8192" y="2432"/>
                  <a:pt x="8384" y="2368"/>
                  <a:pt x="8544" y="2272"/>
                </a:cubicBezTo>
                <a:lnTo>
                  <a:pt x="9120" y="1856"/>
                </a:lnTo>
                <a:cubicBezTo>
                  <a:pt x="9344" y="2048"/>
                  <a:pt x="9568" y="2240"/>
                  <a:pt x="9728" y="2464"/>
                </a:cubicBezTo>
                <a:lnTo>
                  <a:pt x="9312" y="3040"/>
                </a:lnTo>
                <a:cubicBezTo>
                  <a:pt x="9120" y="3328"/>
                  <a:pt x="9088" y="3712"/>
                  <a:pt x="9248" y="4032"/>
                </a:cubicBezTo>
                <a:cubicBezTo>
                  <a:pt x="9344" y="4192"/>
                  <a:pt x="9408" y="4352"/>
                  <a:pt x="9472" y="4544"/>
                </a:cubicBezTo>
                <a:cubicBezTo>
                  <a:pt x="9600" y="4896"/>
                  <a:pt x="9856" y="5120"/>
                  <a:pt x="10208" y="5184"/>
                </a:cubicBezTo>
                <a:lnTo>
                  <a:pt x="10912" y="5312"/>
                </a:lnTo>
                <a:cubicBezTo>
                  <a:pt x="10912" y="5472"/>
                  <a:pt x="10944" y="5600"/>
                  <a:pt x="10944" y="5760"/>
                </a:cubicBezTo>
                <a:cubicBezTo>
                  <a:pt x="10944" y="5920"/>
                  <a:pt x="10944" y="6048"/>
                  <a:pt x="10912" y="6208"/>
                </a:cubicBezTo>
                <a:lnTo>
                  <a:pt x="10208" y="6336"/>
                </a:lnTo>
                <a:cubicBezTo>
                  <a:pt x="9856" y="6400"/>
                  <a:pt x="9568" y="6656"/>
                  <a:pt x="9472" y="6976"/>
                </a:cubicBezTo>
                <a:cubicBezTo>
                  <a:pt x="9408" y="7136"/>
                  <a:pt x="9344" y="7328"/>
                  <a:pt x="9248" y="7488"/>
                </a:cubicBezTo>
                <a:cubicBezTo>
                  <a:pt x="9088" y="7808"/>
                  <a:pt x="9120" y="8192"/>
                  <a:pt x="9312" y="8480"/>
                </a:cubicBezTo>
                <a:lnTo>
                  <a:pt x="9728" y="9056"/>
                </a:lnTo>
                <a:cubicBezTo>
                  <a:pt x="9536" y="9280"/>
                  <a:pt x="9344" y="9504"/>
                  <a:pt x="9120" y="9664"/>
                </a:cubicBezTo>
                <a:lnTo>
                  <a:pt x="8544" y="9248"/>
                </a:lnTo>
                <a:cubicBezTo>
                  <a:pt x="8384" y="9120"/>
                  <a:pt x="8192" y="9088"/>
                  <a:pt x="8000" y="9088"/>
                </a:cubicBezTo>
                <a:cubicBezTo>
                  <a:pt x="7840" y="9088"/>
                  <a:pt x="7712" y="9120"/>
                  <a:pt x="7552" y="9184"/>
                </a:cubicBezTo>
                <a:cubicBezTo>
                  <a:pt x="7392" y="9280"/>
                  <a:pt x="7232" y="9344"/>
                  <a:pt x="7040" y="9408"/>
                </a:cubicBezTo>
                <a:cubicBezTo>
                  <a:pt x="6688" y="9536"/>
                  <a:pt x="6464" y="9792"/>
                  <a:pt x="6400" y="10144"/>
                </a:cubicBezTo>
                <a:lnTo>
                  <a:pt x="6272" y="10848"/>
                </a:lnTo>
                <a:cubicBezTo>
                  <a:pt x="6112" y="10848"/>
                  <a:pt x="5984" y="10880"/>
                  <a:pt x="5824" y="10880"/>
                </a:cubicBezTo>
                <a:cubicBezTo>
                  <a:pt x="5664" y="10880"/>
                  <a:pt x="5536" y="10880"/>
                  <a:pt x="5376" y="10848"/>
                </a:cubicBezTo>
                <a:lnTo>
                  <a:pt x="5248" y="10144"/>
                </a:lnTo>
                <a:cubicBezTo>
                  <a:pt x="5184" y="9792"/>
                  <a:pt x="4928" y="9504"/>
                  <a:pt x="4608" y="9408"/>
                </a:cubicBezTo>
                <a:cubicBezTo>
                  <a:pt x="4448" y="9344"/>
                  <a:pt x="4256" y="9280"/>
                  <a:pt x="4096" y="9184"/>
                </a:cubicBezTo>
                <a:cubicBezTo>
                  <a:pt x="3968" y="9120"/>
                  <a:pt x="3808" y="9088"/>
                  <a:pt x="3648" y="9088"/>
                </a:cubicBezTo>
                <a:cubicBezTo>
                  <a:pt x="3456" y="9088"/>
                  <a:pt x="3264" y="9152"/>
                  <a:pt x="3104" y="9248"/>
                </a:cubicBezTo>
                <a:lnTo>
                  <a:pt x="2528" y="9664"/>
                </a:lnTo>
                <a:cubicBezTo>
                  <a:pt x="2304" y="9472"/>
                  <a:pt x="2080" y="9280"/>
                  <a:pt x="1920" y="9056"/>
                </a:cubicBezTo>
                <a:lnTo>
                  <a:pt x="2336" y="8480"/>
                </a:lnTo>
                <a:cubicBezTo>
                  <a:pt x="2528" y="8192"/>
                  <a:pt x="2560" y="7808"/>
                  <a:pt x="2400" y="7488"/>
                </a:cubicBezTo>
                <a:cubicBezTo>
                  <a:pt x="2304" y="7328"/>
                  <a:pt x="2240" y="7168"/>
                  <a:pt x="2176" y="6976"/>
                </a:cubicBezTo>
                <a:cubicBezTo>
                  <a:pt x="2048" y="6624"/>
                  <a:pt x="1792" y="6400"/>
                  <a:pt x="1440" y="6336"/>
                </a:cubicBezTo>
                <a:lnTo>
                  <a:pt x="736" y="6208"/>
                </a:lnTo>
                <a:cubicBezTo>
                  <a:pt x="736" y="6048"/>
                  <a:pt x="704" y="5920"/>
                  <a:pt x="704" y="5760"/>
                </a:cubicBezTo>
                <a:cubicBezTo>
                  <a:pt x="704" y="5600"/>
                  <a:pt x="704" y="5472"/>
                  <a:pt x="736" y="5312"/>
                </a:cubicBezTo>
                <a:lnTo>
                  <a:pt x="1440" y="5184"/>
                </a:lnTo>
                <a:cubicBezTo>
                  <a:pt x="1792" y="5120"/>
                  <a:pt x="2080" y="4864"/>
                  <a:pt x="2176" y="4544"/>
                </a:cubicBezTo>
                <a:cubicBezTo>
                  <a:pt x="2240" y="4384"/>
                  <a:pt x="2304" y="4192"/>
                  <a:pt x="2400" y="4032"/>
                </a:cubicBezTo>
                <a:cubicBezTo>
                  <a:pt x="2560" y="3712"/>
                  <a:pt x="2528" y="3328"/>
                  <a:pt x="2336" y="3040"/>
                </a:cubicBezTo>
                <a:lnTo>
                  <a:pt x="1920" y="2464"/>
                </a:lnTo>
                <a:cubicBezTo>
                  <a:pt x="2112" y="2240"/>
                  <a:pt x="2304" y="2016"/>
                  <a:pt x="2528" y="1856"/>
                </a:cubicBezTo>
                <a:lnTo>
                  <a:pt x="3104" y="2272"/>
                </a:lnTo>
                <a:cubicBezTo>
                  <a:pt x="3264" y="2400"/>
                  <a:pt x="3456" y="2432"/>
                  <a:pt x="3648" y="2432"/>
                </a:cubicBezTo>
                <a:cubicBezTo>
                  <a:pt x="3808" y="2432"/>
                  <a:pt x="3936" y="2400"/>
                  <a:pt x="4096" y="2336"/>
                </a:cubicBezTo>
                <a:cubicBezTo>
                  <a:pt x="4256" y="2240"/>
                  <a:pt x="4416" y="2176"/>
                  <a:pt x="4608" y="2112"/>
                </a:cubicBezTo>
                <a:cubicBezTo>
                  <a:pt x="4960" y="1984"/>
                  <a:pt x="5184" y="1728"/>
                  <a:pt x="5248" y="1376"/>
                </a:cubicBezTo>
                <a:lnTo>
                  <a:pt x="5376" y="672"/>
                </a:lnTo>
                <a:cubicBezTo>
                  <a:pt x="5536" y="640"/>
                  <a:pt x="5664" y="640"/>
                  <a:pt x="5824" y="640"/>
                </a:cubicBezTo>
                <a:moveTo>
                  <a:pt x="5824" y="0"/>
                </a:moveTo>
                <a:cubicBezTo>
                  <a:pt x="5568" y="0"/>
                  <a:pt x="5312" y="32"/>
                  <a:pt x="5056" y="64"/>
                </a:cubicBezTo>
                <a:cubicBezTo>
                  <a:pt x="4928" y="96"/>
                  <a:pt x="4800" y="192"/>
                  <a:pt x="4800" y="320"/>
                </a:cubicBezTo>
                <a:lnTo>
                  <a:pt x="4640" y="1280"/>
                </a:lnTo>
                <a:cubicBezTo>
                  <a:pt x="4608" y="1408"/>
                  <a:pt x="4544" y="1504"/>
                  <a:pt x="4416" y="1536"/>
                </a:cubicBezTo>
                <a:cubicBezTo>
                  <a:pt x="4224" y="1600"/>
                  <a:pt x="4000" y="1696"/>
                  <a:pt x="3808" y="1792"/>
                </a:cubicBezTo>
                <a:cubicBezTo>
                  <a:pt x="3776" y="1824"/>
                  <a:pt x="3712" y="1824"/>
                  <a:pt x="3648" y="1824"/>
                </a:cubicBezTo>
                <a:cubicBezTo>
                  <a:pt x="3584" y="1824"/>
                  <a:pt x="3520" y="1792"/>
                  <a:pt x="3456" y="1760"/>
                </a:cubicBezTo>
                <a:lnTo>
                  <a:pt x="2688" y="1216"/>
                </a:lnTo>
                <a:cubicBezTo>
                  <a:pt x="2624" y="1184"/>
                  <a:pt x="2560" y="1152"/>
                  <a:pt x="2496" y="1152"/>
                </a:cubicBezTo>
                <a:cubicBezTo>
                  <a:pt x="2432" y="1152"/>
                  <a:pt x="2368" y="1184"/>
                  <a:pt x="2304" y="1216"/>
                </a:cubicBezTo>
                <a:cubicBezTo>
                  <a:pt x="1888" y="1536"/>
                  <a:pt x="1536" y="1888"/>
                  <a:pt x="1216" y="2304"/>
                </a:cubicBezTo>
                <a:cubicBezTo>
                  <a:pt x="1120" y="2400"/>
                  <a:pt x="1120" y="2560"/>
                  <a:pt x="1216" y="2688"/>
                </a:cubicBezTo>
                <a:lnTo>
                  <a:pt x="1760" y="3456"/>
                </a:lnTo>
                <a:cubicBezTo>
                  <a:pt x="1824" y="3552"/>
                  <a:pt x="1824" y="3680"/>
                  <a:pt x="1792" y="3776"/>
                </a:cubicBezTo>
                <a:cubicBezTo>
                  <a:pt x="1696" y="3968"/>
                  <a:pt x="1600" y="4160"/>
                  <a:pt x="1536" y="4384"/>
                </a:cubicBezTo>
                <a:cubicBezTo>
                  <a:pt x="1504" y="4512"/>
                  <a:pt x="1408" y="4576"/>
                  <a:pt x="1280" y="4608"/>
                </a:cubicBezTo>
                <a:lnTo>
                  <a:pt x="320" y="4768"/>
                </a:lnTo>
                <a:cubicBezTo>
                  <a:pt x="192" y="4800"/>
                  <a:pt x="64" y="4896"/>
                  <a:pt x="64" y="5024"/>
                </a:cubicBezTo>
                <a:cubicBezTo>
                  <a:pt x="32" y="5280"/>
                  <a:pt x="0" y="5536"/>
                  <a:pt x="0" y="5792"/>
                </a:cubicBezTo>
                <a:cubicBezTo>
                  <a:pt x="0" y="6048"/>
                  <a:pt x="32" y="6304"/>
                  <a:pt x="64" y="6560"/>
                </a:cubicBezTo>
                <a:cubicBezTo>
                  <a:pt x="96" y="6688"/>
                  <a:pt x="192" y="6816"/>
                  <a:pt x="320" y="6816"/>
                </a:cubicBezTo>
                <a:lnTo>
                  <a:pt x="1280" y="6976"/>
                </a:lnTo>
                <a:cubicBezTo>
                  <a:pt x="1408" y="7008"/>
                  <a:pt x="1504" y="7072"/>
                  <a:pt x="1536" y="7200"/>
                </a:cubicBezTo>
                <a:cubicBezTo>
                  <a:pt x="1600" y="7392"/>
                  <a:pt x="1696" y="7616"/>
                  <a:pt x="1792" y="7808"/>
                </a:cubicBezTo>
                <a:cubicBezTo>
                  <a:pt x="1856" y="7904"/>
                  <a:pt x="1856" y="8032"/>
                  <a:pt x="1760" y="8128"/>
                </a:cubicBezTo>
                <a:lnTo>
                  <a:pt x="1216" y="8896"/>
                </a:lnTo>
                <a:cubicBezTo>
                  <a:pt x="1152" y="9024"/>
                  <a:pt x="1120" y="9152"/>
                  <a:pt x="1216" y="9280"/>
                </a:cubicBezTo>
                <a:cubicBezTo>
                  <a:pt x="1536" y="9696"/>
                  <a:pt x="1888" y="10048"/>
                  <a:pt x="2304" y="10368"/>
                </a:cubicBezTo>
                <a:cubicBezTo>
                  <a:pt x="2368" y="10400"/>
                  <a:pt x="2432" y="10432"/>
                  <a:pt x="2496" y="10432"/>
                </a:cubicBezTo>
                <a:cubicBezTo>
                  <a:pt x="2560" y="10432"/>
                  <a:pt x="2624" y="10400"/>
                  <a:pt x="2688" y="10368"/>
                </a:cubicBezTo>
                <a:lnTo>
                  <a:pt x="3456" y="9824"/>
                </a:lnTo>
                <a:cubicBezTo>
                  <a:pt x="3520" y="9792"/>
                  <a:pt x="3584" y="9760"/>
                  <a:pt x="3648" y="9760"/>
                </a:cubicBezTo>
                <a:cubicBezTo>
                  <a:pt x="3712" y="9760"/>
                  <a:pt x="3744" y="9760"/>
                  <a:pt x="3808" y="9792"/>
                </a:cubicBezTo>
                <a:cubicBezTo>
                  <a:pt x="4000" y="9888"/>
                  <a:pt x="4192" y="9984"/>
                  <a:pt x="4416" y="10048"/>
                </a:cubicBezTo>
                <a:cubicBezTo>
                  <a:pt x="4544" y="10080"/>
                  <a:pt x="4608" y="10176"/>
                  <a:pt x="4640" y="10304"/>
                </a:cubicBezTo>
                <a:lnTo>
                  <a:pt x="4800" y="11264"/>
                </a:lnTo>
                <a:cubicBezTo>
                  <a:pt x="4832" y="11392"/>
                  <a:pt x="4928" y="11520"/>
                  <a:pt x="5056" y="11520"/>
                </a:cubicBezTo>
                <a:cubicBezTo>
                  <a:pt x="5312" y="11552"/>
                  <a:pt x="5568" y="11584"/>
                  <a:pt x="5824" y="11584"/>
                </a:cubicBezTo>
                <a:cubicBezTo>
                  <a:pt x="6080" y="11584"/>
                  <a:pt x="6336" y="11552"/>
                  <a:pt x="6592" y="11520"/>
                </a:cubicBezTo>
                <a:cubicBezTo>
                  <a:pt x="6720" y="11488"/>
                  <a:pt x="6848" y="11392"/>
                  <a:pt x="6848" y="11264"/>
                </a:cubicBezTo>
                <a:lnTo>
                  <a:pt x="7008" y="10304"/>
                </a:lnTo>
                <a:cubicBezTo>
                  <a:pt x="7040" y="10176"/>
                  <a:pt x="7104" y="10080"/>
                  <a:pt x="7232" y="10048"/>
                </a:cubicBezTo>
                <a:cubicBezTo>
                  <a:pt x="7424" y="9984"/>
                  <a:pt x="7648" y="9888"/>
                  <a:pt x="7840" y="9792"/>
                </a:cubicBezTo>
                <a:cubicBezTo>
                  <a:pt x="7872" y="9760"/>
                  <a:pt x="7936" y="9760"/>
                  <a:pt x="8000" y="9760"/>
                </a:cubicBezTo>
                <a:cubicBezTo>
                  <a:pt x="8064" y="9760"/>
                  <a:pt x="8128" y="9792"/>
                  <a:pt x="8192" y="9824"/>
                </a:cubicBezTo>
                <a:lnTo>
                  <a:pt x="8960" y="10368"/>
                </a:lnTo>
                <a:cubicBezTo>
                  <a:pt x="9024" y="10400"/>
                  <a:pt x="9088" y="10432"/>
                  <a:pt x="9152" y="10432"/>
                </a:cubicBezTo>
                <a:cubicBezTo>
                  <a:pt x="9216" y="10432"/>
                  <a:pt x="9280" y="10400"/>
                  <a:pt x="9344" y="10368"/>
                </a:cubicBezTo>
                <a:cubicBezTo>
                  <a:pt x="9760" y="10048"/>
                  <a:pt x="10112" y="9696"/>
                  <a:pt x="10432" y="9280"/>
                </a:cubicBezTo>
                <a:cubicBezTo>
                  <a:pt x="10528" y="9184"/>
                  <a:pt x="10528" y="9024"/>
                  <a:pt x="10432" y="8896"/>
                </a:cubicBezTo>
                <a:lnTo>
                  <a:pt x="9888" y="8128"/>
                </a:lnTo>
                <a:cubicBezTo>
                  <a:pt x="9824" y="8032"/>
                  <a:pt x="9824" y="7904"/>
                  <a:pt x="9856" y="7808"/>
                </a:cubicBezTo>
                <a:cubicBezTo>
                  <a:pt x="9952" y="7616"/>
                  <a:pt x="10048" y="7424"/>
                  <a:pt x="10112" y="7200"/>
                </a:cubicBezTo>
                <a:cubicBezTo>
                  <a:pt x="10144" y="7072"/>
                  <a:pt x="10240" y="7008"/>
                  <a:pt x="10368" y="6976"/>
                </a:cubicBezTo>
                <a:lnTo>
                  <a:pt x="11328" y="6816"/>
                </a:lnTo>
                <a:cubicBezTo>
                  <a:pt x="11456" y="6784"/>
                  <a:pt x="11584" y="6688"/>
                  <a:pt x="11584" y="6560"/>
                </a:cubicBezTo>
                <a:cubicBezTo>
                  <a:pt x="11616" y="6304"/>
                  <a:pt x="11648" y="6048"/>
                  <a:pt x="11648" y="5792"/>
                </a:cubicBezTo>
                <a:cubicBezTo>
                  <a:pt x="11648" y="5536"/>
                  <a:pt x="11616" y="5280"/>
                  <a:pt x="11584" y="5024"/>
                </a:cubicBezTo>
                <a:cubicBezTo>
                  <a:pt x="11552" y="4896"/>
                  <a:pt x="11456" y="4768"/>
                  <a:pt x="11328" y="4768"/>
                </a:cubicBezTo>
                <a:lnTo>
                  <a:pt x="10368" y="4608"/>
                </a:lnTo>
                <a:cubicBezTo>
                  <a:pt x="10240" y="4576"/>
                  <a:pt x="10144" y="4512"/>
                  <a:pt x="10112" y="4384"/>
                </a:cubicBezTo>
                <a:cubicBezTo>
                  <a:pt x="10048" y="4192"/>
                  <a:pt x="9952" y="3968"/>
                  <a:pt x="9856" y="3776"/>
                </a:cubicBezTo>
                <a:cubicBezTo>
                  <a:pt x="9792" y="3680"/>
                  <a:pt x="9792" y="3552"/>
                  <a:pt x="9888" y="3456"/>
                </a:cubicBezTo>
                <a:lnTo>
                  <a:pt x="10432" y="2688"/>
                </a:lnTo>
                <a:cubicBezTo>
                  <a:pt x="10496" y="2560"/>
                  <a:pt x="10528" y="2432"/>
                  <a:pt x="10432" y="2304"/>
                </a:cubicBezTo>
                <a:cubicBezTo>
                  <a:pt x="10112" y="1888"/>
                  <a:pt x="9760" y="1536"/>
                  <a:pt x="9344" y="1216"/>
                </a:cubicBezTo>
                <a:cubicBezTo>
                  <a:pt x="9280" y="1184"/>
                  <a:pt x="9216" y="1152"/>
                  <a:pt x="9152" y="1152"/>
                </a:cubicBezTo>
                <a:cubicBezTo>
                  <a:pt x="9088" y="1152"/>
                  <a:pt x="9024" y="1184"/>
                  <a:pt x="8960" y="1216"/>
                </a:cubicBezTo>
                <a:lnTo>
                  <a:pt x="8192" y="1760"/>
                </a:lnTo>
                <a:cubicBezTo>
                  <a:pt x="8128" y="1792"/>
                  <a:pt x="8064" y="1824"/>
                  <a:pt x="8000" y="1824"/>
                </a:cubicBezTo>
                <a:cubicBezTo>
                  <a:pt x="7936" y="1824"/>
                  <a:pt x="7904" y="1824"/>
                  <a:pt x="7840" y="1792"/>
                </a:cubicBezTo>
                <a:cubicBezTo>
                  <a:pt x="7648" y="1696"/>
                  <a:pt x="7456" y="1600"/>
                  <a:pt x="7232" y="1536"/>
                </a:cubicBezTo>
                <a:cubicBezTo>
                  <a:pt x="7104" y="1504"/>
                  <a:pt x="7040" y="1408"/>
                  <a:pt x="7008" y="1280"/>
                </a:cubicBezTo>
                <a:lnTo>
                  <a:pt x="6848" y="320"/>
                </a:lnTo>
                <a:cubicBezTo>
                  <a:pt x="6816" y="192"/>
                  <a:pt x="6720" y="64"/>
                  <a:pt x="6592" y="64"/>
                </a:cubicBezTo>
                <a:cubicBezTo>
                  <a:pt x="6336" y="32"/>
                  <a:pt x="6080" y="0"/>
                  <a:pt x="5824" y="0"/>
                </a:cubicBezTo>
                <a:close/>
                <a:moveTo>
                  <a:pt x="5824" y="4480"/>
                </a:moveTo>
                <a:cubicBezTo>
                  <a:pt x="6528" y="4480"/>
                  <a:pt x="7104" y="5056"/>
                  <a:pt x="7104" y="5760"/>
                </a:cubicBezTo>
                <a:cubicBezTo>
                  <a:pt x="7104" y="6464"/>
                  <a:pt x="6528" y="7040"/>
                  <a:pt x="5824" y="7040"/>
                </a:cubicBezTo>
                <a:cubicBezTo>
                  <a:pt x="5120" y="7040"/>
                  <a:pt x="4544" y="6464"/>
                  <a:pt x="4544" y="5760"/>
                </a:cubicBezTo>
                <a:cubicBezTo>
                  <a:pt x="4544" y="5056"/>
                  <a:pt x="5120" y="4480"/>
                  <a:pt x="5824" y="4480"/>
                </a:cubicBezTo>
                <a:close/>
                <a:moveTo>
                  <a:pt x="5824" y="3840"/>
                </a:moveTo>
                <a:cubicBezTo>
                  <a:pt x="4768" y="3840"/>
                  <a:pt x="3904" y="4704"/>
                  <a:pt x="3904" y="5760"/>
                </a:cubicBezTo>
                <a:cubicBezTo>
                  <a:pt x="3904" y="6816"/>
                  <a:pt x="4768" y="7680"/>
                  <a:pt x="5824" y="7680"/>
                </a:cubicBezTo>
                <a:cubicBezTo>
                  <a:pt x="6880" y="7680"/>
                  <a:pt x="7744" y="6816"/>
                  <a:pt x="7744" y="5760"/>
                </a:cubicBezTo>
                <a:cubicBezTo>
                  <a:pt x="7744" y="4704"/>
                  <a:pt x="6880" y="3840"/>
                  <a:pt x="5824" y="3840"/>
                </a:cubicBezTo>
                <a:close/>
              </a:path>
            </a:pathLst>
          </a:custGeom>
          <a:solidFill>
            <a:schemeClr val="bg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latin typeface="+mn-ea"/>
              <a:ea typeface="Manrope SemiBold" charset="0"/>
              <a:cs typeface="Manrope SemiBold" charset="0"/>
              <a:sym typeface="Manrope SemiBold" charset="0"/>
            </a:endParaRPr>
          </a:p>
        </p:txBody>
      </p:sp>
      <p:sp>
        <p:nvSpPr>
          <p:cNvPr id="163" name="图标"/>
          <p:cNvSpPr/>
          <p:nvPr/>
        </p:nvSpPr>
        <p:spPr>
          <a:xfrm>
            <a:off x="4582240" y="4134457"/>
            <a:ext cx="370155" cy="36959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39" h="606722">
                <a:moveTo>
                  <a:pt x="217638" y="134690"/>
                </a:moveTo>
                <a:cubicBezTo>
                  <a:pt x="221565" y="135712"/>
                  <a:pt x="225102" y="138223"/>
                  <a:pt x="227327" y="142001"/>
                </a:cubicBezTo>
                <a:cubicBezTo>
                  <a:pt x="231688" y="149467"/>
                  <a:pt x="229196" y="159155"/>
                  <a:pt x="221720" y="163599"/>
                </a:cubicBezTo>
                <a:cubicBezTo>
                  <a:pt x="172238" y="192574"/>
                  <a:pt x="141535" y="246169"/>
                  <a:pt x="141535" y="303320"/>
                </a:cubicBezTo>
                <a:cubicBezTo>
                  <a:pt x="141535" y="392734"/>
                  <a:pt x="214334" y="465350"/>
                  <a:pt x="303775" y="465350"/>
                </a:cubicBezTo>
                <a:cubicBezTo>
                  <a:pt x="393305" y="465350"/>
                  <a:pt x="466015" y="392734"/>
                  <a:pt x="466015" y="303320"/>
                </a:cubicBezTo>
                <a:cubicBezTo>
                  <a:pt x="466015" y="246169"/>
                  <a:pt x="435312" y="192574"/>
                  <a:pt x="385919" y="163599"/>
                </a:cubicBezTo>
                <a:cubicBezTo>
                  <a:pt x="378443" y="159155"/>
                  <a:pt x="375862" y="149467"/>
                  <a:pt x="380312" y="142001"/>
                </a:cubicBezTo>
                <a:cubicBezTo>
                  <a:pt x="384762" y="134446"/>
                  <a:pt x="394462" y="131957"/>
                  <a:pt x="401938" y="136312"/>
                </a:cubicBezTo>
                <a:cubicBezTo>
                  <a:pt x="461031" y="171065"/>
                  <a:pt x="497698" y="235059"/>
                  <a:pt x="497698" y="303320"/>
                </a:cubicBezTo>
                <a:cubicBezTo>
                  <a:pt x="497698" y="410155"/>
                  <a:pt x="410749" y="496992"/>
                  <a:pt x="303775" y="496992"/>
                </a:cubicBezTo>
                <a:cubicBezTo>
                  <a:pt x="196890" y="496992"/>
                  <a:pt x="109941" y="410155"/>
                  <a:pt x="109941" y="303320"/>
                </a:cubicBezTo>
                <a:cubicBezTo>
                  <a:pt x="109941" y="235059"/>
                  <a:pt x="146607" y="171065"/>
                  <a:pt x="205612" y="136312"/>
                </a:cubicBezTo>
                <a:cubicBezTo>
                  <a:pt x="209395" y="134135"/>
                  <a:pt x="213711" y="133668"/>
                  <a:pt x="217638" y="134690"/>
                </a:cubicBezTo>
                <a:close/>
                <a:moveTo>
                  <a:pt x="303775" y="88701"/>
                </a:moveTo>
                <a:cubicBezTo>
                  <a:pt x="312483" y="88701"/>
                  <a:pt x="319591" y="95723"/>
                  <a:pt x="319591" y="104433"/>
                </a:cubicBezTo>
                <a:lnTo>
                  <a:pt x="319591" y="303347"/>
                </a:lnTo>
                <a:cubicBezTo>
                  <a:pt x="319591" y="312058"/>
                  <a:pt x="312483" y="319168"/>
                  <a:pt x="303775" y="319168"/>
                </a:cubicBezTo>
                <a:cubicBezTo>
                  <a:pt x="295067" y="319168"/>
                  <a:pt x="288048" y="312058"/>
                  <a:pt x="288048" y="303347"/>
                </a:cubicBezTo>
                <a:lnTo>
                  <a:pt x="288048" y="104433"/>
                </a:lnTo>
                <a:cubicBezTo>
                  <a:pt x="288048" y="95723"/>
                  <a:pt x="295067" y="88701"/>
                  <a:pt x="303775" y="88701"/>
                </a:cubicBezTo>
                <a:close/>
                <a:moveTo>
                  <a:pt x="303775" y="31549"/>
                </a:moveTo>
                <a:cubicBezTo>
                  <a:pt x="153712" y="31549"/>
                  <a:pt x="31597" y="153480"/>
                  <a:pt x="31597" y="303317"/>
                </a:cubicBezTo>
                <a:cubicBezTo>
                  <a:pt x="31597" y="453153"/>
                  <a:pt x="153712" y="575084"/>
                  <a:pt x="303775" y="575084"/>
                </a:cubicBezTo>
                <a:cubicBezTo>
                  <a:pt x="453838" y="575084"/>
                  <a:pt x="575953" y="453153"/>
                  <a:pt x="575953" y="303317"/>
                </a:cubicBezTo>
                <a:cubicBezTo>
                  <a:pt x="575953" y="153480"/>
                  <a:pt x="453838" y="31549"/>
                  <a:pt x="303775" y="31549"/>
                </a:cubicBezTo>
                <a:close/>
                <a:moveTo>
                  <a:pt x="303775" y="0"/>
                </a:moveTo>
                <a:cubicBezTo>
                  <a:pt x="471283" y="0"/>
                  <a:pt x="607639" y="136061"/>
                  <a:pt x="607639" y="303317"/>
                </a:cubicBezTo>
                <a:cubicBezTo>
                  <a:pt x="607639" y="470572"/>
                  <a:pt x="471283" y="606722"/>
                  <a:pt x="303775" y="606722"/>
                </a:cubicBezTo>
                <a:cubicBezTo>
                  <a:pt x="136267" y="606722"/>
                  <a:pt x="0" y="470572"/>
                  <a:pt x="0" y="303317"/>
                </a:cubicBezTo>
                <a:cubicBezTo>
                  <a:pt x="0" y="136061"/>
                  <a:pt x="136267" y="0"/>
                  <a:pt x="303775" y="0"/>
                </a:cubicBezTo>
                <a:close/>
              </a:path>
            </a:pathLst>
          </a:custGeom>
          <a:solidFill>
            <a:schemeClr val="bg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latin typeface="+mn-ea"/>
              <a:ea typeface="Manrope SemiBold" charset="0"/>
              <a:cs typeface="Manrope SemiBold" charset="0"/>
              <a:sym typeface="Manrope SemiBold" charset="0"/>
            </a:endParaRPr>
          </a:p>
        </p:txBody>
      </p:sp>
      <p:sp>
        <p:nvSpPr>
          <p:cNvPr id="164" name="图标"/>
          <p:cNvSpPr/>
          <p:nvPr/>
        </p:nvSpPr>
        <p:spPr>
          <a:xfrm>
            <a:off x="8457904" y="2820234"/>
            <a:ext cx="345970" cy="347026"/>
          </a:xfrm>
          <a:custGeom>
            <a:avLst/>
            <a:gdLst>
              <a:gd name="T0" fmla="*/ 8352 w 10240"/>
              <a:gd name="T1" fmla="*/ 128 h 10272"/>
              <a:gd name="T2" fmla="*/ 96 w 10240"/>
              <a:gd name="T3" fmla="*/ 8384 h 10272"/>
              <a:gd name="T4" fmla="*/ 0 w 10240"/>
              <a:gd name="T5" fmla="*/ 8640 h 10272"/>
              <a:gd name="T6" fmla="*/ 160 w 10240"/>
              <a:gd name="T7" fmla="*/ 9824 h 10272"/>
              <a:gd name="T8" fmla="*/ 416 w 10240"/>
              <a:gd name="T9" fmla="*/ 10080 h 10272"/>
              <a:gd name="T10" fmla="*/ 1600 w 10240"/>
              <a:gd name="T11" fmla="*/ 10240 h 10272"/>
              <a:gd name="T12" fmla="*/ 1856 w 10240"/>
              <a:gd name="T13" fmla="*/ 10144 h 10272"/>
              <a:gd name="T14" fmla="*/ 10112 w 10240"/>
              <a:gd name="T15" fmla="*/ 1888 h 10272"/>
              <a:gd name="T16" fmla="*/ 10112 w 10240"/>
              <a:gd name="T17" fmla="*/ 1440 h 10272"/>
              <a:gd name="T18" fmla="*/ 8768 w 10240"/>
              <a:gd name="T19" fmla="*/ 96 h 10272"/>
              <a:gd name="T20" fmla="*/ 8352 w 10240"/>
              <a:gd name="T21" fmla="*/ 128 h 10272"/>
              <a:gd name="T22" fmla="*/ 1568 w 10240"/>
              <a:gd name="T23" fmla="*/ 9600 h 10272"/>
              <a:gd name="T24" fmla="*/ 768 w 10240"/>
              <a:gd name="T25" fmla="*/ 9472 h 10272"/>
              <a:gd name="T26" fmla="*/ 640 w 10240"/>
              <a:gd name="T27" fmla="*/ 8672 h 10272"/>
              <a:gd name="T28" fmla="*/ 7648 w 10240"/>
              <a:gd name="T29" fmla="*/ 1664 h 10272"/>
              <a:gd name="T30" fmla="*/ 8544 w 10240"/>
              <a:gd name="T31" fmla="*/ 2560 h 10272"/>
              <a:gd name="T32" fmla="*/ 1568 w 10240"/>
              <a:gd name="T33" fmla="*/ 9600 h 10272"/>
              <a:gd name="T34" fmla="*/ 9472 w 10240"/>
              <a:gd name="T35" fmla="*/ 1696 h 10272"/>
              <a:gd name="T36" fmla="*/ 9024 w 10240"/>
              <a:gd name="T37" fmla="*/ 2144 h 10272"/>
              <a:gd name="T38" fmla="*/ 8128 w 10240"/>
              <a:gd name="T39" fmla="*/ 1248 h 10272"/>
              <a:gd name="T40" fmla="*/ 8576 w 10240"/>
              <a:gd name="T41" fmla="*/ 800 h 10272"/>
              <a:gd name="T42" fmla="*/ 9472 w 10240"/>
              <a:gd name="T43" fmla="*/ 1696 h 10272"/>
              <a:gd name="T44" fmla="*/ 9888 w 10240"/>
              <a:gd name="T45" fmla="*/ 10272 h 10272"/>
              <a:gd name="T46" fmla="*/ 4128 w 10240"/>
              <a:gd name="T47" fmla="*/ 10272 h 10272"/>
              <a:gd name="T48" fmla="*/ 3808 w 10240"/>
              <a:gd name="T49" fmla="*/ 9952 h 10272"/>
              <a:gd name="T50" fmla="*/ 4128 w 10240"/>
              <a:gd name="T51" fmla="*/ 9632 h 10272"/>
              <a:gd name="T52" fmla="*/ 9888 w 10240"/>
              <a:gd name="T53" fmla="*/ 9632 h 10272"/>
              <a:gd name="T54" fmla="*/ 10208 w 10240"/>
              <a:gd name="T55" fmla="*/ 9952 h 10272"/>
              <a:gd name="T56" fmla="*/ 9888 w 10240"/>
              <a:gd name="T57" fmla="*/ 10272 h 10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240" h="10272">
                <a:moveTo>
                  <a:pt x="8352" y="128"/>
                </a:moveTo>
                <a:lnTo>
                  <a:pt x="96" y="8384"/>
                </a:lnTo>
                <a:cubicBezTo>
                  <a:pt x="32" y="8448"/>
                  <a:pt x="0" y="8544"/>
                  <a:pt x="0" y="8640"/>
                </a:cubicBezTo>
                <a:lnTo>
                  <a:pt x="160" y="9824"/>
                </a:lnTo>
                <a:cubicBezTo>
                  <a:pt x="192" y="9952"/>
                  <a:pt x="288" y="10080"/>
                  <a:pt x="416" y="10080"/>
                </a:cubicBezTo>
                <a:lnTo>
                  <a:pt x="1600" y="10240"/>
                </a:lnTo>
                <a:cubicBezTo>
                  <a:pt x="1696" y="10240"/>
                  <a:pt x="1792" y="10208"/>
                  <a:pt x="1856" y="10144"/>
                </a:cubicBezTo>
                <a:lnTo>
                  <a:pt x="10112" y="1888"/>
                </a:lnTo>
                <a:cubicBezTo>
                  <a:pt x="10240" y="1760"/>
                  <a:pt x="10240" y="1568"/>
                  <a:pt x="10112" y="1440"/>
                </a:cubicBezTo>
                <a:lnTo>
                  <a:pt x="8768" y="96"/>
                </a:lnTo>
                <a:cubicBezTo>
                  <a:pt x="8672" y="0"/>
                  <a:pt x="8480" y="0"/>
                  <a:pt x="8352" y="128"/>
                </a:cubicBezTo>
                <a:close/>
                <a:moveTo>
                  <a:pt x="1568" y="9600"/>
                </a:moveTo>
                <a:lnTo>
                  <a:pt x="768" y="9472"/>
                </a:lnTo>
                <a:lnTo>
                  <a:pt x="640" y="8672"/>
                </a:lnTo>
                <a:lnTo>
                  <a:pt x="7648" y="1664"/>
                </a:lnTo>
                <a:lnTo>
                  <a:pt x="8544" y="2560"/>
                </a:lnTo>
                <a:lnTo>
                  <a:pt x="1568" y="9600"/>
                </a:lnTo>
                <a:close/>
                <a:moveTo>
                  <a:pt x="9472" y="1696"/>
                </a:moveTo>
                <a:lnTo>
                  <a:pt x="9024" y="2144"/>
                </a:lnTo>
                <a:lnTo>
                  <a:pt x="8128" y="1248"/>
                </a:lnTo>
                <a:lnTo>
                  <a:pt x="8576" y="800"/>
                </a:lnTo>
                <a:lnTo>
                  <a:pt x="9472" y="1696"/>
                </a:lnTo>
                <a:close/>
                <a:moveTo>
                  <a:pt x="9888" y="10272"/>
                </a:moveTo>
                <a:lnTo>
                  <a:pt x="4128" y="10272"/>
                </a:lnTo>
                <a:cubicBezTo>
                  <a:pt x="3936" y="10272"/>
                  <a:pt x="3808" y="10144"/>
                  <a:pt x="3808" y="9952"/>
                </a:cubicBezTo>
                <a:cubicBezTo>
                  <a:pt x="3808" y="9792"/>
                  <a:pt x="3936" y="9632"/>
                  <a:pt x="4128" y="9632"/>
                </a:cubicBezTo>
                <a:lnTo>
                  <a:pt x="9888" y="9632"/>
                </a:lnTo>
                <a:cubicBezTo>
                  <a:pt x="10048" y="9632"/>
                  <a:pt x="10208" y="9792"/>
                  <a:pt x="10208" y="9952"/>
                </a:cubicBezTo>
                <a:cubicBezTo>
                  <a:pt x="10208" y="10144"/>
                  <a:pt x="10080" y="10272"/>
                  <a:pt x="9888" y="10272"/>
                </a:cubicBezTo>
                <a:close/>
              </a:path>
            </a:pathLst>
          </a:custGeom>
          <a:solidFill>
            <a:schemeClr val="bg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latin typeface="+mn-ea"/>
              <a:ea typeface="Manrope SemiBold" charset="0"/>
              <a:cs typeface="Manrope SemiBold" charset="0"/>
              <a:sym typeface="Manrope SemiBold" charset="0"/>
            </a:endParaRPr>
          </a:p>
        </p:txBody>
      </p:sp>
      <p:sp>
        <p:nvSpPr>
          <p:cNvPr id="165" name="图标"/>
          <p:cNvSpPr/>
          <p:nvPr/>
        </p:nvSpPr>
        <p:spPr>
          <a:xfrm>
            <a:off x="7257182" y="4154983"/>
            <a:ext cx="335001" cy="328544"/>
          </a:xfrm>
          <a:custGeom>
            <a:avLst/>
            <a:gdLst>
              <a:gd name="connsiteX0" fmla="*/ 242156 w 591547"/>
              <a:gd name="connsiteY0" fmla="*/ 241760 h 580146"/>
              <a:gd name="connsiteX1" fmla="*/ 257486 w 591547"/>
              <a:gd name="connsiteY1" fmla="*/ 241760 h 580146"/>
              <a:gd name="connsiteX2" fmla="*/ 333330 w 591547"/>
              <a:gd name="connsiteY2" fmla="*/ 317472 h 580146"/>
              <a:gd name="connsiteX3" fmla="*/ 409981 w 591547"/>
              <a:gd name="connsiteY3" fmla="*/ 241760 h 580146"/>
              <a:gd name="connsiteX4" fmla="*/ 424504 w 591547"/>
              <a:gd name="connsiteY4" fmla="*/ 241760 h 580146"/>
              <a:gd name="connsiteX5" fmla="*/ 424504 w 591547"/>
              <a:gd name="connsiteY5" fmla="*/ 257064 h 580146"/>
              <a:gd name="connsiteX6" fmla="*/ 348660 w 591547"/>
              <a:gd name="connsiteY6" fmla="*/ 332775 h 580146"/>
              <a:gd name="connsiteX7" fmla="*/ 424504 w 591547"/>
              <a:gd name="connsiteY7" fmla="*/ 408487 h 580146"/>
              <a:gd name="connsiteX8" fmla="*/ 424504 w 591547"/>
              <a:gd name="connsiteY8" fmla="*/ 423790 h 580146"/>
              <a:gd name="connsiteX9" fmla="*/ 417242 w 591547"/>
              <a:gd name="connsiteY9" fmla="*/ 427012 h 580146"/>
              <a:gd name="connsiteX10" fmla="*/ 409981 w 591547"/>
              <a:gd name="connsiteY10" fmla="*/ 423790 h 580146"/>
              <a:gd name="connsiteX11" fmla="*/ 333330 w 591547"/>
              <a:gd name="connsiteY11" fmla="*/ 348079 h 580146"/>
              <a:gd name="connsiteX12" fmla="*/ 257486 w 591547"/>
              <a:gd name="connsiteY12" fmla="*/ 423790 h 580146"/>
              <a:gd name="connsiteX13" fmla="*/ 250225 w 591547"/>
              <a:gd name="connsiteY13" fmla="*/ 427012 h 580146"/>
              <a:gd name="connsiteX14" fmla="*/ 242156 w 591547"/>
              <a:gd name="connsiteY14" fmla="*/ 423790 h 580146"/>
              <a:gd name="connsiteX15" fmla="*/ 242156 w 591547"/>
              <a:gd name="connsiteY15" fmla="*/ 408487 h 580146"/>
              <a:gd name="connsiteX16" fmla="*/ 318000 w 591547"/>
              <a:gd name="connsiteY16" fmla="*/ 332775 h 580146"/>
              <a:gd name="connsiteX17" fmla="*/ 242156 w 591547"/>
              <a:gd name="connsiteY17" fmla="*/ 257064 h 580146"/>
              <a:gd name="connsiteX18" fmla="*/ 242156 w 591547"/>
              <a:gd name="connsiteY18" fmla="*/ 241760 h 580146"/>
              <a:gd name="connsiteX19" fmla="*/ 96843 w 591547"/>
              <a:gd name="connsiteY19" fmla="*/ 107166 h 580146"/>
              <a:gd name="connsiteX20" fmla="*/ 96843 w 591547"/>
              <a:gd name="connsiteY20" fmla="*/ 504405 h 580146"/>
              <a:gd name="connsiteX21" fmla="*/ 96843 w 591547"/>
              <a:gd name="connsiteY21" fmla="*/ 558391 h 580146"/>
              <a:gd name="connsiteX22" fmla="*/ 570564 w 591547"/>
              <a:gd name="connsiteY22" fmla="*/ 558391 h 580146"/>
              <a:gd name="connsiteX23" fmla="*/ 570564 w 591547"/>
              <a:gd name="connsiteY23" fmla="*/ 107166 h 580146"/>
              <a:gd name="connsiteX24" fmla="*/ 526985 w 591547"/>
              <a:gd name="connsiteY24" fmla="*/ 107166 h 580146"/>
              <a:gd name="connsiteX25" fmla="*/ 21790 w 591547"/>
              <a:gd name="connsiteY25" fmla="*/ 20950 h 580146"/>
              <a:gd name="connsiteX26" fmla="*/ 21790 w 591547"/>
              <a:gd name="connsiteY26" fmla="*/ 483455 h 580146"/>
              <a:gd name="connsiteX27" fmla="*/ 75053 w 591547"/>
              <a:gd name="connsiteY27" fmla="*/ 483455 h 580146"/>
              <a:gd name="connsiteX28" fmla="*/ 75053 w 591547"/>
              <a:gd name="connsiteY28" fmla="*/ 85410 h 580146"/>
              <a:gd name="connsiteX29" fmla="*/ 506003 w 591547"/>
              <a:gd name="connsiteY29" fmla="*/ 85410 h 580146"/>
              <a:gd name="connsiteX30" fmla="*/ 506003 w 591547"/>
              <a:gd name="connsiteY30" fmla="*/ 20950 h 580146"/>
              <a:gd name="connsiteX31" fmla="*/ 0 w 591547"/>
              <a:gd name="connsiteY31" fmla="*/ 0 h 580146"/>
              <a:gd name="connsiteX32" fmla="*/ 526985 w 591547"/>
              <a:gd name="connsiteY32" fmla="*/ 0 h 580146"/>
              <a:gd name="connsiteX33" fmla="*/ 526985 w 591547"/>
              <a:gd name="connsiteY33" fmla="*/ 85410 h 580146"/>
              <a:gd name="connsiteX34" fmla="*/ 591547 w 591547"/>
              <a:gd name="connsiteY34" fmla="*/ 85410 h 580146"/>
              <a:gd name="connsiteX35" fmla="*/ 591547 w 591547"/>
              <a:gd name="connsiteY35" fmla="*/ 580146 h 580146"/>
              <a:gd name="connsiteX36" fmla="*/ 75053 w 591547"/>
              <a:gd name="connsiteY36" fmla="*/ 580146 h 580146"/>
              <a:gd name="connsiteX37" fmla="*/ 75053 w 591547"/>
              <a:gd name="connsiteY37" fmla="*/ 504405 h 580146"/>
              <a:gd name="connsiteX38" fmla="*/ 0 w 591547"/>
              <a:gd name="connsiteY38" fmla="*/ 504405 h 580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91547" h="580146">
                <a:moveTo>
                  <a:pt x="242156" y="241760"/>
                </a:moveTo>
                <a:cubicBezTo>
                  <a:pt x="246191" y="237733"/>
                  <a:pt x="253452" y="237733"/>
                  <a:pt x="257486" y="241760"/>
                </a:cubicBezTo>
                <a:lnTo>
                  <a:pt x="333330" y="317472"/>
                </a:lnTo>
                <a:lnTo>
                  <a:pt x="409981" y="241760"/>
                </a:lnTo>
                <a:cubicBezTo>
                  <a:pt x="414015" y="237733"/>
                  <a:pt x="420470" y="237733"/>
                  <a:pt x="424504" y="241760"/>
                </a:cubicBezTo>
                <a:cubicBezTo>
                  <a:pt x="429345" y="245787"/>
                  <a:pt x="429345" y="253036"/>
                  <a:pt x="424504" y="257064"/>
                </a:cubicBezTo>
                <a:lnTo>
                  <a:pt x="348660" y="332775"/>
                </a:lnTo>
                <a:lnTo>
                  <a:pt x="424504" y="408487"/>
                </a:lnTo>
                <a:cubicBezTo>
                  <a:pt x="429345" y="412514"/>
                  <a:pt x="429345" y="419763"/>
                  <a:pt x="424504" y="423790"/>
                </a:cubicBezTo>
                <a:cubicBezTo>
                  <a:pt x="422890" y="426207"/>
                  <a:pt x="419663" y="427012"/>
                  <a:pt x="417242" y="427012"/>
                </a:cubicBezTo>
                <a:cubicBezTo>
                  <a:pt x="414822" y="427012"/>
                  <a:pt x="411594" y="426207"/>
                  <a:pt x="409981" y="423790"/>
                </a:cubicBezTo>
                <a:lnTo>
                  <a:pt x="333330" y="348079"/>
                </a:lnTo>
                <a:lnTo>
                  <a:pt x="257486" y="423790"/>
                </a:lnTo>
                <a:cubicBezTo>
                  <a:pt x="255066" y="426207"/>
                  <a:pt x="252645" y="427012"/>
                  <a:pt x="250225" y="427012"/>
                </a:cubicBezTo>
                <a:cubicBezTo>
                  <a:pt x="246997" y="427012"/>
                  <a:pt x="244577" y="426207"/>
                  <a:pt x="242156" y="423790"/>
                </a:cubicBezTo>
                <a:cubicBezTo>
                  <a:pt x="238122" y="419763"/>
                  <a:pt x="238122" y="412514"/>
                  <a:pt x="242156" y="408487"/>
                </a:cubicBezTo>
                <a:lnTo>
                  <a:pt x="318000" y="332775"/>
                </a:lnTo>
                <a:lnTo>
                  <a:pt x="242156" y="257064"/>
                </a:lnTo>
                <a:cubicBezTo>
                  <a:pt x="238122" y="253036"/>
                  <a:pt x="238122" y="245787"/>
                  <a:pt x="242156" y="241760"/>
                </a:cubicBezTo>
                <a:close/>
                <a:moveTo>
                  <a:pt x="96843" y="107166"/>
                </a:moveTo>
                <a:lnTo>
                  <a:pt x="96843" y="504405"/>
                </a:lnTo>
                <a:lnTo>
                  <a:pt x="96843" y="558391"/>
                </a:lnTo>
                <a:lnTo>
                  <a:pt x="570564" y="558391"/>
                </a:lnTo>
                <a:lnTo>
                  <a:pt x="570564" y="107166"/>
                </a:lnTo>
                <a:lnTo>
                  <a:pt x="526985" y="107166"/>
                </a:lnTo>
                <a:close/>
                <a:moveTo>
                  <a:pt x="21790" y="20950"/>
                </a:moveTo>
                <a:lnTo>
                  <a:pt x="21790" y="483455"/>
                </a:lnTo>
                <a:lnTo>
                  <a:pt x="75053" y="483455"/>
                </a:lnTo>
                <a:lnTo>
                  <a:pt x="75053" y="85410"/>
                </a:lnTo>
                <a:lnTo>
                  <a:pt x="506003" y="85410"/>
                </a:lnTo>
                <a:lnTo>
                  <a:pt x="506003" y="20950"/>
                </a:lnTo>
                <a:close/>
                <a:moveTo>
                  <a:pt x="0" y="0"/>
                </a:moveTo>
                <a:lnTo>
                  <a:pt x="526985" y="0"/>
                </a:lnTo>
                <a:lnTo>
                  <a:pt x="526985" y="85410"/>
                </a:lnTo>
                <a:lnTo>
                  <a:pt x="591547" y="85410"/>
                </a:lnTo>
                <a:lnTo>
                  <a:pt x="591547" y="580146"/>
                </a:lnTo>
                <a:lnTo>
                  <a:pt x="75053" y="580146"/>
                </a:lnTo>
                <a:lnTo>
                  <a:pt x="75053" y="504405"/>
                </a:lnTo>
                <a:lnTo>
                  <a:pt x="0" y="504405"/>
                </a:lnTo>
                <a:close/>
              </a:path>
            </a:pathLst>
          </a:custGeom>
          <a:solidFill>
            <a:schemeClr val="bg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latin typeface="+mn-ea"/>
              <a:ea typeface="Manrope SemiBold" charset="0"/>
              <a:cs typeface="Manrope SemiBold" charset="0"/>
              <a:sym typeface="Manrope SemiBold" charset="0"/>
            </a:endParaRPr>
          </a:p>
        </p:txBody>
      </p:sp>
      <p:sp>
        <p:nvSpPr>
          <p:cNvPr id="166" name="圆形"/>
          <p:cNvSpPr/>
          <p:nvPr/>
        </p:nvSpPr>
        <p:spPr>
          <a:xfrm>
            <a:off x="5037521" y="2262317"/>
            <a:ext cx="2116954" cy="2116952"/>
          </a:xfrm>
          <a:prstGeom prst="ellipse">
            <a:avLst/>
          </a:prstGeom>
          <a:blipFill>
            <a:blip r:embed="rId1"/>
            <a:stretch>
              <a:fillRect l="-25172" r="-24872"/>
            </a:stretch>
          </a:blipFill>
          <a:ln w="63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ea"/>
              <a:cs typeface="Hubot-Sans Black Italic" charset="0"/>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矩形 152"/>
          <p:cNvSpPr/>
          <p:nvPr/>
        </p:nvSpPr>
        <p:spPr>
          <a:xfrm>
            <a:off x="936774" y="296820"/>
            <a:ext cx="4295626" cy="583565"/>
          </a:xfrm>
          <a:prstGeom prst="rect">
            <a:avLst/>
          </a:prstGeom>
        </p:spPr>
        <p:txBody>
          <a:bodyPr wrap="square">
            <a:spAutoFit/>
          </a:bodyPr>
          <a:lstStyle/>
          <a:p>
            <a:r>
              <a:rPr lang="en-US" altLang="zh-CN" sz="3200" dirty="0">
                <a:solidFill>
                  <a:srgbClr val="FB954C"/>
                </a:solidFill>
                <a:latin typeface="Hubot-Sans Black Italic" charset="0"/>
                <a:cs typeface="Manrope SemiBold" charset="0"/>
              </a:rPr>
              <a:t>Vision</a:t>
            </a:r>
            <a:endParaRPr lang="zh-CN" altLang="en-US" sz="3200" dirty="0">
              <a:solidFill>
                <a:srgbClr val="FB954C"/>
              </a:solidFill>
              <a:cs typeface="Manrope SemiBold" charset="0"/>
            </a:endParaRPr>
          </a:p>
        </p:txBody>
      </p:sp>
      <p:sp>
        <p:nvSpPr>
          <p:cNvPr id="18" name="矩形"/>
          <p:cNvSpPr/>
          <p:nvPr/>
        </p:nvSpPr>
        <p:spPr bwMode="auto">
          <a:xfrm>
            <a:off x="5162223" y="1758469"/>
            <a:ext cx="2543871" cy="1945078"/>
          </a:xfrm>
          <a:custGeom>
            <a:avLst/>
            <a:gdLst>
              <a:gd name="T0" fmla="*/ 1266 w 1266"/>
              <a:gd name="T1" fmla="*/ 0 h 968"/>
              <a:gd name="T2" fmla="*/ 0 w 1266"/>
              <a:gd name="T3" fmla="*/ 550 h 968"/>
              <a:gd name="T4" fmla="*/ 0 w 1266"/>
              <a:gd name="T5" fmla="*/ 968 h 968"/>
              <a:gd name="T6" fmla="*/ 1266 w 1266"/>
              <a:gd name="T7" fmla="*/ 418 h 968"/>
              <a:gd name="T8" fmla="*/ 1266 w 1266"/>
              <a:gd name="T9" fmla="*/ 0 h 968"/>
            </a:gdLst>
            <a:ahLst/>
            <a:cxnLst>
              <a:cxn ang="0">
                <a:pos x="T0" y="T1"/>
              </a:cxn>
              <a:cxn ang="0">
                <a:pos x="T2" y="T3"/>
              </a:cxn>
              <a:cxn ang="0">
                <a:pos x="T4" y="T5"/>
              </a:cxn>
              <a:cxn ang="0">
                <a:pos x="T6" y="T7"/>
              </a:cxn>
              <a:cxn ang="0">
                <a:pos x="T8" y="T9"/>
              </a:cxn>
            </a:cxnLst>
            <a:rect l="0" t="0" r="r" b="b"/>
            <a:pathLst>
              <a:path w="1266" h="968">
                <a:moveTo>
                  <a:pt x="1266" y="0"/>
                </a:moveTo>
                <a:lnTo>
                  <a:pt x="0" y="550"/>
                </a:lnTo>
                <a:lnTo>
                  <a:pt x="0" y="968"/>
                </a:lnTo>
                <a:lnTo>
                  <a:pt x="1266" y="418"/>
                </a:lnTo>
                <a:lnTo>
                  <a:pt x="1266"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mn-ea"/>
              <a:cs typeface="Hubot-Sans Black Italic" charset="0"/>
            </a:endParaRPr>
          </a:p>
        </p:txBody>
      </p:sp>
      <p:sp>
        <p:nvSpPr>
          <p:cNvPr id="19" name="矩形"/>
          <p:cNvSpPr/>
          <p:nvPr/>
        </p:nvSpPr>
        <p:spPr bwMode="auto">
          <a:xfrm>
            <a:off x="5162223" y="2863627"/>
            <a:ext cx="2543871" cy="1945078"/>
          </a:xfrm>
          <a:custGeom>
            <a:avLst/>
            <a:gdLst>
              <a:gd name="T0" fmla="*/ 1266 w 1266"/>
              <a:gd name="T1" fmla="*/ 0 h 968"/>
              <a:gd name="T2" fmla="*/ 0 w 1266"/>
              <a:gd name="T3" fmla="*/ 550 h 968"/>
              <a:gd name="T4" fmla="*/ 0 w 1266"/>
              <a:gd name="T5" fmla="*/ 968 h 968"/>
              <a:gd name="T6" fmla="*/ 1266 w 1266"/>
              <a:gd name="T7" fmla="*/ 418 h 968"/>
              <a:gd name="T8" fmla="*/ 1266 w 1266"/>
              <a:gd name="T9" fmla="*/ 0 h 968"/>
            </a:gdLst>
            <a:ahLst/>
            <a:cxnLst>
              <a:cxn ang="0">
                <a:pos x="T0" y="T1"/>
              </a:cxn>
              <a:cxn ang="0">
                <a:pos x="T2" y="T3"/>
              </a:cxn>
              <a:cxn ang="0">
                <a:pos x="T4" y="T5"/>
              </a:cxn>
              <a:cxn ang="0">
                <a:pos x="T6" y="T7"/>
              </a:cxn>
              <a:cxn ang="0">
                <a:pos x="T8" y="T9"/>
              </a:cxn>
            </a:cxnLst>
            <a:rect l="0" t="0" r="r" b="b"/>
            <a:pathLst>
              <a:path w="1266" h="968">
                <a:moveTo>
                  <a:pt x="1266" y="0"/>
                </a:moveTo>
                <a:lnTo>
                  <a:pt x="0" y="550"/>
                </a:lnTo>
                <a:lnTo>
                  <a:pt x="0" y="968"/>
                </a:lnTo>
                <a:lnTo>
                  <a:pt x="1266" y="418"/>
                </a:lnTo>
                <a:lnTo>
                  <a:pt x="1266"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mn-ea"/>
              <a:cs typeface="Hubot-Sans Black Italic" charset="0"/>
            </a:endParaRPr>
          </a:p>
        </p:txBody>
      </p:sp>
      <p:sp>
        <p:nvSpPr>
          <p:cNvPr id="20" name="矩形"/>
          <p:cNvSpPr/>
          <p:nvPr/>
        </p:nvSpPr>
        <p:spPr bwMode="auto">
          <a:xfrm>
            <a:off x="4549362" y="3968785"/>
            <a:ext cx="3156732" cy="1947087"/>
          </a:xfrm>
          <a:custGeom>
            <a:avLst/>
            <a:gdLst>
              <a:gd name="T0" fmla="*/ 1571 w 1571"/>
              <a:gd name="T1" fmla="*/ 0 h 969"/>
              <a:gd name="T2" fmla="*/ 0 w 1571"/>
              <a:gd name="T3" fmla="*/ 550 h 969"/>
              <a:gd name="T4" fmla="*/ 0 w 1571"/>
              <a:gd name="T5" fmla="*/ 969 h 969"/>
              <a:gd name="T6" fmla="*/ 1571 w 1571"/>
              <a:gd name="T7" fmla="*/ 418 h 969"/>
              <a:gd name="T8" fmla="*/ 1571 w 1571"/>
              <a:gd name="T9" fmla="*/ 0 h 969"/>
            </a:gdLst>
            <a:ahLst/>
            <a:cxnLst>
              <a:cxn ang="0">
                <a:pos x="T0" y="T1"/>
              </a:cxn>
              <a:cxn ang="0">
                <a:pos x="T2" y="T3"/>
              </a:cxn>
              <a:cxn ang="0">
                <a:pos x="T4" y="T5"/>
              </a:cxn>
              <a:cxn ang="0">
                <a:pos x="T6" y="T7"/>
              </a:cxn>
              <a:cxn ang="0">
                <a:pos x="T8" y="T9"/>
              </a:cxn>
            </a:cxnLst>
            <a:rect l="0" t="0" r="r" b="b"/>
            <a:pathLst>
              <a:path w="1571" h="969">
                <a:moveTo>
                  <a:pt x="1571" y="0"/>
                </a:moveTo>
                <a:lnTo>
                  <a:pt x="0" y="550"/>
                </a:lnTo>
                <a:lnTo>
                  <a:pt x="0" y="969"/>
                </a:lnTo>
                <a:lnTo>
                  <a:pt x="1571" y="418"/>
                </a:lnTo>
                <a:lnTo>
                  <a:pt x="1571"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mn-ea"/>
              <a:cs typeface="Hubot-Sans Black Italic" charset="0"/>
            </a:endParaRPr>
          </a:p>
        </p:txBody>
      </p:sp>
      <p:sp>
        <p:nvSpPr>
          <p:cNvPr id="21" name="矩形"/>
          <p:cNvSpPr>
            <a:spLocks noChangeArrowheads="1"/>
          </p:cNvSpPr>
          <p:nvPr/>
        </p:nvSpPr>
        <p:spPr bwMode="auto">
          <a:xfrm>
            <a:off x="5162223" y="3968786"/>
            <a:ext cx="2543871" cy="839919"/>
          </a:xfrm>
          <a:prstGeom prst="rect">
            <a:avLst/>
          </a:prstGeom>
          <a:solidFill>
            <a:schemeClr val="accent3"/>
          </a:solidFill>
          <a:ln>
            <a:noFill/>
          </a:ln>
        </p:spPr>
        <p:txBody>
          <a:bodyPr/>
          <a:lstStyle/>
          <a:p>
            <a:endParaRPr lang="zh-CN" altLang="en-US" sz="1600">
              <a:solidFill>
                <a:schemeClr val="bg1"/>
              </a:solidFill>
              <a:latin typeface="+mn-ea"/>
              <a:cs typeface="Hubot-Sans Black Italic" charset="0"/>
            </a:endParaRPr>
          </a:p>
        </p:txBody>
      </p:sp>
      <p:sp>
        <p:nvSpPr>
          <p:cNvPr id="22" name="矩形"/>
          <p:cNvSpPr>
            <a:spLocks noChangeArrowheads="1"/>
          </p:cNvSpPr>
          <p:nvPr/>
        </p:nvSpPr>
        <p:spPr bwMode="auto">
          <a:xfrm>
            <a:off x="5162223" y="2863627"/>
            <a:ext cx="2543871" cy="839920"/>
          </a:xfrm>
          <a:prstGeom prst="rect">
            <a:avLst/>
          </a:prstGeom>
          <a:solidFill>
            <a:schemeClr val="accent2"/>
          </a:solidFill>
          <a:ln>
            <a:noFill/>
          </a:ln>
        </p:spPr>
        <p:txBody>
          <a:bodyPr/>
          <a:lstStyle/>
          <a:p>
            <a:endParaRPr lang="zh-CN" altLang="en-US" sz="1600">
              <a:solidFill>
                <a:schemeClr val="bg1"/>
              </a:solidFill>
              <a:latin typeface="+mn-ea"/>
              <a:cs typeface="Hubot-Sans Black Italic" charset="0"/>
            </a:endParaRPr>
          </a:p>
        </p:txBody>
      </p:sp>
      <p:sp>
        <p:nvSpPr>
          <p:cNvPr id="23" name="矩形"/>
          <p:cNvSpPr/>
          <p:nvPr/>
        </p:nvSpPr>
        <p:spPr>
          <a:xfrm>
            <a:off x="3575699" y="1758469"/>
            <a:ext cx="4130395" cy="850972"/>
          </a:xfrm>
          <a:prstGeom prst="rect">
            <a:avLst/>
          </a:prstGeom>
          <a:solidFill>
            <a:schemeClr val="accent1"/>
          </a:solidFill>
          <a:ln>
            <a:noFill/>
          </a:ln>
        </p:spPr>
        <p:txBody>
          <a:bodyPr/>
          <a:lstStyle/>
          <a:p>
            <a:endParaRPr lang="zh-CN" altLang="en-US" sz="1600">
              <a:solidFill>
                <a:schemeClr val="bg1"/>
              </a:solidFill>
              <a:latin typeface="+mn-ea"/>
              <a:cs typeface="Hubot-Sans Black Italic" charset="0"/>
            </a:endParaRPr>
          </a:p>
        </p:txBody>
      </p:sp>
      <p:sp>
        <p:nvSpPr>
          <p:cNvPr id="24" name="矩形"/>
          <p:cNvSpPr/>
          <p:nvPr/>
        </p:nvSpPr>
        <p:spPr>
          <a:xfrm>
            <a:off x="4543727" y="5083297"/>
            <a:ext cx="4097557" cy="850972"/>
          </a:xfrm>
          <a:prstGeom prst="rect">
            <a:avLst/>
          </a:prstGeom>
          <a:solidFill>
            <a:schemeClr val="accent4"/>
          </a:solidFill>
          <a:ln>
            <a:noFill/>
          </a:ln>
        </p:spPr>
        <p:txBody>
          <a:bodyPr/>
          <a:lstStyle/>
          <a:p>
            <a:endParaRPr lang="zh-CN" altLang="en-US" sz="1600">
              <a:solidFill>
                <a:schemeClr val="bg1"/>
              </a:solidFill>
              <a:latin typeface="+mn-ea"/>
              <a:cs typeface="Hubot-Sans Black Italic" charset="0"/>
            </a:endParaRPr>
          </a:p>
        </p:txBody>
      </p:sp>
      <p:cxnSp>
        <p:nvCxnSpPr>
          <p:cNvPr id="25" name="直接连接符"/>
          <p:cNvCxnSpPr/>
          <p:nvPr/>
        </p:nvCxnSpPr>
        <p:spPr>
          <a:xfrm>
            <a:off x="5474236" y="1930434"/>
            <a:ext cx="0" cy="507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p:cNvCxnSpPr/>
          <p:nvPr/>
        </p:nvCxnSpPr>
        <p:spPr>
          <a:xfrm>
            <a:off x="6558827" y="3030066"/>
            <a:ext cx="0" cy="507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p:cNvSpPr/>
          <p:nvPr/>
        </p:nvSpPr>
        <p:spPr>
          <a:xfrm>
            <a:off x="5749852" y="1922969"/>
            <a:ext cx="1347912" cy="521970"/>
          </a:xfrm>
          <a:prstGeom prst="rect">
            <a:avLst/>
          </a:prstGeom>
        </p:spPr>
        <p:txBody>
          <a:bodyPr wrap="square" anchor="ctr" anchorCtr="0">
            <a:spAutoFit/>
          </a:bodyPr>
          <a:lstStyle/>
          <a:p>
            <a:pPr lvl="0" algn="ctr"/>
            <a:r>
              <a:rPr lang="en-US" altLang="zh-CN" sz="1400" dirty="0">
                <a:solidFill>
                  <a:schemeClr val="bg1"/>
                </a:solidFill>
                <a:latin typeface="+mj-ea"/>
                <a:ea typeface="+mj-ea"/>
                <a:cs typeface="Hubot-Sans Black Italic" charset="0"/>
              </a:rPr>
              <a:t>Pioneering Innovation</a:t>
            </a:r>
            <a:endParaRPr lang="en-US" altLang="zh-CN" sz="1400" dirty="0">
              <a:solidFill>
                <a:schemeClr val="bg1"/>
              </a:solidFill>
              <a:latin typeface="+mj-ea"/>
              <a:ea typeface="+mj-ea"/>
              <a:cs typeface="Hubot-Sans Black Italic" charset="0"/>
            </a:endParaRPr>
          </a:p>
        </p:txBody>
      </p:sp>
      <p:sp>
        <p:nvSpPr>
          <p:cNvPr id="30" name="文本框"/>
          <p:cNvSpPr/>
          <p:nvPr/>
        </p:nvSpPr>
        <p:spPr>
          <a:xfrm>
            <a:off x="5245283" y="2807019"/>
            <a:ext cx="1288137" cy="953135"/>
          </a:xfrm>
          <a:prstGeom prst="rect">
            <a:avLst/>
          </a:prstGeom>
        </p:spPr>
        <p:txBody>
          <a:bodyPr wrap="square" anchor="ctr" anchorCtr="0">
            <a:spAutoFit/>
          </a:bodyPr>
          <a:lstStyle/>
          <a:p>
            <a:pPr lvl="0" algn="ctr"/>
            <a:r>
              <a:rPr lang="en-US" altLang="zh-CN" sz="1400" dirty="0">
                <a:solidFill>
                  <a:schemeClr val="bg1"/>
                </a:solidFill>
                <a:latin typeface="+mj-ea"/>
                <a:ea typeface="+mj-ea"/>
                <a:cs typeface="Hubot-Sans Black Italic" charset="0"/>
              </a:rPr>
              <a:t>Enhancing Transportation Efficiency</a:t>
            </a:r>
            <a:endParaRPr lang="en-US" altLang="zh-CN" sz="1400" dirty="0">
              <a:solidFill>
                <a:schemeClr val="bg1"/>
              </a:solidFill>
              <a:latin typeface="+mj-ea"/>
              <a:ea typeface="+mj-ea"/>
              <a:cs typeface="Hubot-Sans Black Italic" charset="0"/>
            </a:endParaRPr>
          </a:p>
        </p:txBody>
      </p:sp>
      <p:sp>
        <p:nvSpPr>
          <p:cNvPr id="31" name="文本框"/>
          <p:cNvSpPr/>
          <p:nvPr/>
        </p:nvSpPr>
        <p:spPr>
          <a:xfrm>
            <a:off x="5215890" y="4019868"/>
            <a:ext cx="2491105" cy="737235"/>
          </a:xfrm>
          <a:prstGeom prst="rect">
            <a:avLst/>
          </a:prstGeom>
        </p:spPr>
        <p:txBody>
          <a:bodyPr wrap="square" anchor="ctr" anchorCtr="0">
            <a:spAutoFit/>
          </a:bodyPr>
          <a:lstStyle/>
          <a:p>
            <a:pPr lvl="0" algn="ctr"/>
            <a:r>
              <a:rPr lang="en-US" altLang="zh-CN" sz="1400" dirty="0">
                <a:solidFill>
                  <a:schemeClr val="bg1"/>
                </a:solidFill>
                <a:latin typeface="+mj-ea"/>
                <a:ea typeface="+mj-ea"/>
                <a:cs typeface="Hubot-Sans Black Italic" charset="0"/>
              </a:rPr>
              <a:t>Promoting Environmental Sustainability</a:t>
            </a:r>
            <a:endParaRPr lang="en-US" altLang="zh-CN" sz="1400" dirty="0">
              <a:solidFill>
                <a:schemeClr val="bg1"/>
              </a:solidFill>
              <a:latin typeface="+mj-ea"/>
              <a:ea typeface="+mj-ea"/>
              <a:cs typeface="Hubot-Sans Black Italic" charset="0"/>
            </a:endParaRPr>
          </a:p>
        </p:txBody>
      </p:sp>
      <p:sp>
        <p:nvSpPr>
          <p:cNvPr id="32" name="文本框"/>
          <p:cNvSpPr/>
          <p:nvPr/>
        </p:nvSpPr>
        <p:spPr>
          <a:xfrm>
            <a:off x="5161915" y="5247958"/>
            <a:ext cx="2791460" cy="521970"/>
          </a:xfrm>
          <a:prstGeom prst="rect">
            <a:avLst/>
          </a:prstGeom>
        </p:spPr>
        <p:txBody>
          <a:bodyPr wrap="square" anchor="ctr" anchorCtr="0">
            <a:spAutoFit/>
          </a:bodyPr>
          <a:lstStyle/>
          <a:p>
            <a:pPr lvl="0" algn="ctr"/>
            <a:r>
              <a:rPr lang="en-US" altLang="zh-CN" sz="1400" dirty="0">
                <a:solidFill>
                  <a:schemeClr val="bg1"/>
                </a:solidFill>
                <a:latin typeface="+mj-ea"/>
                <a:ea typeface="+mj-ea"/>
                <a:cs typeface="Hubot-Sans Black Italic" charset="0"/>
              </a:rPr>
              <a:t>Driving Future Advancements</a:t>
            </a:r>
            <a:endParaRPr lang="en-US" altLang="zh-CN" sz="1400" dirty="0">
              <a:solidFill>
                <a:schemeClr val="bg1"/>
              </a:solidFill>
              <a:latin typeface="+mj-ea"/>
              <a:ea typeface="+mj-ea"/>
              <a:cs typeface="Hubot-Sans Black Italic" charset="0"/>
            </a:endParaRPr>
          </a:p>
        </p:txBody>
      </p:sp>
      <p:sp>
        <p:nvSpPr>
          <p:cNvPr id="33" name="文本框"/>
          <p:cNvSpPr/>
          <p:nvPr/>
        </p:nvSpPr>
        <p:spPr>
          <a:xfrm>
            <a:off x="8006383" y="1860790"/>
            <a:ext cx="3324413" cy="1476375"/>
          </a:xfrm>
          <a:prstGeom prst="rect">
            <a:avLst/>
          </a:prstGeom>
        </p:spPr>
        <p:txBody>
          <a:bodyPr wrap="square">
            <a:spAutoFit/>
          </a:bodyPr>
          <a:lstStyle/>
          <a:p>
            <a:pPr>
              <a:lnSpc>
                <a:spcPct val="150000"/>
              </a:lnSpc>
            </a:pPr>
            <a:r>
              <a:rPr lang="zh-CN" altLang="en-US" sz="1200" dirty="0">
                <a:solidFill>
                  <a:schemeClr val="tx1">
                    <a:lumMod val="75000"/>
                    <a:lumOff val="25000"/>
                  </a:schemeClr>
                </a:solidFill>
                <a:latin typeface="+mn-ea"/>
                <a:cs typeface="Hubot-Sans Black Italic" charset="0"/>
              </a:rPr>
              <a:t>To lead the way in transforming toll collection systems by leveraging advanced GPS technology, setting a new standard for automated and efficient toll management.</a:t>
            </a:r>
            <a:endParaRPr lang="zh-CN" altLang="en-US" sz="1200" dirty="0">
              <a:solidFill>
                <a:schemeClr val="tx1">
                  <a:lumMod val="75000"/>
                  <a:lumOff val="25000"/>
                </a:schemeClr>
              </a:solidFill>
              <a:latin typeface="+mn-ea"/>
              <a:cs typeface="Hubot-Sans Black Italic" charset="0"/>
            </a:endParaRPr>
          </a:p>
        </p:txBody>
      </p:sp>
      <p:sp>
        <p:nvSpPr>
          <p:cNvPr id="34" name="文本框"/>
          <p:cNvSpPr/>
          <p:nvPr/>
        </p:nvSpPr>
        <p:spPr>
          <a:xfrm>
            <a:off x="8006383" y="3884605"/>
            <a:ext cx="3324413" cy="1198880"/>
          </a:xfrm>
          <a:prstGeom prst="rect">
            <a:avLst/>
          </a:prstGeom>
        </p:spPr>
        <p:txBody>
          <a:bodyPr wrap="square">
            <a:spAutoFit/>
          </a:bodyPr>
          <a:lstStyle/>
          <a:p>
            <a:pPr>
              <a:lnSpc>
                <a:spcPct val="150000"/>
              </a:lnSpc>
            </a:pPr>
            <a:r>
              <a:rPr lang="zh-CN" altLang="en-US" sz="1200" dirty="0">
                <a:solidFill>
                  <a:schemeClr val="tx1">
                    <a:lumMod val="75000"/>
                    <a:lumOff val="25000"/>
                  </a:schemeClr>
                </a:solidFill>
                <a:latin typeface="+mn-ea"/>
                <a:cs typeface="Hubot-Sans Black Italic" charset="0"/>
              </a:rPr>
              <a:t>To reduce vehicle idling time and fuel consumption at toll points, contributing to lower carbon emissions and a greener, more sustainable transportation network</a:t>
            </a:r>
            <a:endParaRPr lang="zh-CN" altLang="en-US" sz="1200" dirty="0">
              <a:solidFill>
                <a:schemeClr val="tx1">
                  <a:lumMod val="75000"/>
                  <a:lumOff val="25000"/>
                </a:schemeClr>
              </a:solidFill>
              <a:latin typeface="+mn-ea"/>
              <a:cs typeface="Hubot-Sans Black Italic" charset="0"/>
            </a:endParaRPr>
          </a:p>
        </p:txBody>
      </p:sp>
      <p:sp>
        <p:nvSpPr>
          <p:cNvPr id="35" name="文本框"/>
          <p:cNvSpPr/>
          <p:nvPr/>
        </p:nvSpPr>
        <p:spPr>
          <a:xfrm>
            <a:off x="861060" y="2960370"/>
            <a:ext cx="4001135" cy="800735"/>
          </a:xfrm>
          <a:prstGeom prst="rect">
            <a:avLst/>
          </a:prstGeom>
        </p:spPr>
        <p:txBody>
          <a:bodyPr wrap="square">
            <a:noAutofit/>
          </a:bodyPr>
          <a:lstStyle/>
          <a:p>
            <a:pPr algn="r">
              <a:lnSpc>
                <a:spcPct val="150000"/>
              </a:lnSpc>
            </a:pPr>
            <a:r>
              <a:rPr lang="zh-CN" altLang="en-US" sz="1200" dirty="0">
                <a:solidFill>
                  <a:schemeClr val="tx1">
                    <a:lumMod val="75000"/>
                    <a:lumOff val="25000"/>
                  </a:schemeClr>
                </a:solidFill>
                <a:latin typeface="+mn-ea"/>
                <a:cs typeface="Hubot-Sans Black Italic" charset="0"/>
              </a:rPr>
              <a:t>To significantly improve traffic flow and reduce congestion by implementing a seamless and automated toll collection process, benefiting both commuters and transportation authorities.</a:t>
            </a:r>
            <a:endParaRPr lang="zh-CN" altLang="en-US" sz="1200" dirty="0">
              <a:solidFill>
                <a:schemeClr val="tx1">
                  <a:lumMod val="75000"/>
                  <a:lumOff val="25000"/>
                </a:schemeClr>
              </a:solidFill>
              <a:latin typeface="+mn-ea"/>
              <a:cs typeface="Hubot-Sans Black Italic" charset="0"/>
            </a:endParaRPr>
          </a:p>
        </p:txBody>
      </p:sp>
      <p:sp>
        <p:nvSpPr>
          <p:cNvPr id="36" name="文本框"/>
          <p:cNvSpPr/>
          <p:nvPr/>
        </p:nvSpPr>
        <p:spPr>
          <a:xfrm>
            <a:off x="861204" y="4757628"/>
            <a:ext cx="3324413" cy="1753235"/>
          </a:xfrm>
          <a:prstGeom prst="rect">
            <a:avLst/>
          </a:prstGeom>
        </p:spPr>
        <p:txBody>
          <a:bodyPr wrap="square">
            <a:spAutoFit/>
          </a:bodyPr>
          <a:lstStyle/>
          <a:p>
            <a:pPr algn="r">
              <a:lnSpc>
                <a:spcPct val="150000"/>
              </a:lnSpc>
            </a:pPr>
            <a:r>
              <a:rPr lang="zh-CN" altLang="en-US" sz="1200" dirty="0">
                <a:solidFill>
                  <a:schemeClr val="tx1">
                    <a:lumMod val="75000"/>
                    <a:lumOff val="25000"/>
                  </a:schemeClr>
                </a:solidFill>
                <a:latin typeface="+mn-ea"/>
                <a:cs typeface="Hubot-Sans Black Italic" charset="0"/>
              </a:rPr>
              <a:t>To showcase the potential and scalability of GPS-based toll systems, encouraging further research and development in smart transportation solutions and paving the way for broader adoption and continuous improvement in the industry</a:t>
            </a:r>
            <a:endParaRPr lang="zh-CN" altLang="en-US" sz="1200" dirty="0">
              <a:solidFill>
                <a:schemeClr val="tx1">
                  <a:lumMod val="75000"/>
                  <a:lumOff val="25000"/>
                </a:schemeClr>
              </a:solidFill>
              <a:latin typeface="+mn-ea"/>
              <a:cs typeface="Hubot-Sans Black Italic" charset="0"/>
            </a:endParaRPr>
          </a:p>
        </p:txBody>
      </p:sp>
      <p:sp>
        <p:nvSpPr>
          <p:cNvPr id="37" name="圆角矩形 8"/>
          <p:cNvSpPr/>
          <p:nvPr/>
        </p:nvSpPr>
        <p:spPr>
          <a:xfrm>
            <a:off x="4021115" y="1883841"/>
            <a:ext cx="600232" cy="600229"/>
          </a:xfrm>
          <a:prstGeom prst="roundRect">
            <a:avLst/>
          </a:pr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cs typeface="Hubot-Sans Black Italic" charset="0"/>
            </a:endParaRPr>
          </a:p>
        </p:txBody>
      </p:sp>
      <p:sp>
        <p:nvSpPr>
          <p:cNvPr id="38" name="任意多边形 9"/>
          <p:cNvSpPr/>
          <p:nvPr/>
        </p:nvSpPr>
        <p:spPr>
          <a:xfrm>
            <a:off x="4191000" y="2053723"/>
            <a:ext cx="260463" cy="26046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Hubot-Sans Black Italic" charset="0"/>
            </a:endParaRPr>
          </a:p>
        </p:txBody>
      </p:sp>
      <p:sp>
        <p:nvSpPr>
          <p:cNvPr id="39" name="圆角矩形 8"/>
          <p:cNvSpPr/>
          <p:nvPr/>
        </p:nvSpPr>
        <p:spPr>
          <a:xfrm>
            <a:off x="6890864" y="2988998"/>
            <a:ext cx="600232" cy="600229"/>
          </a:xfrm>
          <a:prstGeom prst="roundRect">
            <a:avLst/>
          </a:pr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cs typeface="Hubot-Sans Black Italic" charset="0"/>
            </a:endParaRPr>
          </a:p>
        </p:txBody>
      </p:sp>
      <p:sp>
        <p:nvSpPr>
          <p:cNvPr id="40" name="任意多边形 9"/>
          <p:cNvSpPr/>
          <p:nvPr/>
        </p:nvSpPr>
        <p:spPr>
          <a:xfrm>
            <a:off x="7060749" y="3167213"/>
            <a:ext cx="260463" cy="243797"/>
          </a:xfrm>
          <a:custGeom>
            <a:avLst/>
            <a:gdLst>
              <a:gd name="connsiteX0" fmla="*/ 415578 w 606580"/>
              <a:gd name="connsiteY0" fmla="*/ 100556 h 567769"/>
              <a:gd name="connsiteX1" fmla="*/ 446961 w 606580"/>
              <a:gd name="connsiteY1" fmla="*/ 121789 h 567769"/>
              <a:gd name="connsiteX2" fmla="*/ 292272 w 606580"/>
              <a:gd name="connsiteY2" fmla="*/ 349228 h 567769"/>
              <a:gd name="connsiteX3" fmla="*/ 178530 w 606580"/>
              <a:gd name="connsiteY3" fmla="*/ 268563 h 567769"/>
              <a:gd name="connsiteX4" fmla="*/ 200536 w 606580"/>
              <a:gd name="connsiteY4" fmla="*/ 237687 h 567769"/>
              <a:gd name="connsiteX5" fmla="*/ 282708 w 606580"/>
              <a:gd name="connsiteY5" fmla="*/ 296008 h 567769"/>
              <a:gd name="connsiteX6" fmla="*/ 37882 w 606580"/>
              <a:gd name="connsiteY6" fmla="*/ 37913 h 567769"/>
              <a:gd name="connsiteX7" fmla="*/ 37882 w 606580"/>
              <a:gd name="connsiteY7" fmla="*/ 421123 h 567769"/>
              <a:gd name="connsiteX8" fmla="*/ 568698 w 606580"/>
              <a:gd name="connsiteY8" fmla="*/ 421123 h 567769"/>
              <a:gd name="connsiteX9" fmla="*/ 568698 w 606580"/>
              <a:gd name="connsiteY9" fmla="*/ 37913 h 567769"/>
              <a:gd name="connsiteX10" fmla="*/ 0 w 606580"/>
              <a:gd name="connsiteY10" fmla="*/ 0 h 567769"/>
              <a:gd name="connsiteX11" fmla="*/ 606580 w 606580"/>
              <a:gd name="connsiteY11" fmla="*/ 0 h 567769"/>
              <a:gd name="connsiteX12" fmla="*/ 606580 w 606580"/>
              <a:gd name="connsiteY12" fmla="*/ 458943 h 567769"/>
              <a:gd name="connsiteX13" fmla="*/ 322278 w 606580"/>
              <a:gd name="connsiteY13" fmla="*/ 458943 h 567769"/>
              <a:gd name="connsiteX14" fmla="*/ 322278 w 606580"/>
              <a:gd name="connsiteY14" fmla="*/ 529949 h 567769"/>
              <a:gd name="connsiteX15" fmla="*/ 504725 w 606580"/>
              <a:gd name="connsiteY15" fmla="*/ 529949 h 567769"/>
              <a:gd name="connsiteX16" fmla="*/ 504725 w 606580"/>
              <a:gd name="connsiteY16" fmla="*/ 567769 h 567769"/>
              <a:gd name="connsiteX17" fmla="*/ 101855 w 606580"/>
              <a:gd name="connsiteY17" fmla="*/ 567769 h 567769"/>
              <a:gd name="connsiteX18" fmla="*/ 101855 w 606580"/>
              <a:gd name="connsiteY18" fmla="*/ 529949 h 567769"/>
              <a:gd name="connsiteX19" fmla="*/ 284395 w 606580"/>
              <a:gd name="connsiteY19" fmla="*/ 529949 h 567769"/>
              <a:gd name="connsiteX20" fmla="*/ 284395 w 606580"/>
              <a:gd name="connsiteY20" fmla="*/ 458943 h 567769"/>
              <a:gd name="connsiteX21" fmla="*/ 0 w 606580"/>
              <a:gd name="connsiteY21" fmla="*/ 458943 h 56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6580" h="567769">
                <a:moveTo>
                  <a:pt x="415578" y="100556"/>
                </a:moveTo>
                <a:lnTo>
                  <a:pt x="446961" y="121789"/>
                </a:lnTo>
                <a:lnTo>
                  <a:pt x="292272" y="349228"/>
                </a:lnTo>
                <a:lnTo>
                  <a:pt x="178530" y="268563"/>
                </a:lnTo>
                <a:lnTo>
                  <a:pt x="200536" y="237687"/>
                </a:lnTo>
                <a:lnTo>
                  <a:pt x="282708" y="296008"/>
                </a:lnTo>
                <a:close/>
                <a:moveTo>
                  <a:pt x="37882" y="37913"/>
                </a:moveTo>
                <a:lnTo>
                  <a:pt x="37882" y="421123"/>
                </a:lnTo>
                <a:lnTo>
                  <a:pt x="568698" y="421123"/>
                </a:lnTo>
                <a:lnTo>
                  <a:pt x="568698" y="37913"/>
                </a:lnTo>
                <a:close/>
                <a:moveTo>
                  <a:pt x="0" y="0"/>
                </a:moveTo>
                <a:lnTo>
                  <a:pt x="606580" y="0"/>
                </a:lnTo>
                <a:lnTo>
                  <a:pt x="606580" y="458943"/>
                </a:lnTo>
                <a:lnTo>
                  <a:pt x="322278" y="458943"/>
                </a:lnTo>
                <a:lnTo>
                  <a:pt x="322278" y="529949"/>
                </a:lnTo>
                <a:lnTo>
                  <a:pt x="504725" y="529949"/>
                </a:lnTo>
                <a:lnTo>
                  <a:pt x="504725" y="567769"/>
                </a:lnTo>
                <a:lnTo>
                  <a:pt x="101855" y="567769"/>
                </a:lnTo>
                <a:lnTo>
                  <a:pt x="101855" y="529949"/>
                </a:lnTo>
                <a:lnTo>
                  <a:pt x="284395" y="529949"/>
                </a:lnTo>
                <a:lnTo>
                  <a:pt x="284395" y="458943"/>
                </a:lnTo>
                <a:lnTo>
                  <a:pt x="0" y="458943"/>
                </a:lnTo>
                <a:close/>
              </a:path>
            </a:pathLst>
          </a:custGeom>
          <a:solidFill>
            <a:schemeClr val="accent2"/>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Hubot-Sans Black Italic" charset="0"/>
            </a:endParaRPr>
          </a:p>
        </p:txBody>
      </p:sp>
      <p:sp>
        <p:nvSpPr>
          <p:cNvPr id="42" name="任意多边形 9"/>
          <p:cNvSpPr/>
          <p:nvPr/>
        </p:nvSpPr>
        <p:spPr>
          <a:xfrm>
            <a:off x="7094738" y="4258513"/>
            <a:ext cx="192483" cy="260463"/>
          </a:xfrm>
          <a:custGeom>
            <a:avLst/>
            <a:gdLst>
              <a:gd name="T0" fmla="*/ 8000 w 9066"/>
              <a:gd name="T1" fmla="*/ 12266 h 12266"/>
              <a:gd name="T2" fmla="*/ 1066 w 9066"/>
              <a:gd name="T3" fmla="*/ 12266 h 12266"/>
              <a:gd name="T4" fmla="*/ 0 w 9066"/>
              <a:gd name="T5" fmla="*/ 11200 h 12266"/>
              <a:gd name="T6" fmla="*/ 0 w 9066"/>
              <a:gd name="T7" fmla="*/ 1066 h 12266"/>
              <a:gd name="T8" fmla="*/ 1066 w 9066"/>
              <a:gd name="T9" fmla="*/ 0 h 12266"/>
              <a:gd name="T10" fmla="*/ 6133 w 9066"/>
              <a:gd name="T11" fmla="*/ 0 h 12266"/>
              <a:gd name="T12" fmla="*/ 6340 w 9066"/>
              <a:gd name="T13" fmla="*/ 105 h 12266"/>
              <a:gd name="T14" fmla="*/ 8961 w 9066"/>
              <a:gd name="T15" fmla="*/ 2726 h 12266"/>
              <a:gd name="T16" fmla="*/ 9066 w 9066"/>
              <a:gd name="T17" fmla="*/ 2933 h 12266"/>
              <a:gd name="T18" fmla="*/ 9066 w 9066"/>
              <a:gd name="T19" fmla="*/ 11200 h 12266"/>
              <a:gd name="T20" fmla="*/ 8000 w 9066"/>
              <a:gd name="T21" fmla="*/ 12266 h 12266"/>
              <a:gd name="T22" fmla="*/ 6400 w 9066"/>
              <a:gd name="T23" fmla="*/ 901 h 12266"/>
              <a:gd name="T24" fmla="*/ 6400 w 9066"/>
              <a:gd name="T25" fmla="*/ 2666 h 12266"/>
              <a:gd name="T26" fmla="*/ 8165 w 9066"/>
              <a:gd name="T27" fmla="*/ 2666 h 12266"/>
              <a:gd name="T28" fmla="*/ 6400 w 9066"/>
              <a:gd name="T29" fmla="*/ 901 h 12266"/>
              <a:gd name="T30" fmla="*/ 8533 w 9066"/>
              <a:gd name="T31" fmla="*/ 3200 h 12266"/>
              <a:gd name="T32" fmla="*/ 6133 w 9066"/>
              <a:gd name="T33" fmla="*/ 3200 h 12266"/>
              <a:gd name="T34" fmla="*/ 5866 w 9066"/>
              <a:gd name="T35" fmla="*/ 2933 h 12266"/>
              <a:gd name="T36" fmla="*/ 5866 w 9066"/>
              <a:gd name="T37" fmla="*/ 533 h 12266"/>
              <a:gd name="T38" fmla="*/ 1066 w 9066"/>
              <a:gd name="T39" fmla="*/ 533 h 12266"/>
              <a:gd name="T40" fmla="*/ 533 w 9066"/>
              <a:gd name="T41" fmla="*/ 1066 h 12266"/>
              <a:gd name="T42" fmla="*/ 533 w 9066"/>
              <a:gd name="T43" fmla="*/ 11200 h 12266"/>
              <a:gd name="T44" fmla="*/ 1066 w 9066"/>
              <a:gd name="T45" fmla="*/ 11733 h 12266"/>
              <a:gd name="T46" fmla="*/ 8000 w 9066"/>
              <a:gd name="T47" fmla="*/ 11733 h 12266"/>
              <a:gd name="T48" fmla="*/ 8533 w 9066"/>
              <a:gd name="T49" fmla="*/ 11200 h 12266"/>
              <a:gd name="T50" fmla="*/ 8533 w 9066"/>
              <a:gd name="T51" fmla="*/ 3200 h 12266"/>
              <a:gd name="T52" fmla="*/ 6933 w 9066"/>
              <a:gd name="T53" fmla="*/ 10133 h 12266"/>
              <a:gd name="T54" fmla="*/ 2133 w 9066"/>
              <a:gd name="T55" fmla="*/ 10133 h 12266"/>
              <a:gd name="T56" fmla="*/ 1866 w 9066"/>
              <a:gd name="T57" fmla="*/ 9866 h 12266"/>
              <a:gd name="T58" fmla="*/ 2133 w 9066"/>
              <a:gd name="T59" fmla="*/ 9600 h 12266"/>
              <a:gd name="T60" fmla="*/ 6933 w 9066"/>
              <a:gd name="T61" fmla="*/ 9600 h 12266"/>
              <a:gd name="T62" fmla="*/ 7200 w 9066"/>
              <a:gd name="T63" fmla="*/ 9866 h 12266"/>
              <a:gd name="T64" fmla="*/ 6933 w 9066"/>
              <a:gd name="T65" fmla="*/ 10133 h 12266"/>
              <a:gd name="T66" fmla="*/ 6933 w 9066"/>
              <a:gd name="T67" fmla="*/ 8000 h 12266"/>
              <a:gd name="T68" fmla="*/ 2133 w 9066"/>
              <a:gd name="T69" fmla="*/ 8000 h 12266"/>
              <a:gd name="T70" fmla="*/ 1866 w 9066"/>
              <a:gd name="T71" fmla="*/ 7733 h 12266"/>
              <a:gd name="T72" fmla="*/ 2133 w 9066"/>
              <a:gd name="T73" fmla="*/ 7466 h 12266"/>
              <a:gd name="T74" fmla="*/ 6933 w 9066"/>
              <a:gd name="T75" fmla="*/ 7466 h 12266"/>
              <a:gd name="T76" fmla="*/ 7200 w 9066"/>
              <a:gd name="T77" fmla="*/ 7733 h 12266"/>
              <a:gd name="T78" fmla="*/ 6933 w 9066"/>
              <a:gd name="T79" fmla="*/ 8000 h 12266"/>
              <a:gd name="T80" fmla="*/ 6933 w 9066"/>
              <a:gd name="T81" fmla="*/ 5866 h 12266"/>
              <a:gd name="T82" fmla="*/ 2133 w 9066"/>
              <a:gd name="T83" fmla="*/ 5866 h 12266"/>
              <a:gd name="T84" fmla="*/ 1866 w 9066"/>
              <a:gd name="T85" fmla="*/ 5600 h 12266"/>
              <a:gd name="T86" fmla="*/ 2133 w 9066"/>
              <a:gd name="T87" fmla="*/ 5333 h 12266"/>
              <a:gd name="T88" fmla="*/ 6933 w 9066"/>
              <a:gd name="T89" fmla="*/ 5333 h 12266"/>
              <a:gd name="T90" fmla="*/ 7200 w 9066"/>
              <a:gd name="T91" fmla="*/ 5600 h 12266"/>
              <a:gd name="T92" fmla="*/ 6933 w 9066"/>
              <a:gd name="T93" fmla="*/ 5866 h 1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66" h="12266">
                <a:moveTo>
                  <a:pt x="8000" y="12266"/>
                </a:moveTo>
                <a:lnTo>
                  <a:pt x="1066" y="12266"/>
                </a:lnTo>
                <a:cubicBezTo>
                  <a:pt x="477" y="12266"/>
                  <a:pt x="0" y="11789"/>
                  <a:pt x="0" y="11200"/>
                </a:cubicBezTo>
                <a:lnTo>
                  <a:pt x="0" y="1066"/>
                </a:lnTo>
                <a:cubicBezTo>
                  <a:pt x="0" y="477"/>
                  <a:pt x="477" y="0"/>
                  <a:pt x="1066" y="0"/>
                </a:cubicBezTo>
                <a:lnTo>
                  <a:pt x="6133" y="0"/>
                </a:lnTo>
                <a:cubicBezTo>
                  <a:pt x="6218" y="0"/>
                  <a:pt x="6291" y="43"/>
                  <a:pt x="6340" y="105"/>
                </a:cubicBezTo>
                <a:lnTo>
                  <a:pt x="8961" y="2726"/>
                </a:lnTo>
                <a:cubicBezTo>
                  <a:pt x="9026" y="2775"/>
                  <a:pt x="9065" y="2851"/>
                  <a:pt x="9066" y="2933"/>
                </a:cubicBezTo>
                <a:lnTo>
                  <a:pt x="9066" y="11200"/>
                </a:lnTo>
                <a:cubicBezTo>
                  <a:pt x="9066" y="11789"/>
                  <a:pt x="8589" y="12266"/>
                  <a:pt x="8000" y="12266"/>
                </a:cubicBezTo>
                <a:close/>
                <a:moveTo>
                  <a:pt x="6400" y="901"/>
                </a:moveTo>
                <a:lnTo>
                  <a:pt x="6400" y="2666"/>
                </a:lnTo>
                <a:lnTo>
                  <a:pt x="8165" y="2666"/>
                </a:lnTo>
                <a:lnTo>
                  <a:pt x="6400" y="901"/>
                </a:lnTo>
                <a:close/>
                <a:moveTo>
                  <a:pt x="8533" y="3200"/>
                </a:moveTo>
                <a:lnTo>
                  <a:pt x="6133" y="3200"/>
                </a:lnTo>
                <a:cubicBezTo>
                  <a:pt x="5986" y="3200"/>
                  <a:pt x="5866" y="3080"/>
                  <a:pt x="5866" y="2933"/>
                </a:cubicBezTo>
                <a:lnTo>
                  <a:pt x="5866" y="533"/>
                </a:lnTo>
                <a:lnTo>
                  <a:pt x="1066" y="533"/>
                </a:lnTo>
                <a:cubicBezTo>
                  <a:pt x="772" y="533"/>
                  <a:pt x="533" y="772"/>
                  <a:pt x="533" y="1066"/>
                </a:cubicBezTo>
                <a:lnTo>
                  <a:pt x="533" y="11200"/>
                </a:lnTo>
                <a:cubicBezTo>
                  <a:pt x="533" y="11494"/>
                  <a:pt x="772" y="11733"/>
                  <a:pt x="1066" y="11733"/>
                </a:cubicBezTo>
                <a:lnTo>
                  <a:pt x="8000" y="11733"/>
                </a:lnTo>
                <a:cubicBezTo>
                  <a:pt x="8294" y="11733"/>
                  <a:pt x="8533" y="11494"/>
                  <a:pt x="8533" y="11200"/>
                </a:cubicBezTo>
                <a:lnTo>
                  <a:pt x="8533" y="3200"/>
                </a:lnTo>
                <a:close/>
                <a:moveTo>
                  <a:pt x="6933" y="10133"/>
                </a:moveTo>
                <a:lnTo>
                  <a:pt x="2133" y="10133"/>
                </a:lnTo>
                <a:cubicBezTo>
                  <a:pt x="1986" y="10133"/>
                  <a:pt x="1866" y="10014"/>
                  <a:pt x="1866" y="9866"/>
                </a:cubicBezTo>
                <a:cubicBezTo>
                  <a:pt x="1866" y="9719"/>
                  <a:pt x="1986" y="9600"/>
                  <a:pt x="2133" y="9600"/>
                </a:cubicBezTo>
                <a:lnTo>
                  <a:pt x="6933" y="9600"/>
                </a:lnTo>
                <a:cubicBezTo>
                  <a:pt x="7080" y="9600"/>
                  <a:pt x="7200" y="9719"/>
                  <a:pt x="7200" y="9866"/>
                </a:cubicBezTo>
                <a:cubicBezTo>
                  <a:pt x="7200" y="10014"/>
                  <a:pt x="7080" y="10133"/>
                  <a:pt x="6933" y="10133"/>
                </a:cubicBezTo>
                <a:close/>
                <a:moveTo>
                  <a:pt x="6933" y="8000"/>
                </a:moveTo>
                <a:lnTo>
                  <a:pt x="2133" y="8000"/>
                </a:lnTo>
                <a:cubicBezTo>
                  <a:pt x="1986" y="8000"/>
                  <a:pt x="1866" y="7880"/>
                  <a:pt x="1866" y="7733"/>
                </a:cubicBezTo>
                <a:cubicBezTo>
                  <a:pt x="1866" y="7586"/>
                  <a:pt x="1986" y="7466"/>
                  <a:pt x="2133" y="7466"/>
                </a:cubicBezTo>
                <a:lnTo>
                  <a:pt x="6933" y="7466"/>
                </a:lnTo>
                <a:cubicBezTo>
                  <a:pt x="7080" y="7466"/>
                  <a:pt x="7200" y="7586"/>
                  <a:pt x="7200" y="7733"/>
                </a:cubicBezTo>
                <a:cubicBezTo>
                  <a:pt x="7200" y="7880"/>
                  <a:pt x="7080" y="8000"/>
                  <a:pt x="6933" y="8000"/>
                </a:cubicBezTo>
                <a:close/>
                <a:moveTo>
                  <a:pt x="6933" y="5866"/>
                </a:moveTo>
                <a:lnTo>
                  <a:pt x="2133" y="5866"/>
                </a:lnTo>
                <a:cubicBezTo>
                  <a:pt x="1986" y="5866"/>
                  <a:pt x="1866" y="5747"/>
                  <a:pt x="1866" y="5600"/>
                </a:cubicBezTo>
                <a:cubicBezTo>
                  <a:pt x="1866" y="5452"/>
                  <a:pt x="1986" y="5333"/>
                  <a:pt x="2133" y="5333"/>
                </a:cubicBezTo>
                <a:lnTo>
                  <a:pt x="6933" y="5333"/>
                </a:lnTo>
                <a:cubicBezTo>
                  <a:pt x="7080" y="5333"/>
                  <a:pt x="7200" y="5452"/>
                  <a:pt x="7200" y="5600"/>
                </a:cubicBezTo>
                <a:cubicBezTo>
                  <a:pt x="7200" y="5747"/>
                  <a:pt x="7080" y="5866"/>
                  <a:pt x="6933" y="5866"/>
                </a:cubicBezTo>
                <a:close/>
              </a:path>
            </a:pathLst>
          </a:cu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Hubot-Sans Black Italic" charset="0"/>
            </a:endParaRPr>
          </a:p>
        </p:txBody>
      </p:sp>
      <p:sp>
        <p:nvSpPr>
          <p:cNvPr id="44" name="任意多边形 9"/>
          <p:cNvSpPr/>
          <p:nvPr/>
        </p:nvSpPr>
        <p:spPr>
          <a:xfrm>
            <a:off x="5385524" y="5378719"/>
            <a:ext cx="260463" cy="260128"/>
          </a:xfrm>
          <a:custGeom>
            <a:avLst/>
            <a:gdLst>
              <a:gd name="connsiteX0" fmla="*/ 395492 w 606835"/>
              <a:gd name="connsiteY0" fmla="*/ 290073 h 606057"/>
              <a:gd name="connsiteX1" fmla="*/ 338193 w 606835"/>
              <a:gd name="connsiteY1" fmla="*/ 346501 h 606057"/>
              <a:gd name="connsiteX2" fmla="*/ 338193 w 606835"/>
              <a:gd name="connsiteY2" fmla="*/ 348114 h 606057"/>
              <a:gd name="connsiteX3" fmla="*/ 340614 w 606835"/>
              <a:gd name="connsiteY3" fmla="*/ 368267 h 606057"/>
              <a:gd name="connsiteX4" fmla="*/ 372895 w 606835"/>
              <a:gd name="connsiteY4" fmla="*/ 419052 h 606057"/>
              <a:gd name="connsiteX5" fmla="*/ 456826 w 606835"/>
              <a:gd name="connsiteY5" fmla="*/ 490797 h 606057"/>
              <a:gd name="connsiteX6" fmla="*/ 539949 w 606835"/>
              <a:gd name="connsiteY6" fmla="*/ 419052 h 606057"/>
              <a:gd name="connsiteX7" fmla="*/ 572230 w 606835"/>
              <a:gd name="connsiteY7" fmla="*/ 368267 h 606057"/>
              <a:gd name="connsiteX8" fmla="*/ 574651 w 606835"/>
              <a:gd name="connsiteY8" fmla="*/ 348114 h 606057"/>
              <a:gd name="connsiteX9" fmla="*/ 517352 w 606835"/>
              <a:gd name="connsiteY9" fmla="*/ 290073 h 606057"/>
              <a:gd name="connsiteX10" fmla="*/ 466510 w 606835"/>
              <a:gd name="connsiteY10" fmla="*/ 328767 h 606057"/>
              <a:gd name="connsiteX11" fmla="*/ 456826 w 606835"/>
              <a:gd name="connsiteY11" fmla="*/ 351338 h 606057"/>
              <a:gd name="connsiteX12" fmla="*/ 446334 w 606835"/>
              <a:gd name="connsiteY12" fmla="*/ 328767 h 606057"/>
              <a:gd name="connsiteX13" fmla="*/ 395492 w 606835"/>
              <a:gd name="connsiteY13" fmla="*/ 290073 h 606057"/>
              <a:gd name="connsiteX14" fmla="*/ 79889 w 606835"/>
              <a:gd name="connsiteY14" fmla="*/ 286104 h 606057"/>
              <a:gd name="connsiteX15" fmla="*/ 30665 w 606835"/>
              <a:gd name="connsiteY15" fmla="*/ 335266 h 606057"/>
              <a:gd name="connsiteX16" fmla="*/ 271139 w 606835"/>
              <a:gd name="connsiteY16" fmla="*/ 576238 h 606057"/>
              <a:gd name="connsiteX17" fmla="*/ 322785 w 606835"/>
              <a:gd name="connsiteY17" fmla="*/ 526270 h 606057"/>
              <a:gd name="connsiteX18" fmla="*/ 395492 w 606835"/>
              <a:gd name="connsiteY18" fmla="*/ 268308 h 606057"/>
              <a:gd name="connsiteX19" fmla="*/ 456826 w 606835"/>
              <a:gd name="connsiteY19" fmla="*/ 302971 h 606057"/>
              <a:gd name="connsiteX20" fmla="*/ 517352 w 606835"/>
              <a:gd name="connsiteY20" fmla="*/ 268308 h 606057"/>
              <a:gd name="connsiteX21" fmla="*/ 595634 w 606835"/>
              <a:gd name="connsiteY21" fmla="*/ 344083 h 606057"/>
              <a:gd name="connsiteX22" fmla="*/ 593213 w 606835"/>
              <a:gd name="connsiteY22" fmla="*/ 373909 h 606057"/>
              <a:gd name="connsiteX23" fmla="*/ 554476 w 606835"/>
              <a:gd name="connsiteY23" fmla="*/ 435174 h 606057"/>
              <a:gd name="connsiteX24" fmla="*/ 464896 w 606835"/>
              <a:gd name="connsiteY24" fmla="*/ 512562 h 606057"/>
              <a:gd name="connsiteX25" fmla="*/ 456826 w 606835"/>
              <a:gd name="connsiteY25" fmla="*/ 514980 h 606057"/>
              <a:gd name="connsiteX26" fmla="*/ 447948 w 606835"/>
              <a:gd name="connsiteY26" fmla="*/ 512562 h 606057"/>
              <a:gd name="connsiteX27" fmla="*/ 358368 w 606835"/>
              <a:gd name="connsiteY27" fmla="*/ 435981 h 606057"/>
              <a:gd name="connsiteX28" fmla="*/ 319631 w 606835"/>
              <a:gd name="connsiteY28" fmla="*/ 373909 h 606057"/>
              <a:gd name="connsiteX29" fmla="*/ 317210 w 606835"/>
              <a:gd name="connsiteY29" fmla="*/ 344083 h 606057"/>
              <a:gd name="connsiteX30" fmla="*/ 395492 w 606835"/>
              <a:gd name="connsiteY30" fmla="*/ 268308 h 606057"/>
              <a:gd name="connsiteX31" fmla="*/ 456825 w 606835"/>
              <a:gd name="connsiteY31" fmla="*/ 118436 h 606057"/>
              <a:gd name="connsiteX32" fmla="*/ 435844 w 606835"/>
              <a:gd name="connsiteY32" fmla="*/ 139416 h 606057"/>
              <a:gd name="connsiteX33" fmla="*/ 456825 w 606835"/>
              <a:gd name="connsiteY33" fmla="*/ 159590 h 606057"/>
              <a:gd name="connsiteX34" fmla="*/ 477805 w 606835"/>
              <a:gd name="connsiteY34" fmla="*/ 139416 h 606057"/>
              <a:gd name="connsiteX35" fmla="*/ 456825 w 606835"/>
              <a:gd name="connsiteY35" fmla="*/ 118436 h 606057"/>
              <a:gd name="connsiteX36" fmla="*/ 456825 w 606835"/>
              <a:gd name="connsiteY36" fmla="*/ 96648 h 606057"/>
              <a:gd name="connsiteX37" fmla="*/ 498786 w 606835"/>
              <a:gd name="connsiteY37" fmla="*/ 139416 h 606057"/>
              <a:gd name="connsiteX38" fmla="*/ 456825 w 606835"/>
              <a:gd name="connsiteY38" fmla="*/ 181377 h 606057"/>
              <a:gd name="connsiteX39" fmla="*/ 414057 w 606835"/>
              <a:gd name="connsiteY39" fmla="*/ 139416 h 606057"/>
              <a:gd name="connsiteX40" fmla="*/ 456825 w 606835"/>
              <a:gd name="connsiteY40" fmla="*/ 96648 h 606057"/>
              <a:gd name="connsiteX41" fmla="*/ 336503 w 606835"/>
              <a:gd name="connsiteY41" fmla="*/ 0 h 606057"/>
              <a:gd name="connsiteX42" fmla="*/ 487405 w 606835"/>
              <a:gd name="connsiteY42" fmla="*/ 0 h 606057"/>
              <a:gd name="connsiteX43" fmla="*/ 606835 w 606835"/>
              <a:gd name="connsiteY43" fmla="*/ 119277 h 606057"/>
              <a:gd name="connsiteX44" fmla="*/ 606835 w 606835"/>
              <a:gd name="connsiteY44" fmla="*/ 266762 h 606057"/>
              <a:gd name="connsiteX45" fmla="*/ 585854 w 606835"/>
              <a:gd name="connsiteY45" fmla="*/ 266762 h 606057"/>
              <a:gd name="connsiteX46" fmla="*/ 585854 w 606835"/>
              <a:gd name="connsiteY46" fmla="*/ 128142 h 606057"/>
              <a:gd name="connsiteX47" fmla="*/ 478528 w 606835"/>
              <a:gd name="connsiteY47" fmla="*/ 21760 h 606057"/>
              <a:gd name="connsiteX48" fmla="*/ 345380 w 606835"/>
              <a:gd name="connsiteY48" fmla="*/ 21760 h 606057"/>
              <a:gd name="connsiteX49" fmla="*/ 95221 w 606835"/>
              <a:gd name="connsiteY49" fmla="*/ 270792 h 606057"/>
              <a:gd name="connsiteX50" fmla="*/ 353449 w 606835"/>
              <a:gd name="connsiteY50" fmla="*/ 527076 h 606057"/>
              <a:gd name="connsiteX51" fmla="*/ 270332 w 606835"/>
              <a:gd name="connsiteY51" fmla="*/ 606057 h 606057"/>
              <a:gd name="connsiteX52" fmla="*/ 0 w 606835"/>
              <a:gd name="connsiteY52" fmla="*/ 335266 h 606057"/>
              <a:gd name="connsiteX53" fmla="*/ 64557 w 606835"/>
              <a:gd name="connsiteY53" fmla="*/ 270792 h 60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6835" h="606057">
                <a:moveTo>
                  <a:pt x="395492" y="290073"/>
                </a:moveTo>
                <a:cubicBezTo>
                  <a:pt x="361596" y="290073"/>
                  <a:pt x="341421" y="319093"/>
                  <a:pt x="338193" y="346501"/>
                </a:cubicBezTo>
                <a:lnTo>
                  <a:pt x="338193" y="348114"/>
                </a:lnTo>
                <a:cubicBezTo>
                  <a:pt x="338193" y="348114"/>
                  <a:pt x="337386" y="355369"/>
                  <a:pt x="340614" y="368267"/>
                </a:cubicBezTo>
                <a:cubicBezTo>
                  <a:pt x="345456" y="387613"/>
                  <a:pt x="355947" y="405348"/>
                  <a:pt x="372895" y="419052"/>
                </a:cubicBezTo>
                <a:lnTo>
                  <a:pt x="456826" y="490797"/>
                </a:lnTo>
                <a:lnTo>
                  <a:pt x="539949" y="419052"/>
                </a:lnTo>
                <a:cubicBezTo>
                  <a:pt x="556897" y="405348"/>
                  <a:pt x="567388" y="387613"/>
                  <a:pt x="572230" y="368267"/>
                </a:cubicBezTo>
                <a:cubicBezTo>
                  <a:pt x="575458" y="355369"/>
                  <a:pt x="574651" y="348114"/>
                  <a:pt x="574651" y="348114"/>
                </a:cubicBezTo>
                <a:cubicBezTo>
                  <a:pt x="571423" y="319093"/>
                  <a:pt x="551248" y="290073"/>
                  <a:pt x="517352" y="290073"/>
                </a:cubicBezTo>
                <a:cubicBezTo>
                  <a:pt x="493949" y="290073"/>
                  <a:pt x="474580" y="309420"/>
                  <a:pt x="466510" y="328767"/>
                </a:cubicBezTo>
                <a:lnTo>
                  <a:pt x="456826" y="351338"/>
                </a:lnTo>
                <a:lnTo>
                  <a:pt x="446334" y="328767"/>
                </a:lnTo>
                <a:cubicBezTo>
                  <a:pt x="438264" y="309420"/>
                  <a:pt x="418895" y="290073"/>
                  <a:pt x="395492" y="290073"/>
                </a:cubicBezTo>
                <a:close/>
                <a:moveTo>
                  <a:pt x="79889" y="286104"/>
                </a:moveTo>
                <a:lnTo>
                  <a:pt x="30665" y="335266"/>
                </a:lnTo>
                <a:lnTo>
                  <a:pt x="271139" y="576238"/>
                </a:lnTo>
                <a:lnTo>
                  <a:pt x="322785" y="526270"/>
                </a:lnTo>
                <a:close/>
                <a:moveTo>
                  <a:pt x="395492" y="268308"/>
                </a:moveTo>
                <a:cubicBezTo>
                  <a:pt x="421316" y="268308"/>
                  <a:pt x="443106" y="284430"/>
                  <a:pt x="456826" y="302971"/>
                </a:cubicBezTo>
                <a:cubicBezTo>
                  <a:pt x="470545" y="284430"/>
                  <a:pt x="491528" y="268308"/>
                  <a:pt x="517352" y="268308"/>
                </a:cubicBezTo>
                <a:cubicBezTo>
                  <a:pt x="558511" y="268308"/>
                  <a:pt x="591599" y="300553"/>
                  <a:pt x="595634" y="344083"/>
                </a:cubicBezTo>
                <a:cubicBezTo>
                  <a:pt x="596441" y="347308"/>
                  <a:pt x="597248" y="357787"/>
                  <a:pt x="593213" y="373909"/>
                </a:cubicBezTo>
                <a:cubicBezTo>
                  <a:pt x="587564" y="397287"/>
                  <a:pt x="573844" y="418246"/>
                  <a:pt x="554476" y="435174"/>
                </a:cubicBezTo>
                <a:lnTo>
                  <a:pt x="464896" y="512562"/>
                </a:lnTo>
                <a:cubicBezTo>
                  <a:pt x="462475" y="514174"/>
                  <a:pt x="459247" y="514980"/>
                  <a:pt x="456826" y="514980"/>
                </a:cubicBezTo>
                <a:cubicBezTo>
                  <a:pt x="453597" y="514980"/>
                  <a:pt x="450369" y="514174"/>
                  <a:pt x="447948" y="512562"/>
                </a:cubicBezTo>
                <a:lnTo>
                  <a:pt x="358368" y="435981"/>
                </a:lnTo>
                <a:cubicBezTo>
                  <a:pt x="339000" y="418246"/>
                  <a:pt x="325280" y="397287"/>
                  <a:pt x="319631" y="373909"/>
                </a:cubicBezTo>
                <a:cubicBezTo>
                  <a:pt x="315596" y="357787"/>
                  <a:pt x="316403" y="347308"/>
                  <a:pt x="317210" y="344083"/>
                </a:cubicBezTo>
                <a:cubicBezTo>
                  <a:pt x="321245" y="300553"/>
                  <a:pt x="354333" y="268308"/>
                  <a:pt x="395492" y="268308"/>
                </a:cubicBezTo>
                <a:close/>
                <a:moveTo>
                  <a:pt x="456825" y="118436"/>
                </a:moveTo>
                <a:cubicBezTo>
                  <a:pt x="444721" y="118436"/>
                  <a:pt x="435844" y="127312"/>
                  <a:pt x="435844" y="139416"/>
                </a:cubicBezTo>
                <a:cubicBezTo>
                  <a:pt x="435844" y="150713"/>
                  <a:pt x="444721" y="159590"/>
                  <a:pt x="456825" y="159590"/>
                </a:cubicBezTo>
                <a:cubicBezTo>
                  <a:pt x="468122" y="159590"/>
                  <a:pt x="477805" y="150713"/>
                  <a:pt x="477805" y="139416"/>
                </a:cubicBezTo>
                <a:cubicBezTo>
                  <a:pt x="477805" y="127312"/>
                  <a:pt x="468122" y="118436"/>
                  <a:pt x="456825" y="118436"/>
                </a:cubicBezTo>
                <a:close/>
                <a:moveTo>
                  <a:pt x="456825" y="96648"/>
                </a:moveTo>
                <a:cubicBezTo>
                  <a:pt x="480226" y="96648"/>
                  <a:pt x="498786" y="116015"/>
                  <a:pt x="498786" y="139416"/>
                </a:cubicBezTo>
                <a:cubicBezTo>
                  <a:pt x="498786" y="162817"/>
                  <a:pt x="480226" y="181377"/>
                  <a:pt x="456825" y="181377"/>
                </a:cubicBezTo>
                <a:cubicBezTo>
                  <a:pt x="433424" y="181377"/>
                  <a:pt x="414057" y="162817"/>
                  <a:pt x="414057" y="139416"/>
                </a:cubicBezTo>
                <a:cubicBezTo>
                  <a:pt x="414057" y="116015"/>
                  <a:pt x="433424" y="96648"/>
                  <a:pt x="456825" y="96648"/>
                </a:cubicBezTo>
                <a:close/>
                <a:moveTo>
                  <a:pt x="336503" y="0"/>
                </a:moveTo>
                <a:lnTo>
                  <a:pt x="487405" y="0"/>
                </a:lnTo>
                <a:lnTo>
                  <a:pt x="606835" y="119277"/>
                </a:lnTo>
                <a:lnTo>
                  <a:pt x="606835" y="266762"/>
                </a:lnTo>
                <a:lnTo>
                  <a:pt x="585854" y="266762"/>
                </a:lnTo>
                <a:lnTo>
                  <a:pt x="585854" y="128142"/>
                </a:lnTo>
                <a:lnTo>
                  <a:pt x="478528" y="21760"/>
                </a:lnTo>
                <a:lnTo>
                  <a:pt x="345380" y="21760"/>
                </a:lnTo>
                <a:lnTo>
                  <a:pt x="95221" y="270792"/>
                </a:lnTo>
                <a:lnTo>
                  <a:pt x="353449" y="527076"/>
                </a:lnTo>
                <a:lnTo>
                  <a:pt x="270332" y="606057"/>
                </a:lnTo>
                <a:lnTo>
                  <a:pt x="0" y="335266"/>
                </a:lnTo>
                <a:lnTo>
                  <a:pt x="64557" y="270792"/>
                </a:lnTo>
                <a:close/>
              </a:path>
            </a:pathLst>
          </a:custGeom>
          <a:solidFill>
            <a:schemeClr val="accent2"/>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dirty="0">
              <a:solidFill>
                <a:schemeClr val="bg1"/>
              </a:solidFill>
              <a:cs typeface="Hubot-Sans Black Italic" charset="0"/>
            </a:endParaRPr>
          </a:p>
        </p:txBody>
      </p:sp>
      <p:sp>
        <p:nvSpPr>
          <p:cNvPr id="3" name="Rectangles 2"/>
          <p:cNvSpPr/>
          <p:nvPr/>
        </p:nvSpPr>
        <p:spPr>
          <a:xfrm>
            <a:off x="9227185" y="6482080"/>
            <a:ext cx="2525395" cy="1009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矩形 152"/>
          <p:cNvSpPr/>
          <p:nvPr/>
        </p:nvSpPr>
        <p:spPr>
          <a:xfrm>
            <a:off x="936774" y="296820"/>
            <a:ext cx="4295626" cy="583565"/>
          </a:xfrm>
          <a:prstGeom prst="rect">
            <a:avLst/>
          </a:prstGeom>
        </p:spPr>
        <p:txBody>
          <a:bodyPr wrap="square">
            <a:spAutoFit/>
          </a:bodyPr>
          <a:lstStyle/>
          <a:p>
            <a:r>
              <a:rPr lang="en-US" altLang="zh-CN" sz="3200" b="1" dirty="0">
                <a:solidFill>
                  <a:srgbClr val="FB954C"/>
                </a:solidFill>
                <a:cs typeface="Manrope SemiBold" charset="0"/>
              </a:rPr>
              <a:t>Work</a:t>
            </a:r>
            <a:endParaRPr lang="en-US" altLang="zh-CN" sz="3200" b="1" dirty="0">
              <a:solidFill>
                <a:srgbClr val="FB954C"/>
              </a:solidFill>
              <a:cs typeface="Manrope SemiBold" charset="0"/>
            </a:endParaRPr>
          </a:p>
        </p:txBody>
      </p:sp>
      <p:sp>
        <p:nvSpPr>
          <p:cNvPr id="4" name="文本框 22"/>
          <p:cNvSpPr txBox="1">
            <a:spLocks noChangeArrowheads="1"/>
          </p:cNvSpPr>
          <p:nvPr/>
        </p:nvSpPr>
        <p:spPr bwMode="auto">
          <a:xfrm>
            <a:off x="627380" y="1782445"/>
            <a:ext cx="9794240" cy="387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Microsoft YaHei" panose="020B0503020204020204" pitchFamily="34" charset="-122"/>
              </a:defRPr>
            </a:lvl1pPr>
            <a:lvl2pPr marL="742950" indent="-285750" defTabSz="1216025">
              <a:defRPr>
                <a:solidFill>
                  <a:schemeClr val="tx1"/>
                </a:solidFill>
                <a:latin typeface="Arial" panose="020B0604020202020204" pitchFamily="34" charset="0"/>
                <a:ea typeface="Microsoft YaHei" panose="020B0503020204020204" pitchFamily="34" charset="-122"/>
              </a:defRPr>
            </a:lvl2pPr>
            <a:lvl3pPr marL="1143000" indent="-228600" defTabSz="1216025">
              <a:defRPr>
                <a:solidFill>
                  <a:schemeClr val="tx1"/>
                </a:solidFill>
                <a:latin typeface="Arial" panose="020B0604020202020204" pitchFamily="34" charset="0"/>
                <a:ea typeface="Microsoft YaHei" panose="020B0503020204020204" pitchFamily="34" charset="-122"/>
              </a:defRPr>
            </a:lvl3pPr>
            <a:lvl4pPr marL="1600200" indent="-228600" defTabSz="1216025">
              <a:defRPr>
                <a:solidFill>
                  <a:schemeClr val="tx1"/>
                </a:solidFill>
                <a:latin typeface="Arial" panose="020B0604020202020204" pitchFamily="34" charset="0"/>
                <a:ea typeface="Microsoft YaHei" panose="020B0503020204020204" pitchFamily="34" charset="-122"/>
              </a:defRPr>
            </a:lvl4pPr>
            <a:lvl5pPr marL="2057400" indent="-228600" defTabSz="1216025">
              <a:defRPr>
                <a:solidFill>
                  <a:schemeClr val="tx1"/>
                </a:solidFill>
                <a:latin typeface="Arial" panose="020B0604020202020204" pitchFamily="34" charset="0"/>
                <a:ea typeface="Microsoft YaHei"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icrosoft YaHei"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icrosoft YaHei"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icrosoft YaHei"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Microsoft YaHei" panose="020B0503020204020204" pitchFamily="34" charset="-122"/>
              </a:defRPr>
            </a:lvl9pPr>
          </a:lstStyle>
          <a:p>
            <a:pPr>
              <a:lnSpc>
                <a:spcPct val="150000"/>
              </a:lnSpc>
            </a:pPr>
            <a:r>
              <a:rPr lang="zh-CN" altLang="en-US" sz="1200" dirty="0">
                <a:gradFill>
                  <a:gsLst>
                    <a:gs pos="0">
                      <a:srgbClr val="012D86"/>
                    </a:gs>
                    <a:gs pos="100000">
                      <a:srgbClr val="0E2557"/>
                    </a:gs>
                  </a:gsLst>
                  <a:lin scaled="0"/>
                </a:gradFill>
                <a:latin typeface="Manrope SemiBold" charset="0"/>
                <a:ea typeface="Manrope SemiBold" charset="0"/>
                <a:cs typeface="+mn-ea"/>
                <a:sym typeface="+mn-lt"/>
              </a:rPr>
              <a:t>1</a:t>
            </a:r>
            <a:r>
              <a:rPr lang="zh-CN" altLang="en-US" sz="1200" b="1" u="sng" dirty="0">
                <a:solidFill>
                  <a:schemeClr val="tx1"/>
                </a:solidFill>
                <a:latin typeface="Manrope SemiBold" charset="0"/>
                <a:ea typeface="Manrope SemiBold" charset="0"/>
                <a:cs typeface="+mn-ea"/>
                <a:sym typeface="+mn-lt"/>
              </a:rPr>
              <a:t>. Vehicle Movement Simulation:</a:t>
            </a:r>
            <a:endParaRPr lang="zh-CN" altLang="en-US" sz="1200" dirty="0">
              <a:gradFill>
                <a:gsLst>
                  <a:gs pos="0">
                    <a:srgbClr val="012D86"/>
                  </a:gs>
                  <a:gs pos="100000">
                    <a:srgbClr val="0E2557"/>
                  </a:gs>
                </a:gsLst>
                <a:lin scaled="0"/>
              </a:gradFill>
              <a:latin typeface="Manrope SemiBold" charset="0"/>
              <a:ea typeface="Manrope SemiBold" charset="0"/>
              <a:cs typeface="+mn-ea"/>
              <a:sym typeface="+mn-lt"/>
            </a:endParaRPr>
          </a:p>
          <a:p>
            <a:pPr algn="l">
              <a:lnSpc>
                <a:spcPct val="150000"/>
              </a:lnSpc>
            </a:pPr>
            <a:r>
              <a:rPr lang="zh-CN" altLang="en-US" sz="1200" dirty="0">
                <a:solidFill>
                  <a:schemeClr val="tx1">
                    <a:lumMod val="75000"/>
                    <a:lumOff val="25000"/>
                  </a:schemeClr>
                </a:solidFill>
                <a:latin typeface="Manrope SemiBold" charset="0"/>
                <a:ea typeface="Manrope SemiBold" charset="0"/>
                <a:cs typeface="+mn-ea"/>
                <a:sym typeface="+mn-lt"/>
              </a:rPr>
              <a:t>o Vehicles are simulated to move along predefined routes with GPS coordinates. This is achieved using the SimPy framework for</a:t>
            </a:r>
            <a:r>
              <a:rPr lang="en-US" altLang="zh-CN" sz="1200" dirty="0">
                <a:solidFill>
                  <a:schemeClr val="tx1">
                    <a:lumMod val="75000"/>
                    <a:lumOff val="25000"/>
                  </a:schemeClr>
                </a:solidFill>
                <a:latin typeface="Manrope SemiBold" charset="0"/>
                <a:ea typeface="Manrope SemiBold" charset="0"/>
                <a:cs typeface="+mn-ea"/>
                <a:sym typeface="+mn-lt"/>
              </a:rPr>
              <a:t> </a:t>
            </a:r>
            <a:r>
              <a:rPr lang="zh-CN" altLang="en-US" sz="1200" dirty="0">
                <a:solidFill>
                  <a:schemeClr val="tx1">
                    <a:lumMod val="75000"/>
                    <a:lumOff val="25000"/>
                  </a:schemeClr>
                </a:solidFill>
                <a:latin typeface="Manrope SemiBold" charset="0"/>
                <a:ea typeface="Manrope SemiBold" charset="0"/>
                <a:cs typeface="+mn-ea"/>
                <a:sym typeface="+mn-lt"/>
              </a:rPr>
              <a:t>event</a:t>
            </a:r>
            <a:r>
              <a:rPr lang="en-US" altLang="zh-CN" sz="1200" dirty="0">
                <a:solidFill>
                  <a:schemeClr val="tx1">
                    <a:lumMod val="75000"/>
                    <a:lumOff val="25000"/>
                  </a:schemeClr>
                </a:solidFill>
                <a:latin typeface="Manrope SemiBold" charset="0"/>
                <a:ea typeface="Manrope SemiBold" charset="0"/>
                <a:cs typeface="+mn-ea"/>
                <a:sym typeface="+mn-lt"/>
              </a:rPr>
              <a:t> </a:t>
            </a:r>
            <a:r>
              <a:rPr lang="zh-CN" altLang="en-US" sz="1200" dirty="0">
                <a:solidFill>
                  <a:schemeClr val="tx1">
                    <a:lumMod val="75000"/>
                    <a:lumOff val="25000"/>
                  </a:schemeClr>
                </a:solidFill>
                <a:latin typeface="Manrope SemiBold" charset="0"/>
                <a:ea typeface="Manrope SemiBold" charset="0"/>
                <a:cs typeface="+mn-ea"/>
                <a:sym typeface="+mn-lt"/>
              </a:rPr>
              <a:t>driven simulation.</a:t>
            </a:r>
            <a:endParaRPr lang="zh-CN" altLang="en-US" sz="1200" dirty="0">
              <a:solidFill>
                <a:schemeClr val="tx1">
                  <a:lumMod val="75000"/>
                  <a:lumOff val="25000"/>
                </a:schemeClr>
              </a:solidFill>
              <a:latin typeface="Manrope SemiBold" charset="0"/>
              <a:ea typeface="Manrope SemiBold" charset="0"/>
              <a:cs typeface="+mn-ea"/>
              <a:sym typeface="+mn-lt"/>
            </a:endParaRPr>
          </a:p>
          <a:p>
            <a:pPr>
              <a:lnSpc>
                <a:spcPct val="150000"/>
              </a:lnSpc>
            </a:pPr>
            <a:r>
              <a:rPr lang="zh-CN" altLang="en-US" sz="1200" b="1" u="sng" dirty="0">
                <a:solidFill>
                  <a:schemeClr val="tx1"/>
                </a:solidFill>
                <a:latin typeface="Manrope SemiBold" charset="0"/>
                <a:ea typeface="Manrope SemiBold" charset="0"/>
                <a:cs typeface="+mn-ea"/>
                <a:sym typeface="+mn-lt"/>
              </a:rPr>
              <a:t>2. Toll Zone Definition:</a:t>
            </a:r>
            <a:endParaRPr lang="zh-CN" altLang="en-US" sz="1200" b="1" u="sng" dirty="0">
              <a:solidFill>
                <a:schemeClr val="tx1"/>
              </a:solidFill>
              <a:latin typeface="Manrope SemiBold" charset="0"/>
              <a:ea typeface="Manrope SemiBold" charset="0"/>
              <a:cs typeface="+mn-ea"/>
              <a:sym typeface="+mn-lt"/>
            </a:endParaRPr>
          </a:p>
          <a:p>
            <a:pPr>
              <a:lnSpc>
                <a:spcPct val="150000"/>
              </a:lnSpc>
            </a:pPr>
            <a:r>
              <a:rPr lang="zh-CN" altLang="en-US" sz="1200" dirty="0">
                <a:solidFill>
                  <a:schemeClr val="tx1">
                    <a:lumMod val="75000"/>
                    <a:lumOff val="25000"/>
                  </a:schemeClr>
                </a:solidFill>
                <a:latin typeface="Manrope SemiBold" charset="0"/>
                <a:ea typeface="Manrope SemiBold" charset="0"/>
                <a:cs typeface="+mn-ea"/>
                <a:sym typeface="+mn-lt"/>
              </a:rPr>
              <a:t>o Toll zones are defined using GPS coordinates, leveraging geopandas and shapely for geospatial analysis.</a:t>
            </a:r>
            <a:endParaRPr lang="zh-CN" altLang="en-US" sz="1200" dirty="0">
              <a:solidFill>
                <a:schemeClr val="tx1">
                  <a:lumMod val="75000"/>
                  <a:lumOff val="25000"/>
                </a:schemeClr>
              </a:solidFill>
              <a:latin typeface="Manrope SemiBold" charset="0"/>
              <a:ea typeface="Manrope SemiBold" charset="0"/>
              <a:cs typeface="+mn-ea"/>
              <a:sym typeface="+mn-lt"/>
            </a:endParaRPr>
          </a:p>
          <a:p>
            <a:pPr>
              <a:lnSpc>
                <a:spcPct val="150000"/>
              </a:lnSpc>
            </a:pPr>
            <a:r>
              <a:rPr lang="zh-CN" altLang="en-US" sz="1200" dirty="0">
                <a:solidFill>
                  <a:schemeClr val="tx1">
                    <a:lumMod val="75000"/>
                    <a:lumOff val="25000"/>
                  </a:schemeClr>
                </a:solidFill>
                <a:latin typeface="Manrope SemiBold" charset="0"/>
                <a:ea typeface="Manrope SemiBold" charset="0"/>
                <a:cs typeface="+mn-ea"/>
                <a:sym typeface="+mn-lt"/>
              </a:rPr>
              <a:t>3. Distance Calculation:</a:t>
            </a:r>
            <a:endParaRPr lang="zh-CN" altLang="en-US" sz="1200" dirty="0">
              <a:solidFill>
                <a:schemeClr val="tx1">
                  <a:lumMod val="75000"/>
                  <a:lumOff val="25000"/>
                </a:schemeClr>
              </a:solidFill>
              <a:latin typeface="Manrope SemiBold" charset="0"/>
              <a:ea typeface="Manrope SemiBold" charset="0"/>
              <a:cs typeface="+mn-ea"/>
              <a:sym typeface="+mn-lt"/>
            </a:endParaRPr>
          </a:p>
          <a:p>
            <a:pPr>
              <a:lnSpc>
                <a:spcPct val="150000"/>
              </a:lnSpc>
            </a:pPr>
            <a:r>
              <a:rPr lang="zh-CN" altLang="en-US" sz="1200" dirty="0">
                <a:solidFill>
                  <a:schemeClr val="tx1">
                    <a:lumMod val="75000"/>
                    <a:lumOff val="25000"/>
                  </a:schemeClr>
                </a:solidFill>
                <a:latin typeface="Manrope SemiBold" charset="0"/>
                <a:ea typeface="Manrope SemiBold" charset="0"/>
                <a:cs typeface="+mn-ea"/>
                <a:sym typeface="+mn-lt"/>
              </a:rPr>
              <a:t>o The distance travelled by each vehicle within toll zones is calculated using the geopy library.</a:t>
            </a:r>
            <a:endParaRPr lang="zh-CN" altLang="en-US" sz="1200" dirty="0">
              <a:solidFill>
                <a:schemeClr val="tx1">
                  <a:lumMod val="75000"/>
                  <a:lumOff val="25000"/>
                </a:schemeClr>
              </a:solidFill>
              <a:latin typeface="Manrope SemiBold" charset="0"/>
              <a:ea typeface="Manrope SemiBold" charset="0"/>
              <a:cs typeface="+mn-ea"/>
              <a:sym typeface="+mn-lt"/>
            </a:endParaRPr>
          </a:p>
          <a:p>
            <a:pPr>
              <a:lnSpc>
                <a:spcPct val="150000"/>
              </a:lnSpc>
            </a:pPr>
            <a:r>
              <a:rPr lang="zh-CN" altLang="en-US" sz="1200" b="1" u="sng" dirty="0">
                <a:solidFill>
                  <a:schemeClr val="tx1"/>
                </a:solidFill>
                <a:latin typeface="Manrope SemiBold" charset="0"/>
                <a:ea typeface="Manrope SemiBold" charset="0"/>
                <a:cs typeface="+mn-ea"/>
                <a:sym typeface="+mn-lt"/>
              </a:rPr>
              <a:t>4. Toll Calculation:</a:t>
            </a:r>
            <a:endParaRPr lang="zh-CN" altLang="en-US" sz="1200" b="1" u="sng" dirty="0">
              <a:solidFill>
                <a:schemeClr val="tx1"/>
              </a:solidFill>
              <a:latin typeface="Manrope SemiBold" charset="0"/>
              <a:ea typeface="Manrope SemiBold" charset="0"/>
              <a:cs typeface="+mn-ea"/>
              <a:sym typeface="+mn-lt"/>
            </a:endParaRPr>
          </a:p>
          <a:p>
            <a:pPr>
              <a:lnSpc>
                <a:spcPct val="150000"/>
              </a:lnSpc>
            </a:pPr>
            <a:r>
              <a:rPr lang="zh-CN" altLang="en-US" sz="1200" dirty="0">
                <a:solidFill>
                  <a:schemeClr val="tx1">
                    <a:lumMod val="75000"/>
                    <a:lumOff val="25000"/>
                  </a:schemeClr>
                </a:solidFill>
                <a:latin typeface="Manrope SemiBold" charset="0"/>
                <a:ea typeface="Manrope SemiBold" charset="0"/>
                <a:cs typeface="+mn-ea"/>
                <a:sym typeface="+mn-lt"/>
              </a:rPr>
              <a:t>o Toll charges are computed based on the distance travelled within toll zones or the number of zones crossed. Predefined rates are used for these calculations.</a:t>
            </a:r>
            <a:endParaRPr lang="zh-CN" altLang="en-US" sz="1200" dirty="0">
              <a:solidFill>
                <a:schemeClr val="tx1">
                  <a:lumMod val="75000"/>
                  <a:lumOff val="25000"/>
                </a:schemeClr>
              </a:solidFill>
              <a:latin typeface="Manrope SemiBold" charset="0"/>
              <a:ea typeface="Manrope SemiBold" charset="0"/>
              <a:cs typeface="+mn-ea"/>
              <a:sym typeface="+mn-lt"/>
            </a:endParaRPr>
          </a:p>
          <a:p>
            <a:pPr>
              <a:lnSpc>
                <a:spcPct val="150000"/>
              </a:lnSpc>
            </a:pPr>
            <a:r>
              <a:rPr lang="zh-CN" altLang="en-US" sz="1200" b="1" u="sng" dirty="0">
                <a:solidFill>
                  <a:schemeClr val="tx1"/>
                </a:solidFill>
                <a:latin typeface="Manrope SemiBold" charset="0"/>
                <a:ea typeface="Manrope SemiBold" charset="0"/>
                <a:cs typeface="+mn-ea"/>
                <a:sym typeface="+mn-lt"/>
              </a:rPr>
              <a:t>5. Payment Simulation:</a:t>
            </a:r>
            <a:endParaRPr lang="zh-CN" altLang="en-US" sz="1200" b="1" u="sng" dirty="0">
              <a:solidFill>
                <a:schemeClr val="tx1"/>
              </a:solidFill>
              <a:latin typeface="Manrope SemiBold" charset="0"/>
              <a:ea typeface="Manrope SemiBold" charset="0"/>
              <a:cs typeface="+mn-ea"/>
              <a:sym typeface="+mn-lt"/>
            </a:endParaRPr>
          </a:p>
          <a:p>
            <a:pPr>
              <a:lnSpc>
                <a:spcPct val="150000"/>
              </a:lnSpc>
            </a:pPr>
            <a:r>
              <a:rPr lang="zh-CN" altLang="en-US" sz="1200" dirty="0">
                <a:solidFill>
                  <a:schemeClr val="tx1">
                    <a:lumMod val="75000"/>
                    <a:lumOff val="25000"/>
                  </a:schemeClr>
                </a:solidFill>
                <a:latin typeface="Manrope SemiBold" charset="0"/>
                <a:ea typeface="Manrope SemiBold" charset="0"/>
                <a:cs typeface="+mn-ea"/>
                <a:sym typeface="+mn-lt"/>
              </a:rPr>
              <a:t>o The process of deducting toll charges from user accounts is simulated, demonstrating the financial transactions involved.</a:t>
            </a:r>
            <a:endParaRPr lang="zh-CN" altLang="en-US" sz="1200" dirty="0">
              <a:solidFill>
                <a:schemeClr val="tx1">
                  <a:lumMod val="75000"/>
                  <a:lumOff val="25000"/>
                </a:schemeClr>
              </a:solidFill>
              <a:latin typeface="Manrope SemiBold" charset="0"/>
              <a:ea typeface="Manrope SemiBold" charset="0"/>
              <a:cs typeface="+mn-ea"/>
              <a:sym typeface="+mn-lt"/>
            </a:endParaRPr>
          </a:p>
          <a:p>
            <a:pPr>
              <a:lnSpc>
                <a:spcPct val="150000"/>
              </a:lnSpc>
            </a:pPr>
            <a:r>
              <a:rPr lang="zh-CN" altLang="en-US" sz="1200" b="1" u="sng" dirty="0">
                <a:solidFill>
                  <a:schemeClr val="tx1"/>
                </a:solidFill>
                <a:latin typeface="Manrope SemiBold" charset="0"/>
                <a:ea typeface="Manrope SemiBold" charset="0"/>
                <a:cs typeface="+mn-ea"/>
                <a:sym typeface="+mn-lt"/>
              </a:rPr>
              <a:t>6. Visualization:</a:t>
            </a:r>
            <a:endParaRPr lang="zh-CN" altLang="en-US" sz="1200" b="1" u="sng" dirty="0">
              <a:solidFill>
                <a:schemeClr val="tx1"/>
              </a:solidFill>
              <a:latin typeface="Manrope SemiBold" charset="0"/>
              <a:ea typeface="Manrope SemiBold" charset="0"/>
              <a:cs typeface="+mn-ea"/>
              <a:sym typeface="+mn-lt"/>
            </a:endParaRPr>
          </a:p>
          <a:p>
            <a:pPr>
              <a:lnSpc>
                <a:spcPct val="150000"/>
              </a:lnSpc>
            </a:pPr>
            <a:r>
              <a:rPr lang="zh-CN" altLang="en-US" sz="1200" dirty="0">
                <a:solidFill>
                  <a:schemeClr val="tx1">
                    <a:lumMod val="75000"/>
                    <a:lumOff val="25000"/>
                  </a:schemeClr>
                </a:solidFill>
                <a:latin typeface="Manrope SemiBold" charset="0"/>
                <a:ea typeface="Manrope SemiBold" charset="0"/>
                <a:cs typeface="+mn-ea"/>
                <a:sym typeface="+mn-lt"/>
              </a:rPr>
              <a:t>o The simulation results, including vehicle movements and toll zone locations, are visualized using matplotlib and folium.</a:t>
            </a:r>
            <a:endParaRPr lang="zh-CN" altLang="en-US" sz="1200" dirty="0">
              <a:solidFill>
                <a:schemeClr val="tx1">
                  <a:lumMod val="75000"/>
                  <a:lumOff val="25000"/>
                </a:schemeClr>
              </a:solidFill>
              <a:latin typeface="Manrope SemiBold" charset="0"/>
              <a:ea typeface="Manrope SemiBold" charset="0"/>
              <a:cs typeface="+mn-ea"/>
              <a:sym typeface="+mn-lt"/>
            </a:endParaRPr>
          </a:p>
        </p:txBody>
      </p:sp>
      <p:sp>
        <p:nvSpPr>
          <p:cNvPr id="5" name="矩形 4"/>
          <p:cNvSpPr/>
          <p:nvPr/>
        </p:nvSpPr>
        <p:spPr>
          <a:xfrm>
            <a:off x="462280" y="970280"/>
            <a:ext cx="7446645" cy="722630"/>
          </a:xfrm>
          <a:prstGeom prst="rect">
            <a:avLst/>
          </a:prstGeom>
        </p:spPr>
        <p:txBody>
          <a:bodyPr wrap="square">
            <a:noAutofit/>
          </a:bodyPr>
          <a:lstStyle/>
          <a:p>
            <a:r>
              <a:rPr lang="zh-CN" altLang="en-US" sz="2000" dirty="0">
                <a:gradFill>
                  <a:gsLst>
                    <a:gs pos="0">
                      <a:srgbClr val="012D86"/>
                    </a:gs>
                    <a:gs pos="100000">
                      <a:srgbClr val="0E2557"/>
                    </a:gs>
                  </a:gsLst>
                  <a:lin scaled="0"/>
                </a:gradFill>
                <a:latin typeface="Manrope SemiBold" charset="0"/>
                <a:ea typeface="Manrope SemiBold" charset="0"/>
                <a:cs typeface="+mn-ea"/>
                <a:sym typeface="+mn-lt"/>
              </a:rPr>
              <a:t>The simulation involves several key components and workflows:</a:t>
            </a:r>
            <a:endParaRPr lang="zh-CN" altLang="en-US" sz="2000" dirty="0">
              <a:gradFill>
                <a:gsLst>
                  <a:gs pos="0">
                    <a:srgbClr val="012D86"/>
                  </a:gs>
                  <a:gs pos="100000">
                    <a:srgbClr val="0E2557"/>
                  </a:gs>
                </a:gsLst>
                <a:lin scaled="0"/>
              </a:gradFill>
              <a:latin typeface="Manrope SemiBold" charset="0"/>
              <a:ea typeface="Manrope SemiBold" charset="0"/>
              <a:cs typeface="+mn-ea"/>
              <a:sym typeface="+mn-lt"/>
            </a:endParaRPr>
          </a:p>
          <a:p>
            <a:endParaRPr lang="zh-CN" altLang="en-US" sz="2000" dirty="0">
              <a:gradFill>
                <a:gsLst>
                  <a:gs pos="0">
                    <a:srgbClr val="012D86"/>
                  </a:gs>
                  <a:gs pos="100000">
                    <a:srgbClr val="0E2557"/>
                  </a:gs>
                </a:gsLst>
                <a:lin scaled="0"/>
              </a:gradFill>
              <a:latin typeface="Manrope SemiBold" charset="0"/>
              <a:ea typeface="Manrope SemiBold" charset="0"/>
              <a:cs typeface="+mn-ea"/>
              <a:sym typeface="+mn-lt"/>
            </a:endParaRPr>
          </a:p>
        </p:txBody>
      </p:sp>
      <p:sp>
        <p:nvSpPr>
          <p:cNvPr id="17" name="Rectangles 16"/>
          <p:cNvSpPr/>
          <p:nvPr/>
        </p:nvSpPr>
        <p:spPr>
          <a:xfrm>
            <a:off x="9328150" y="6453505"/>
            <a:ext cx="2424430" cy="1441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22"/>
          <p:cNvSpPr/>
          <p:nvPr>
            <p:custDataLst>
              <p:tags r:id="rId1"/>
            </p:custDataLst>
          </p:nvPr>
        </p:nvSpPr>
        <p:spPr>
          <a:xfrm>
            <a:off x="507657" y="1925484"/>
            <a:ext cx="5426265" cy="922020"/>
          </a:xfrm>
          <a:prstGeom prst="rect">
            <a:avLst/>
          </a:prstGeom>
        </p:spPr>
        <p:txBody>
          <a:bodyPr wrap="square">
            <a:spAutoFit/>
          </a:bodyPr>
          <a:lstStyle/>
          <a:p>
            <a:r>
              <a:rPr lang="en-US" altLang="zh-CN" sz="5400" dirty="0">
                <a:solidFill>
                  <a:srgbClr val="FB954C"/>
                </a:solidFill>
                <a:latin typeface="Hubot-Sans Black Italic" charset="0"/>
                <a:cs typeface="Hubot-Sans Black Italic" charset="0"/>
              </a:rPr>
              <a:t>THANK YOU...</a:t>
            </a:r>
            <a:endParaRPr lang="en-US" altLang="zh-CN" sz="5400" dirty="0">
              <a:solidFill>
                <a:srgbClr val="FB954C"/>
              </a:solidFill>
              <a:latin typeface="Hubot-Sans Black Italic" charset="0"/>
              <a:cs typeface="Hubot-Sans Black Italic" charset="0"/>
            </a:endParaRPr>
          </a:p>
        </p:txBody>
      </p:sp>
      <p:sp>
        <p:nvSpPr>
          <p:cNvPr id="7" name="Rectangles 6"/>
          <p:cNvSpPr/>
          <p:nvPr/>
        </p:nvSpPr>
        <p:spPr>
          <a:xfrm>
            <a:off x="9328150" y="6453505"/>
            <a:ext cx="2482215" cy="1295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ustDataLst>
      <p:tags r:id="rId2"/>
    </p:custDataLst>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ISLIDE.ICON" val="#136401;#405186;#405205;#405185;"/>
</p:tagLst>
</file>

<file path=ppt/tags/tag11.xml><?xml version="1.0" encoding="utf-8"?>
<p:tagLst xmlns:p="http://schemas.openxmlformats.org/presentationml/2006/main">
  <p:tag name="ISLIDE.ICON" val="#136401;#405186;#405205;#405185;"/>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ISLIDE.ICON" val="#136401;#405186;#405205;#405185;"/>
</p:tagLst>
</file>

<file path=ppt/tags/tag14.xml><?xml version="1.0" encoding="utf-8"?>
<p:tagLst xmlns:p="http://schemas.openxmlformats.org/presentationml/2006/main">
  <p:tag name="KSO_WPP_MARK_KEY" val="dea16052-7c17-47fa-8b1f-02e387f7c4a2"/>
  <p:tag name="COMMONDATA" val="eyJoZGlkIjoiODliZWY4OTY0MGRkODE3MzUwYWNjNzJlOTZjZjEzOW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ISLIDE.ICON" val="#136401;#405186;#405205;#405185;"/>
</p:tagLst>
</file>

<file path=ppt/tags/tag5.xml><?xml version="1.0" encoding="utf-8"?>
<p:tagLst xmlns:p="http://schemas.openxmlformats.org/presentationml/2006/main">
  <p:tag name="ISLIDE.ICON" val="#136401;#405186;#405205;#405185;"/>
</p:tagLst>
</file>

<file path=ppt/tags/tag6.xml><?xml version="1.0" encoding="utf-8"?>
<p:tagLst xmlns:p="http://schemas.openxmlformats.org/presentationml/2006/main">
  <p:tag name="ISLIDE.ICON" val="#136401;#405186;#405205;#405185;"/>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ISLIDE.ICON" val="#136401;#405186;#405205;#405185;"/>
</p:tagLst>
</file>

<file path=ppt/theme/theme1.xml><?xml version="1.0" encoding="utf-8"?>
<a:theme xmlns:a="http://schemas.openxmlformats.org/drawingml/2006/main" name="Office 主题​​">
  <a:themeElements>
    <a:clrScheme name="自定义 2085">
      <a:dk1>
        <a:sysClr val="windowText" lastClr="000000"/>
      </a:dk1>
      <a:lt1>
        <a:sysClr val="window" lastClr="FFFFFF"/>
      </a:lt1>
      <a:dk2>
        <a:srgbClr val="44546A"/>
      </a:dk2>
      <a:lt2>
        <a:srgbClr val="E7E6E6"/>
      </a:lt2>
      <a:accent1>
        <a:srgbClr val="FB954C"/>
      </a:accent1>
      <a:accent2>
        <a:srgbClr val="584E8F"/>
      </a:accent2>
      <a:accent3>
        <a:srgbClr val="FB954C"/>
      </a:accent3>
      <a:accent4>
        <a:srgbClr val="584E8F"/>
      </a:accent4>
      <a:accent5>
        <a:srgbClr val="FB954C"/>
      </a:accent5>
      <a:accent6>
        <a:srgbClr val="584E8F"/>
      </a:accent6>
      <a:hlink>
        <a:srgbClr val="0563C1"/>
      </a:hlink>
      <a:folHlink>
        <a:srgbClr val="954F72"/>
      </a:folHlink>
    </a:clrScheme>
    <a:fontScheme name="自定义 27">
      <a:majorFont>
        <a:latin typeface="Hubot-Sans Black Italic"/>
        <a:ea typeface="Hubot-Sans Black Italic"/>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Manrope SemiBold"/>
        <a:font script="Hebr" typeface="Manrope Semi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nrope Semi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Manrope SemiBold"/>
        <a:font script="Hebr" typeface="Manrope Semi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nrope Semi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5805</Words>
  <Application>WPS Presentation</Application>
  <PresentationFormat>宽屏</PresentationFormat>
  <Paragraphs>102</Paragraphs>
  <Slides>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Manrope SemiBold</vt:lpstr>
      <vt:lpstr>Segoe Print</vt:lpstr>
      <vt:lpstr>Hubot-Sans Black Italic</vt:lpstr>
      <vt:lpstr>Gill Sans</vt:lpstr>
      <vt:lpstr>Microsoft YaHei</vt:lpstr>
      <vt:lpstr>Arial Unicode MS</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78</cp:revision>
  <dcterms:created xsi:type="dcterms:W3CDTF">2023-04-06T04:34:00Z</dcterms:created>
  <dcterms:modified xsi:type="dcterms:W3CDTF">2024-07-24T17:35:57Z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6FA30A096E0E4B68B61FE0BCBF7476CF_11</vt:lpwstr>
  </property>
  <property fmtid="{D5CDD505-2E9C-101B-9397-08002B2CF9AE}" pid="3" name="KSOProductBuildVer">
    <vt:lpwstr>1033-12.2.0.17119</vt:lpwstr>
  </property>
</Properties>
</file>