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58" r:id="rId3"/>
    <p:sldId id="259" r:id="rId4"/>
    <p:sldId id="261" r:id="rId5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95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file:///C:/Users/ADMIN/Downloads/4b1</a:t>
            </a:r>
            <a:r>
              <a:rPr spc="90" dirty="0"/>
              <a:t> </a:t>
            </a:r>
            <a:r>
              <a:rPr dirty="0"/>
              <a:t>exp3</a:t>
            </a:r>
            <a:r>
              <a:rPr spc="95" dirty="0"/>
              <a:t> </a:t>
            </a:r>
            <a:r>
              <a:rPr spc="-10" dirty="0"/>
              <a:t>(1).html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‹#›</a:t>
            </a:fld>
            <a:r>
              <a:rPr spc="-25" dirty="0"/>
              <a:t>/2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file:///C:/Users/ADMIN/Downloads/4b1</a:t>
            </a:r>
            <a:r>
              <a:rPr spc="90" dirty="0"/>
              <a:t> </a:t>
            </a:r>
            <a:r>
              <a:rPr dirty="0"/>
              <a:t>exp3</a:t>
            </a:r>
            <a:r>
              <a:rPr spc="95" dirty="0"/>
              <a:t> </a:t>
            </a:r>
            <a:r>
              <a:rPr spc="-10" dirty="0"/>
              <a:t>(1).html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‹#›</a:t>
            </a:fld>
            <a:r>
              <a:rPr spc="-25" dirty="0"/>
              <a:t>/2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file:///C:/Users/ADMIN/Downloads/4b1</a:t>
            </a:r>
            <a:r>
              <a:rPr spc="90" dirty="0"/>
              <a:t> </a:t>
            </a:r>
            <a:r>
              <a:rPr dirty="0"/>
              <a:t>exp3</a:t>
            </a:r>
            <a:r>
              <a:rPr spc="95" dirty="0"/>
              <a:t> </a:t>
            </a:r>
            <a:r>
              <a:rPr spc="-10" dirty="0"/>
              <a:t>(1).html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‹#›</a:t>
            </a:fld>
            <a:r>
              <a:rPr spc="-25" dirty="0"/>
              <a:t>/2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file:///C:/Users/ADMIN/Downloads/4b1</a:t>
            </a:r>
            <a:r>
              <a:rPr spc="90" dirty="0"/>
              <a:t> </a:t>
            </a:r>
            <a:r>
              <a:rPr dirty="0"/>
              <a:t>exp3</a:t>
            </a:r>
            <a:r>
              <a:rPr spc="95" dirty="0"/>
              <a:t> </a:t>
            </a:r>
            <a:r>
              <a:rPr spc="-10" dirty="0"/>
              <a:t>(1).html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‹#›</a:t>
            </a:fld>
            <a:r>
              <a:rPr spc="-25" dirty="0"/>
              <a:t>/2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file:///C:/Users/ADMIN/Downloads/4b1</a:t>
            </a:r>
            <a:r>
              <a:rPr spc="90" dirty="0"/>
              <a:t> </a:t>
            </a:r>
            <a:r>
              <a:rPr dirty="0"/>
              <a:t>exp3</a:t>
            </a:r>
            <a:r>
              <a:rPr spc="95" dirty="0"/>
              <a:t> </a:t>
            </a:r>
            <a:r>
              <a:rPr spc="-10" dirty="0"/>
              <a:t>(1).html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‹#›</a:t>
            </a:fld>
            <a:r>
              <a:rPr spc="-25" dirty="0"/>
              <a:t>/2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2099" y="7248681"/>
            <a:ext cx="2367280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10" dirty="0"/>
              <a:t>file:///C:/Users/ADMIN/Downloads/4b1</a:t>
            </a:r>
            <a:r>
              <a:rPr spc="90" dirty="0"/>
              <a:t> </a:t>
            </a:r>
            <a:r>
              <a:rPr dirty="0"/>
              <a:t>exp3</a:t>
            </a:r>
            <a:r>
              <a:rPr spc="95" dirty="0"/>
              <a:t> </a:t>
            </a:r>
            <a:r>
              <a:rPr spc="-10" dirty="0"/>
              <a:t>(1).html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08120" y="7248681"/>
            <a:ext cx="192404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25" dirty="0"/>
              <a:t>‹#›</a:t>
            </a:fld>
            <a:r>
              <a:rPr spc="-25" dirty="0"/>
              <a:t>/2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292199-9D73-2ECF-4C5A-D1AD903A5DF9}"/>
              </a:ext>
            </a:extLst>
          </p:cNvPr>
          <p:cNvSpPr/>
          <p:nvPr/>
        </p:nvSpPr>
        <p:spPr>
          <a:xfrm>
            <a:off x="986322" y="1035050"/>
            <a:ext cx="8686800" cy="5943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29D7ED-5960-A37E-6227-5E73EFF536BF}"/>
              </a:ext>
            </a:extLst>
          </p:cNvPr>
          <p:cNvSpPr/>
          <p:nvPr/>
        </p:nvSpPr>
        <p:spPr>
          <a:xfrm>
            <a:off x="1477844" y="2025648"/>
            <a:ext cx="2362200" cy="3733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256 bits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0E7178-6EF3-3E66-A695-DDAC850894FF}"/>
              </a:ext>
            </a:extLst>
          </p:cNvPr>
          <p:cNvSpPr/>
          <p:nvPr/>
        </p:nvSpPr>
        <p:spPr>
          <a:xfrm>
            <a:off x="4528586" y="2319052"/>
            <a:ext cx="2019298" cy="31469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256 bits splits </a:t>
            </a:r>
          </a:p>
          <a:p>
            <a:pPr algn="ctr"/>
            <a:r>
              <a:rPr lang="en-US" dirty="0"/>
              <a:t>into</a:t>
            </a:r>
          </a:p>
          <a:p>
            <a:pPr algn="ctr"/>
            <a:r>
              <a:rPr lang="en-US" dirty="0"/>
              <a:t>8 X 32 bits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880C53-26C6-437A-BE21-4051BAE0F993}"/>
              </a:ext>
            </a:extLst>
          </p:cNvPr>
          <p:cNvSpPr/>
          <p:nvPr/>
        </p:nvSpPr>
        <p:spPr>
          <a:xfrm>
            <a:off x="7214635" y="2553986"/>
            <a:ext cx="1600200" cy="26771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Every 32 bit</a:t>
            </a:r>
          </a:p>
          <a:p>
            <a:pPr algn="ctr"/>
            <a:r>
              <a:rPr lang="en-US" dirty="0"/>
              <a:t>Splits into</a:t>
            </a:r>
          </a:p>
          <a:p>
            <a:pPr algn="ctr"/>
            <a:r>
              <a:rPr lang="en-US" dirty="0"/>
              <a:t>8 X 4 bits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FFF3A5-5337-BAB4-67BA-CB6F1F5246F4}"/>
              </a:ext>
            </a:extLst>
          </p:cNvPr>
          <p:cNvCxnSpPr>
            <a:cxnSpLocks/>
          </p:cNvCxnSpPr>
          <p:nvPr/>
        </p:nvCxnSpPr>
        <p:spPr>
          <a:xfrm flipV="1">
            <a:off x="3861835" y="3896491"/>
            <a:ext cx="66675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1B53A4-5CC7-9F8A-6EBA-6E750406E8D6}"/>
              </a:ext>
            </a:extLst>
          </p:cNvPr>
          <p:cNvCxnSpPr/>
          <p:nvPr/>
        </p:nvCxnSpPr>
        <p:spPr>
          <a:xfrm flipV="1">
            <a:off x="6547884" y="3892549"/>
            <a:ext cx="66675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6E24868-3520-0C04-21A8-3CB06A4D848A}"/>
              </a:ext>
            </a:extLst>
          </p:cNvPr>
          <p:cNvSpPr txBox="1"/>
          <p:nvPr/>
        </p:nvSpPr>
        <p:spPr>
          <a:xfrm>
            <a:off x="986322" y="501650"/>
            <a:ext cx="22267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Top Module </a:t>
            </a:r>
            <a:endParaRPr lang="en-IN" sz="2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BA75C-2935-2DA6-7CA8-767A819142D6}"/>
              </a:ext>
            </a:extLst>
          </p:cNvPr>
          <p:cNvSpPr txBox="1"/>
          <p:nvPr/>
        </p:nvSpPr>
        <p:spPr>
          <a:xfrm>
            <a:off x="7649678" y="111125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Sorting 256 to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25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D3F693-FECE-E365-FC2E-049B68274908}"/>
              </a:ext>
            </a:extLst>
          </p:cNvPr>
          <p:cNvSpPr txBox="1"/>
          <p:nvPr/>
        </p:nvSpPr>
        <p:spPr>
          <a:xfrm>
            <a:off x="2630251" y="273050"/>
            <a:ext cx="54328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/>
              <a:t>Bitonic</a:t>
            </a:r>
            <a:r>
              <a:rPr lang="en-US" sz="2200" b="1" dirty="0"/>
              <a:t> Sorting Technique using TCAM</a:t>
            </a:r>
            <a:endParaRPr lang="en-IN" sz="2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79C59-A963-C062-DF48-4D1C6998F3B1}"/>
              </a:ext>
            </a:extLst>
          </p:cNvPr>
          <p:cNvSpPr txBox="1"/>
          <p:nvPr/>
        </p:nvSpPr>
        <p:spPr>
          <a:xfrm>
            <a:off x="694600" y="1139269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Sorting of 32 to 4 bit</a:t>
            </a:r>
            <a:endParaRPr lang="en-IN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482584-A04F-46C3-5135-E4AC89DEF530}"/>
              </a:ext>
            </a:extLst>
          </p:cNvPr>
          <p:cNvSpPr/>
          <p:nvPr/>
        </p:nvSpPr>
        <p:spPr>
          <a:xfrm>
            <a:off x="1698684" y="1713448"/>
            <a:ext cx="7063980" cy="5570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FD3BB1-6C75-884C-8717-1D302C4424CA}"/>
              </a:ext>
            </a:extLst>
          </p:cNvPr>
          <p:cNvSpPr txBox="1"/>
          <p:nvPr/>
        </p:nvSpPr>
        <p:spPr>
          <a:xfrm>
            <a:off x="6946900" y="1713449"/>
            <a:ext cx="1864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( Sorting 32 to 4 )</a:t>
            </a:r>
            <a:endParaRPr lang="en-IN" sz="1600" b="1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3175B6B-C25B-533A-1BA0-093FF7DBE0A4}"/>
              </a:ext>
            </a:extLst>
          </p:cNvPr>
          <p:cNvSpPr/>
          <p:nvPr/>
        </p:nvSpPr>
        <p:spPr>
          <a:xfrm>
            <a:off x="3041447" y="3178731"/>
            <a:ext cx="2286000" cy="3505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Sorting</a:t>
            </a:r>
          </a:p>
          <a:p>
            <a:pPr algn="ctr"/>
            <a:r>
              <a:rPr lang="en-US" sz="2000" dirty="0"/>
              <a:t>8 X 4 bits</a:t>
            </a:r>
            <a:endParaRPr lang="en-IN" sz="20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539DC0B-B682-D102-DE2D-C8A19157E294}"/>
              </a:ext>
            </a:extLst>
          </p:cNvPr>
          <p:cNvSpPr/>
          <p:nvPr/>
        </p:nvSpPr>
        <p:spPr>
          <a:xfrm>
            <a:off x="6397324" y="3445431"/>
            <a:ext cx="1703151" cy="2971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Controller</a:t>
            </a:r>
            <a:endParaRPr lang="en-IN" sz="2000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DB7328A-9511-C44F-1246-5059571E7BF5}"/>
              </a:ext>
            </a:extLst>
          </p:cNvPr>
          <p:cNvCxnSpPr>
            <a:cxnSpLocks/>
          </p:cNvCxnSpPr>
          <p:nvPr/>
        </p:nvCxnSpPr>
        <p:spPr>
          <a:xfrm flipH="1">
            <a:off x="5327447" y="3864531"/>
            <a:ext cx="10698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CABB255-3902-9381-BF95-96E7B4F726AA}"/>
              </a:ext>
            </a:extLst>
          </p:cNvPr>
          <p:cNvCxnSpPr>
            <a:cxnSpLocks/>
          </p:cNvCxnSpPr>
          <p:nvPr/>
        </p:nvCxnSpPr>
        <p:spPr>
          <a:xfrm flipH="1">
            <a:off x="5327447" y="4626531"/>
            <a:ext cx="10698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02F402E-CA03-23B0-9C09-F3B18FD27115}"/>
              </a:ext>
            </a:extLst>
          </p:cNvPr>
          <p:cNvCxnSpPr>
            <a:cxnSpLocks/>
          </p:cNvCxnSpPr>
          <p:nvPr/>
        </p:nvCxnSpPr>
        <p:spPr>
          <a:xfrm flipH="1">
            <a:off x="5325907" y="5312331"/>
            <a:ext cx="10698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B4C2082-9228-80BE-DA11-6DEEF0FABC54}"/>
              </a:ext>
            </a:extLst>
          </p:cNvPr>
          <p:cNvSpPr txBox="1"/>
          <p:nvPr/>
        </p:nvSpPr>
        <p:spPr>
          <a:xfrm>
            <a:off x="5537554" y="3556754"/>
            <a:ext cx="59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IDLE</a:t>
            </a:r>
            <a:endParaRPr lang="en-IN" sz="14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D4BAFED-91BC-112C-158D-7E8E46AC32B6}"/>
              </a:ext>
            </a:extLst>
          </p:cNvPr>
          <p:cNvSpPr txBox="1"/>
          <p:nvPr/>
        </p:nvSpPr>
        <p:spPr>
          <a:xfrm>
            <a:off x="5537554" y="4342349"/>
            <a:ext cx="692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LOAD</a:t>
            </a:r>
            <a:endParaRPr lang="en-IN" sz="14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904C-129E-1611-241D-DAD61537E706}"/>
              </a:ext>
            </a:extLst>
          </p:cNvPr>
          <p:cNvSpPr txBox="1"/>
          <p:nvPr/>
        </p:nvSpPr>
        <p:spPr>
          <a:xfrm>
            <a:off x="5537554" y="5004554"/>
            <a:ext cx="68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SORT</a:t>
            </a:r>
            <a:endParaRPr lang="en-IN" sz="14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C332147-B859-FDBF-5B16-B43C8CB03257}"/>
              </a:ext>
            </a:extLst>
          </p:cNvPr>
          <p:cNvSpPr txBox="1"/>
          <p:nvPr/>
        </p:nvSpPr>
        <p:spPr>
          <a:xfrm>
            <a:off x="5230674" y="5664062"/>
            <a:ext cx="1311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BYTE_SORT</a:t>
            </a:r>
            <a:endParaRPr lang="en-IN" sz="1400" b="1" dirty="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118D093-4DF7-D96F-BC0E-BC7A164BB67A}"/>
              </a:ext>
            </a:extLst>
          </p:cNvPr>
          <p:cNvCxnSpPr>
            <a:cxnSpLocks/>
          </p:cNvCxnSpPr>
          <p:nvPr/>
        </p:nvCxnSpPr>
        <p:spPr>
          <a:xfrm>
            <a:off x="5098847" y="2633663"/>
            <a:ext cx="0" cy="545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18DA29B-8C4A-31E6-54D8-D0F72C863532}"/>
              </a:ext>
            </a:extLst>
          </p:cNvPr>
          <p:cNvCxnSpPr>
            <a:cxnSpLocks/>
          </p:cNvCxnSpPr>
          <p:nvPr/>
        </p:nvCxnSpPr>
        <p:spPr>
          <a:xfrm>
            <a:off x="3346247" y="2633663"/>
            <a:ext cx="0" cy="545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2A26BC2-A4A5-86C2-020F-A3C0435EBE8B}"/>
              </a:ext>
            </a:extLst>
          </p:cNvPr>
          <p:cNvCxnSpPr>
            <a:cxnSpLocks/>
          </p:cNvCxnSpPr>
          <p:nvPr/>
        </p:nvCxnSpPr>
        <p:spPr>
          <a:xfrm>
            <a:off x="3955847" y="2633663"/>
            <a:ext cx="0" cy="545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D8DED2B-A012-942D-BCC3-7D0403E9FC37}"/>
              </a:ext>
            </a:extLst>
          </p:cNvPr>
          <p:cNvCxnSpPr>
            <a:cxnSpLocks/>
          </p:cNvCxnSpPr>
          <p:nvPr/>
        </p:nvCxnSpPr>
        <p:spPr>
          <a:xfrm>
            <a:off x="4565447" y="2633663"/>
            <a:ext cx="0" cy="545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06E8956B-593A-4C22-9A17-043B68A90FC0}"/>
              </a:ext>
            </a:extLst>
          </p:cNvPr>
          <p:cNvSpPr/>
          <p:nvPr/>
        </p:nvSpPr>
        <p:spPr>
          <a:xfrm>
            <a:off x="2363501" y="3653492"/>
            <a:ext cx="677946" cy="114300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F43B2EA-E2EA-DA80-CE1E-6A59AB02E32E}"/>
              </a:ext>
            </a:extLst>
          </p:cNvPr>
          <p:cNvSpPr txBox="1"/>
          <p:nvPr/>
        </p:nvSpPr>
        <p:spPr>
          <a:xfrm>
            <a:off x="3104823" y="2325884"/>
            <a:ext cx="43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clk</a:t>
            </a:r>
            <a:endParaRPr lang="en-IN" sz="14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DAAEA8E-38A6-7918-3047-D36FCCD1B25D}"/>
              </a:ext>
            </a:extLst>
          </p:cNvPr>
          <p:cNvSpPr txBox="1"/>
          <p:nvPr/>
        </p:nvSpPr>
        <p:spPr>
          <a:xfrm>
            <a:off x="3748899" y="2361992"/>
            <a:ext cx="413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rst</a:t>
            </a:r>
            <a:endParaRPr lang="en-IN" sz="14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4A61F3-94A3-5A9C-53E5-B0E4B986D5CE}"/>
              </a:ext>
            </a:extLst>
          </p:cNvPr>
          <p:cNvSpPr txBox="1"/>
          <p:nvPr/>
        </p:nvSpPr>
        <p:spPr>
          <a:xfrm>
            <a:off x="4127737" y="2387774"/>
            <a:ext cx="742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xmask</a:t>
            </a:r>
            <a:endParaRPr lang="en-IN" sz="14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E7D2554-68AD-FBB5-96AA-2EDFFE1B5646}"/>
              </a:ext>
            </a:extLst>
          </p:cNvPr>
          <p:cNvSpPr txBox="1"/>
          <p:nvPr/>
        </p:nvSpPr>
        <p:spPr>
          <a:xfrm>
            <a:off x="4933958" y="2325885"/>
            <a:ext cx="115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search_key</a:t>
            </a:r>
            <a:endParaRPr lang="en-IN" sz="14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BC5FFC2-2F5D-19F9-07C0-CC843DB794A7}"/>
              </a:ext>
            </a:extLst>
          </p:cNvPr>
          <p:cNvSpPr txBox="1"/>
          <p:nvPr/>
        </p:nvSpPr>
        <p:spPr>
          <a:xfrm>
            <a:off x="1711720" y="3246835"/>
            <a:ext cx="1303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32 Bit Input</a:t>
            </a:r>
            <a:endParaRPr lang="en-IN" sz="16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5162BC5-B72D-8A2C-153F-1F51A89A9215}"/>
              </a:ext>
            </a:extLst>
          </p:cNvPr>
          <p:cNvSpPr txBox="1"/>
          <p:nvPr/>
        </p:nvSpPr>
        <p:spPr>
          <a:xfrm>
            <a:off x="3416270" y="6920013"/>
            <a:ext cx="2083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sorted address</a:t>
            </a:r>
            <a:endParaRPr lang="en-IN" sz="1400" b="1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7807D41-A3BA-6D07-186F-CB2317632FE4}"/>
              </a:ext>
            </a:extLst>
          </p:cNvPr>
          <p:cNvCxnSpPr>
            <a:cxnSpLocks/>
            <a:stCxn id="108" idx="2"/>
          </p:cNvCxnSpPr>
          <p:nvPr/>
        </p:nvCxnSpPr>
        <p:spPr>
          <a:xfrm flipH="1">
            <a:off x="4162795" y="6683931"/>
            <a:ext cx="21652" cy="236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68A448E-8A9A-9AD0-294A-504299241971}"/>
              </a:ext>
            </a:extLst>
          </p:cNvPr>
          <p:cNvCxnSpPr>
            <a:cxnSpLocks/>
          </p:cNvCxnSpPr>
          <p:nvPr/>
        </p:nvCxnSpPr>
        <p:spPr>
          <a:xfrm flipH="1">
            <a:off x="5346700" y="5979046"/>
            <a:ext cx="106987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2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FC628B7-75B6-105F-9E39-0CCADC213AE7}"/>
              </a:ext>
            </a:extLst>
          </p:cNvPr>
          <p:cNvSpPr txBox="1"/>
          <p:nvPr/>
        </p:nvSpPr>
        <p:spPr>
          <a:xfrm>
            <a:off x="241300" y="273050"/>
            <a:ext cx="4471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TCAM Based Sorter – 32 to 4 bit</a:t>
            </a:r>
            <a:endParaRPr lang="en-IN" sz="22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0887CB-972F-3454-1A5C-DF8FA338AF67}"/>
              </a:ext>
            </a:extLst>
          </p:cNvPr>
          <p:cNvSpPr/>
          <p:nvPr/>
        </p:nvSpPr>
        <p:spPr>
          <a:xfrm>
            <a:off x="469900" y="806450"/>
            <a:ext cx="9677400" cy="6477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7B08D89-39E0-CE1A-36F7-E563A8B01E1A}"/>
              </a:ext>
            </a:extLst>
          </p:cNvPr>
          <p:cNvSpPr/>
          <p:nvPr/>
        </p:nvSpPr>
        <p:spPr>
          <a:xfrm>
            <a:off x="834980" y="1104365"/>
            <a:ext cx="875509" cy="8702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TCAM</a:t>
            </a:r>
            <a:endParaRPr lang="en-I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444A5B-4D45-4664-D7E7-2F0A8E9D7ED2}"/>
              </a:ext>
            </a:extLst>
          </p:cNvPr>
          <p:cNvCxnSpPr/>
          <p:nvPr/>
        </p:nvCxnSpPr>
        <p:spPr>
          <a:xfrm>
            <a:off x="623358" y="126365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3345C62-FA4F-B194-FFEA-13B341A21F94}"/>
              </a:ext>
            </a:extLst>
          </p:cNvPr>
          <p:cNvCxnSpPr/>
          <p:nvPr/>
        </p:nvCxnSpPr>
        <p:spPr>
          <a:xfrm>
            <a:off x="623358" y="172085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588D0A7-5003-6255-7DF8-AFD21101FA76}"/>
              </a:ext>
            </a:extLst>
          </p:cNvPr>
          <p:cNvSpPr/>
          <p:nvPr/>
        </p:nvSpPr>
        <p:spPr>
          <a:xfrm>
            <a:off x="851958" y="2431833"/>
            <a:ext cx="875509" cy="8702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TCAM</a:t>
            </a:r>
            <a:endParaRPr lang="en-IN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6378D7B-361B-AE80-1CB1-2C15BD9B897A}"/>
              </a:ext>
            </a:extLst>
          </p:cNvPr>
          <p:cNvCxnSpPr/>
          <p:nvPr/>
        </p:nvCxnSpPr>
        <p:spPr>
          <a:xfrm>
            <a:off x="640336" y="2591118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7D83D6E-E85C-689A-7956-D698E5985258}"/>
              </a:ext>
            </a:extLst>
          </p:cNvPr>
          <p:cNvCxnSpPr/>
          <p:nvPr/>
        </p:nvCxnSpPr>
        <p:spPr>
          <a:xfrm>
            <a:off x="640336" y="3048318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7D35E2F-2A75-8325-0659-8D510FFBF1EF}"/>
              </a:ext>
            </a:extLst>
          </p:cNvPr>
          <p:cNvSpPr/>
          <p:nvPr/>
        </p:nvSpPr>
        <p:spPr>
          <a:xfrm>
            <a:off x="834980" y="3778250"/>
            <a:ext cx="875509" cy="8702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TCAM</a:t>
            </a:r>
            <a:endParaRPr lang="en-IN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C88729E-35F1-99F2-337C-4660BE514977}"/>
              </a:ext>
            </a:extLst>
          </p:cNvPr>
          <p:cNvCxnSpPr/>
          <p:nvPr/>
        </p:nvCxnSpPr>
        <p:spPr>
          <a:xfrm>
            <a:off x="623358" y="3937535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9D4C4E0-DE0A-D5DA-F24B-514739F350B2}"/>
              </a:ext>
            </a:extLst>
          </p:cNvPr>
          <p:cNvCxnSpPr/>
          <p:nvPr/>
        </p:nvCxnSpPr>
        <p:spPr>
          <a:xfrm>
            <a:off x="623358" y="4394735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59053C3-4E82-BAAB-F9F4-297706E71561}"/>
              </a:ext>
            </a:extLst>
          </p:cNvPr>
          <p:cNvSpPr/>
          <p:nvPr/>
        </p:nvSpPr>
        <p:spPr>
          <a:xfrm>
            <a:off x="834980" y="5124666"/>
            <a:ext cx="875509" cy="8702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TCAM</a:t>
            </a:r>
            <a:endParaRPr lang="en-IN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08C317F-EF2F-E36F-8AD7-8D4ABF9B9153}"/>
              </a:ext>
            </a:extLst>
          </p:cNvPr>
          <p:cNvCxnSpPr/>
          <p:nvPr/>
        </p:nvCxnSpPr>
        <p:spPr>
          <a:xfrm>
            <a:off x="623358" y="528395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0CA3B0D-FCD0-088B-1E75-0F162E744788}"/>
              </a:ext>
            </a:extLst>
          </p:cNvPr>
          <p:cNvCxnSpPr/>
          <p:nvPr/>
        </p:nvCxnSpPr>
        <p:spPr>
          <a:xfrm>
            <a:off x="623358" y="574115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C17AEDE-7EE9-55C2-D07A-3C5C275A5D1E}"/>
              </a:ext>
            </a:extLst>
          </p:cNvPr>
          <p:cNvSpPr/>
          <p:nvPr/>
        </p:nvSpPr>
        <p:spPr>
          <a:xfrm>
            <a:off x="2451100" y="1104365"/>
            <a:ext cx="875509" cy="8702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TCAM</a:t>
            </a:r>
            <a:endParaRPr lang="en-IN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61E156-DDE6-F883-B116-39B7FBBB9373}"/>
              </a:ext>
            </a:extLst>
          </p:cNvPr>
          <p:cNvCxnSpPr/>
          <p:nvPr/>
        </p:nvCxnSpPr>
        <p:spPr>
          <a:xfrm>
            <a:off x="2239478" y="126365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AE5AE45-C8F8-F256-47F8-ECE530549FE6}"/>
              </a:ext>
            </a:extLst>
          </p:cNvPr>
          <p:cNvCxnSpPr/>
          <p:nvPr/>
        </p:nvCxnSpPr>
        <p:spPr>
          <a:xfrm>
            <a:off x="2239478" y="172085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A8935B7-B744-B3B2-37DF-98C5C24EB5C7}"/>
              </a:ext>
            </a:extLst>
          </p:cNvPr>
          <p:cNvSpPr/>
          <p:nvPr/>
        </p:nvSpPr>
        <p:spPr>
          <a:xfrm>
            <a:off x="2447090" y="2431833"/>
            <a:ext cx="875509" cy="8702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TCAM</a:t>
            </a:r>
            <a:endParaRPr lang="en-IN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6062924-3298-A5C5-A93B-B08A4FEDA99F}"/>
              </a:ext>
            </a:extLst>
          </p:cNvPr>
          <p:cNvCxnSpPr/>
          <p:nvPr/>
        </p:nvCxnSpPr>
        <p:spPr>
          <a:xfrm>
            <a:off x="2235468" y="2591118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1156418-1B30-3309-BA0F-8F6FBECD1420}"/>
              </a:ext>
            </a:extLst>
          </p:cNvPr>
          <p:cNvCxnSpPr/>
          <p:nvPr/>
        </p:nvCxnSpPr>
        <p:spPr>
          <a:xfrm>
            <a:off x="2235468" y="3048318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49ABC5CC-EEE4-2028-EDF2-7AAAA762B46C}"/>
              </a:ext>
            </a:extLst>
          </p:cNvPr>
          <p:cNvSpPr/>
          <p:nvPr/>
        </p:nvSpPr>
        <p:spPr>
          <a:xfrm>
            <a:off x="2447090" y="3778250"/>
            <a:ext cx="875509" cy="8702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TCAM</a:t>
            </a:r>
            <a:endParaRPr lang="en-IN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E6F4BC0-4ADB-8C49-E864-D97F3823C418}"/>
              </a:ext>
            </a:extLst>
          </p:cNvPr>
          <p:cNvCxnSpPr/>
          <p:nvPr/>
        </p:nvCxnSpPr>
        <p:spPr>
          <a:xfrm>
            <a:off x="2235468" y="3937535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3016B3-D947-A745-AF3C-A785061C6E2B}"/>
              </a:ext>
            </a:extLst>
          </p:cNvPr>
          <p:cNvCxnSpPr/>
          <p:nvPr/>
        </p:nvCxnSpPr>
        <p:spPr>
          <a:xfrm>
            <a:off x="2235468" y="4394735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7CD46673-30D7-F6E7-83F9-5F47E5B4556C}"/>
              </a:ext>
            </a:extLst>
          </p:cNvPr>
          <p:cNvSpPr/>
          <p:nvPr/>
        </p:nvSpPr>
        <p:spPr>
          <a:xfrm>
            <a:off x="2447090" y="5124666"/>
            <a:ext cx="875509" cy="8702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TCAM</a:t>
            </a:r>
            <a:endParaRPr lang="en-IN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E19C443-633D-917C-4CA3-BADDC66BD77F}"/>
              </a:ext>
            </a:extLst>
          </p:cNvPr>
          <p:cNvCxnSpPr/>
          <p:nvPr/>
        </p:nvCxnSpPr>
        <p:spPr>
          <a:xfrm>
            <a:off x="2235468" y="528395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5D4CC13-7703-8242-AF77-6FE4159FDD2B}"/>
              </a:ext>
            </a:extLst>
          </p:cNvPr>
          <p:cNvCxnSpPr/>
          <p:nvPr/>
        </p:nvCxnSpPr>
        <p:spPr>
          <a:xfrm>
            <a:off x="2235468" y="574115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6CD8CD1B-4872-29AF-A174-27592983A8E5}"/>
              </a:ext>
            </a:extLst>
          </p:cNvPr>
          <p:cNvSpPr/>
          <p:nvPr/>
        </p:nvSpPr>
        <p:spPr>
          <a:xfrm>
            <a:off x="3975100" y="1104365"/>
            <a:ext cx="875509" cy="8702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TCAM</a:t>
            </a:r>
            <a:endParaRPr lang="en-IN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BB7DC24-3A5F-2844-520D-425F7515BE69}"/>
              </a:ext>
            </a:extLst>
          </p:cNvPr>
          <p:cNvCxnSpPr/>
          <p:nvPr/>
        </p:nvCxnSpPr>
        <p:spPr>
          <a:xfrm>
            <a:off x="3763478" y="126365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0BF636F-0AB0-65DE-0A32-F4C31B1CDE3D}"/>
              </a:ext>
            </a:extLst>
          </p:cNvPr>
          <p:cNvCxnSpPr/>
          <p:nvPr/>
        </p:nvCxnSpPr>
        <p:spPr>
          <a:xfrm>
            <a:off x="3763478" y="172085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E167D49-6128-722B-07AA-2A0B496C4E2C}"/>
              </a:ext>
            </a:extLst>
          </p:cNvPr>
          <p:cNvSpPr/>
          <p:nvPr/>
        </p:nvSpPr>
        <p:spPr>
          <a:xfrm>
            <a:off x="3992078" y="2431833"/>
            <a:ext cx="875509" cy="8702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TCAM</a:t>
            </a:r>
            <a:endParaRPr lang="en-IN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0C56830-B02C-9EB4-31B2-C5992B8E0FA9}"/>
              </a:ext>
            </a:extLst>
          </p:cNvPr>
          <p:cNvCxnSpPr/>
          <p:nvPr/>
        </p:nvCxnSpPr>
        <p:spPr>
          <a:xfrm>
            <a:off x="3780456" y="2591118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D0209B2-2E2B-AC45-E55C-796810ED91EF}"/>
              </a:ext>
            </a:extLst>
          </p:cNvPr>
          <p:cNvCxnSpPr/>
          <p:nvPr/>
        </p:nvCxnSpPr>
        <p:spPr>
          <a:xfrm>
            <a:off x="3780456" y="3048318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6F062894-B843-90EF-A8C9-3AF0FCE2617D}"/>
              </a:ext>
            </a:extLst>
          </p:cNvPr>
          <p:cNvSpPr/>
          <p:nvPr/>
        </p:nvSpPr>
        <p:spPr>
          <a:xfrm>
            <a:off x="3975100" y="3778250"/>
            <a:ext cx="875509" cy="8702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TCAM</a:t>
            </a:r>
            <a:endParaRPr lang="en-IN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2EC7FCB-82D5-0503-C948-93F097D4997B}"/>
              </a:ext>
            </a:extLst>
          </p:cNvPr>
          <p:cNvCxnSpPr/>
          <p:nvPr/>
        </p:nvCxnSpPr>
        <p:spPr>
          <a:xfrm>
            <a:off x="3763478" y="3937535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D788A63-AAC2-F683-9CD1-D56EDF76B74B}"/>
              </a:ext>
            </a:extLst>
          </p:cNvPr>
          <p:cNvCxnSpPr/>
          <p:nvPr/>
        </p:nvCxnSpPr>
        <p:spPr>
          <a:xfrm>
            <a:off x="3763478" y="4394735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E922BF5-2685-36C5-FF94-A7DB48D53E1C}"/>
              </a:ext>
            </a:extLst>
          </p:cNvPr>
          <p:cNvSpPr/>
          <p:nvPr/>
        </p:nvSpPr>
        <p:spPr>
          <a:xfrm>
            <a:off x="3975100" y="5124666"/>
            <a:ext cx="875509" cy="8702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TCAM</a:t>
            </a:r>
            <a:endParaRPr lang="en-IN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3C4C752-1EC7-F716-EB11-C293E0FA54E7}"/>
              </a:ext>
            </a:extLst>
          </p:cNvPr>
          <p:cNvCxnSpPr/>
          <p:nvPr/>
        </p:nvCxnSpPr>
        <p:spPr>
          <a:xfrm>
            <a:off x="3763478" y="528395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512C99E-27C9-2509-DCC9-19E2EECFC872}"/>
              </a:ext>
            </a:extLst>
          </p:cNvPr>
          <p:cNvCxnSpPr/>
          <p:nvPr/>
        </p:nvCxnSpPr>
        <p:spPr>
          <a:xfrm>
            <a:off x="3763478" y="574115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993C6BF1-7CE6-EDAB-5D02-99AF63B76CD1}"/>
              </a:ext>
            </a:extLst>
          </p:cNvPr>
          <p:cNvSpPr/>
          <p:nvPr/>
        </p:nvSpPr>
        <p:spPr>
          <a:xfrm>
            <a:off x="5466882" y="1104365"/>
            <a:ext cx="875509" cy="8702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TCAM</a:t>
            </a:r>
            <a:endParaRPr lang="en-IN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640CDD8-13B5-0F0A-F202-C9C1BBF1C305}"/>
              </a:ext>
            </a:extLst>
          </p:cNvPr>
          <p:cNvCxnSpPr/>
          <p:nvPr/>
        </p:nvCxnSpPr>
        <p:spPr>
          <a:xfrm>
            <a:off x="5255260" y="126365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92A07C1-1B1B-7EB2-0A12-1D3F11CA738D}"/>
              </a:ext>
            </a:extLst>
          </p:cNvPr>
          <p:cNvCxnSpPr/>
          <p:nvPr/>
        </p:nvCxnSpPr>
        <p:spPr>
          <a:xfrm>
            <a:off x="5255260" y="172085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2E97E135-0963-C039-2E33-352110EA6D18}"/>
              </a:ext>
            </a:extLst>
          </p:cNvPr>
          <p:cNvSpPr/>
          <p:nvPr/>
        </p:nvSpPr>
        <p:spPr>
          <a:xfrm>
            <a:off x="5466882" y="2431833"/>
            <a:ext cx="875509" cy="8702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TCAM</a:t>
            </a:r>
            <a:endParaRPr lang="en-IN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8E0ECC0-7ACF-DCBA-F9A8-FF346C772CE9}"/>
              </a:ext>
            </a:extLst>
          </p:cNvPr>
          <p:cNvCxnSpPr/>
          <p:nvPr/>
        </p:nvCxnSpPr>
        <p:spPr>
          <a:xfrm>
            <a:off x="5255260" y="2591118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B3635E0-89A2-064F-628C-BCC63159608E}"/>
              </a:ext>
            </a:extLst>
          </p:cNvPr>
          <p:cNvCxnSpPr/>
          <p:nvPr/>
        </p:nvCxnSpPr>
        <p:spPr>
          <a:xfrm>
            <a:off x="5255260" y="3048318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EF09F6F-5297-F9C7-1BAF-5E092A984322}"/>
              </a:ext>
            </a:extLst>
          </p:cNvPr>
          <p:cNvSpPr/>
          <p:nvPr/>
        </p:nvSpPr>
        <p:spPr>
          <a:xfrm>
            <a:off x="5503110" y="3778250"/>
            <a:ext cx="875509" cy="8702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TCAM</a:t>
            </a:r>
            <a:endParaRPr lang="en-IN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7CBE5E-52F5-33DD-B1EF-DD991E076EE6}"/>
              </a:ext>
            </a:extLst>
          </p:cNvPr>
          <p:cNvCxnSpPr/>
          <p:nvPr/>
        </p:nvCxnSpPr>
        <p:spPr>
          <a:xfrm>
            <a:off x="5291488" y="3937535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DFFBE1C-85A6-930E-80B2-64D75E1097BB}"/>
              </a:ext>
            </a:extLst>
          </p:cNvPr>
          <p:cNvCxnSpPr/>
          <p:nvPr/>
        </p:nvCxnSpPr>
        <p:spPr>
          <a:xfrm>
            <a:off x="5291488" y="4394735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8BF2F5A-76A9-2322-F9AE-C9890C943A13}"/>
              </a:ext>
            </a:extLst>
          </p:cNvPr>
          <p:cNvSpPr/>
          <p:nvPr/>
        </p:nvSpPr>
        <p:spPr>
          <a:xfrm>
            <a:off x="5466882" y="5095715"/>
            <a:ext cx="875509" cy="8702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TCAM</a:t>
            </a:r>
            <a:endParaRPr lang="en-IN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4A9C135-7CEC-6F25-A9DE-AE8C5794F94A}"/>
              </a:ext>
            </a:extLst>
          </p:cNvPr>
          <p:cNvCxnSpPr/>
          <p:nvPr/>
        </p:nvCxnSpPr>
        <p:spPr>
          <a:xfrm>
            <a:off x="5255260" y="52550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9FE0894-F6F6-ED00-C675-AB60C917A549}"/>
              </a:ext>
            </a:extLst>
          </p:cNvPr>
          <p:cNvCxnSpPr/>
          <p:nvPr/>
        </p:nvCxnSpPr>
        <p:spPr>
          <a:xfrm>
            <a:off x="5255260" y="57122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CD59E07-7BBA-E375-55F6-84647FF624FD}"/>
              </a:ext>
            </a:extLst>
          </p:cNvPr>
          <p:cNvSpPr/>
          <p:nvPr/>
        </p:nvSpPr>
        <p:spPr>
          <a:xfrm>
            <a:off x="6921299" y="1104365"/>
            <a:ext cx="875509" cy="8702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TCAM</a:t>
            </a:r>
            <a:endParaRPr lang="en-IN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5B01A5F-599F-4B3A-435E-5052E325CBB4}"/>
              </a:ext>
            </a:extLst>
          </p:cNvPr>
          <p:cNvCxnSpPr/>
          <p:nvPr/>
        </p:nvCxnSpPr>
        <p:spPr>
          <a:xfrm>
            <a:off x="6709677" y="126365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0EED5A7-8CFC-DEF7-3A12-619732B23363}"/>
              </a:ext>
            </a:extLst>
          </p:cNvPr>
          <p:cNvCxnSpPr/>
          <p:nvPr/>
        </p:nvCxnSpPr>
        <p:spPr>
          <a:xfrm>
            <a:off x="6709677" y="172085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ECC411D-2B6E-3F2F-1B2C-B3195E043AD6}"/>
              </a:ext>
            </a:extLst>
          </p:cNvPr>
          <p:cNvSpPr/>
          <p:nvPr/>
        </p:nvSpPr>
        <p:spPr>
          <a:xfrm>
            <a:off x="6920363" y="2431833"/>
            <a:ext cx="875509" cy="8702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TCAM</a:t>
            </a:r>
            <a:endParaRPr lang="en-IN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3132ADC-577D-9F27-D060-5A46F25447E8}"/>
              </a:ext>
            </a:extLst>
          </p:cNvPr>
          <p:cNvCxnSpPr/>
          <p:nvPr/>
        </p:nvCxnSpPr>
        <p:spPr>
          <a:xfrm>
            <a:off x="6708741" y="2591118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8A53BEC-5AA1-5031-891E-633663E2B992}"/>
              </a:ext>
            </a:extLst>
          </p:cNvPr>
          <p:cNvCxnSpPr/>
          <p:nvPr/>
        </p:nvCxnSpPr>
        <p:spPr>
          <a:xfrm>
            <a:off x="6708741" y="3048318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318FBF9-B608-1FE4-B642-B39761302CE1}"/>
              </a:ext>
            </a:extLst>
          </p:cNvPr>
          <p:cNvSpPr/>
          <p:nvPr/>
        </p:nvSpPr>
        <p:spPr>
          <a:xfrm>
            <a:off x="6920363" y="3819264"/>
            <a:ext cx="875509" cy="8702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TCAM</a:t>
            </a:r>
            <a:endParaRPr lang="en-IN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A0E955C-DF9B-5771-6D04-2404BF8D3356}"/>
              </a:ext>
            </a:extLst>
          </p:cNvPr>
          <p:cNvCxnSpPr/>
          <p:nvPr/>
        </p:nvCxnSpPr>
        <p:spPr>
          <a:xfrm>
            <a:off x="6708741" y="3978549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71F3867-2331-0BBC-E63F-5960A5CC0ED0}"/>
              </a:ext>
            </a:extLst>
          </p:cNvPr>
          <p:cNvCxnSpPr/>
          <p:nvPr/>
        </p:nvCxnSpPr>
        <p:spPr>
          <a:xfrm>
            <a:off x="6708741" y="4435749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8A7C040-1C1E-309A-4A0A-1B1155760EE1}"/>
              </a:ext>
            </a:extLst>
          </p:cNvPr>
          <p:cNvSpPr/>
          <p:nvPr/>
        </p:nvSpPr>
        <p:spPr>
          <a:xfrm>
            <a:off x="6920363" y="5095715"/>
            <a:ext cx="875509" cy="8702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TCAM</a:t>
            </a:r>
            <a:endParaRPr lang="en-IN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8DF99FA-14C2-63FA-AD3D-35CCBF0CB6BB}"/>
              </a:ext>
            </a:extLst>
          </p:cNvPr>
          <p:cNvCxnSpPr/>
          <p:nvPr/>
        </p:nvCxnSpPr>
        <p:spPr>
          <a:xfrm>
            <a:off x="6708741" y="52550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5420474-DBE3-C44A-515E-0D240643BD43}"/>
              </a:ext>
            </a:extLst>
          </p:cNvPr>
          <p:cNvCxnSpPr/>
          <p:nvPr/>
        </p:nvCxnSpPr>
        <p:spPr>
          <a:xfrm>
            <a:off x="6708741" y="57122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9C98514-A061-0B27-2B88-9176B0D974D4}"/>
              </a:ext>
            </a:extLst>
          </p:cNvPr>
          <p:cNvSpPr/>
          <p:nvPr/>
        </p:nvSpPr>
        <p:spPr>
          <a:xfrm>
            <a:off x="8453922" y="1104365"/>
            <a:ext cx="875509" cy="8702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TCAM</a:t>
            </a:r>
            <a:endParaRPr lang="en-IN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C6CCA19-CF35-CF93-4660-3F972F20FB04}"/>
              </a:ext>
            </a:extLst>
          </p:cNvPr>
          <p:cNvCxnSpPr/>
          <p:nvPr/>
        </p:nvCxnSpPr>
        <p:spPr>
          <a:xfrm>
            <a:off x="8242300" y="126365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06622C9-4656-6523-02D2-0D5A7EF1AF4F}"/>
              </a:ext>
            </a:extLst>
          </p:cNvPr>
          <p:cNvCxnSpPr/>
          <p:nvPr/>
        </p:nvCxnSpPr>
        <p:spPr>
          <a:xfrm>
            <a:off x="8242300" y="172085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EA314ED-93DB-11BF-5BF1-6C31BCEA9A69}"/>
              </a:ext>
            </a:extLst>
          </p:cNvPr>
          <p:cNvSpPr/>
          <p:nvPr/>
        </p:nvSpPr>
        <p:spPr>
          <a:xfrm>
            <a:off x="8453922" y="2431833"/>
            <a:ext cx="875509" cy="8702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TCAM</a:t>
            </a:r>
            <a:endParaRPr lang="en-IN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5E76BC3-2924-6180-8904-24EADF81F500}"/>
              </a:ext>
            </a:extLst>
          </p:cNvPr>
          <p:cNvCxnSpPr/>
          <p:nvPr/>
        </p:nvCxnSpPr>
        <p:spPr>
          <a:xfrm>
            <a:off x="8242300" y="2591118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63534D6-1EC7-8F63-F710-3C928228D085}"/>
              </a:ext>
            </a:extLst>
          </p:cNvPr>
          <p:cNvCxnSpPr/>
          <p:nvPr/>
        </p:nvCxnSpPr>
        <p:spPr>
          <a:xfrm>
            <a:off x="8242300" y="3048318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CCCADE5-596E-66E1-F019-6A052DDDA048}"/>
              </a:ext>
            </a:extLst>
          </p:cNvPr>
          <p:cNvSpPr/>
          <p:nvPr/>
        </p:nvSpPr>
        <p:spPr>
          <a:xfrm>
            <a:off x="8453922" y="3778250"/>
            <a:ext cx="875509" cy="8702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TCAM</a:t>
            </a:r>
            <a:endParaRPr lang="en-IN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513990A-2C8A-58B0-7B3B-E5248999D5B5}"/>
              </a:ext>
            </a:extLst>
          </p:cNvPr>
          <p:cNvCxnSpPr/>
          <p:nvPr/>
        </p:nvCxnSpPr>
        <p:spPr>
          <a:xfrm>
            <a:off x="8242300" y="3937535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55BC1EB-BC73-B220-847C-6698F56DCCB3}"/>
              </a:ext>
            </a:extLst>
          </p:cNvPr>
          <p:cNvCxnSpPr/>
          <p:nvPr/>
        </p:nvCxnSpPr>
        <p:spPr>
          <a:xfrm>
            <a:off x="8242300" y="4394735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D105AD3-ED2B-23BA-8E9D-D83FFF1CCE52}"/>
              </a:ext>
            </a:extLst>
          </p:cNvPr>
          <p:cNvSpPr/>
          <p:nvPr/>
        </p:nvSpPr>
        <p:spPr>
          <a:xfrm>
            <a:off x="8453922" y="5118886"/>
            <a:ext cx="875509" cy="8702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TCAM</a:t>
            </a:r>
            <a:endParaRPr lang="en-IN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ABA4B60-AB44-4BAA-B9E4-3A4416BC2B56}"/>
              </a:ext>
            </a:extLst>
          </p:cNvPr>
          <p:cNvCxnSpPr/>
          <p:nvPr/>
        </p:nvCxnSpPr>
        <p:spPr>
          <a:xfrm>
            <a:off x="8242300" y="527817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BF1EFE8-F0DA-B601-7421-C54FE80470B6}"/>
              </a:ext>
            </a:extLst>
          </p:cNvPr>
          <p:cNvCxnSpPr/>
          <p:nvPr/>
        </p:nvCxnSpPr>
        <p:spPr>
          <a:xfrm>
            <a:off x="8242300" y="5735371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B3E0032-1C15-7B4F-BE0F-532692CA7476}"/>
              </a:ext>
            </a:extLst>
          </p:cNvPr>
          <p:cNvCxnSpPr>
            <a:cxnSpLocks/>
          </p:cNvCxnSpPr>
          <p:nvPr/>
        </p:nvCxnSpPr>
        <p:spPr>
          <a:xfrm>
            <a:off x="1308100" y="621665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8A981DD5-C92C-E050-C7BA-F3854BC66521}"/>
              </a:ext>
            </a:extLst>
          </p:cNvPr>
          <p:cNvSpPr txBox="1"/>
          <p:nvPr/>
        </p:nvSpPr>
        <p:spPr>
          <a:xfrm>
            <a:off x="532174" y="919699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539C86E-1304-D95D-9A1F-C74A555BF795}"/>
              </a:ext>
            </a:extLst>
          </p:cNvPr>
          <p:cNvSpPr txBox="1"/>
          <p:nvPr/>
        </p:nvSpPr>
        <p:spPr>
          <a:xfrm>
            <a:off x="502708" y="1403735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B718567-F865-F4D4-F5D2-54AA17333A80}"/>
              </a:ext>
            </a:extLst>
          </p:cNvPr>
          <p:cNvSpPr txBox="1"/>
          <p:nvPr/>
        </p:nvSpPr>
        <p:spPr>
          <a:xfrm>
            <a:off x="481308" y="2247167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2D8F12A-70D3-A073-9C19-E6C3539CE648}"/>
              </a:ext>
            </a:extLst>
          </p:cNvPr>
          <p:cNvSpPr txBox="1"/>
          <p:nvPr/>
        </p:nvSpPr>
        <p:spPr>
          <a:xfrm>
            <a:off x="471287" y="2787650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1763BD3-508D-342A-66E2-FE25152062F8}"/>
              </a:ext>
            </a:extLst>
          </p:cNvPr>
          <p:cNvSpPr txBox="1"/>
          <p:nvPr/>
        </p:nvSpPr>
        <p:spPr>
          <a:xfrm>
            <a:off x="470958" y="3593584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DEBFBE4-D1C8-6AAD-CE4B-E2D1D161001D}"/>
              </a:ext>
            </a:extLst>
          </p:cNvPr>
          <p:cNvSpPr txBox="1"/>
          <p:nvPr/>
        </p:nvSpPr>
        <p:spPr>
          <a:xfrm>
            <a:off x="468384" y="4086668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781CC87-2F06-CBBD-2867-2B3C94A20CF4}"/>
              </a:ext>
            </a:extLst>
          </p:cNvPr>
          <p:cNvSpPr txBox="1"/>
          <p:nvPr/>
        </p:nvSpPr>
        <p:spPr>
          <a:xfrm>
            <a:off x="457105" y="4934220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572F835-2C0E-B823-7FFE-A2C7B087CC6C}"/>
              </a:ext>
            </a:extLst>
          </p:cNvPr>
          <p:cNvSpPr txBox="1"/>
          <p:nvPr/>
        </p:nvSpPr>
        <p:spPr>
          <a:xfrm>
            <a:off x="456181" y="5454650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7DD8AC3-7179-AFE3-AA69-7D39D7101306}"/>
              </a:ext>
            </a:extLst>
          </p:cNvPr>
          <p:cNvSpPr txBox="1"/>
          <p:nvPr/>
        </p:nvSpPr>
        <p:spPr>
          <a:xfrm>
            <a:off x="2062045" y="1084872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B190422-34DB-CBC1-1390-0EAD11DEDBB6}"/>
              </a:ext>
            </a:extLst>
          </p:cNvPr>
          <p:cNvSpPr txBox="1"/>
          <p:nvPr/>
        </p:nvSpPr>
        <p:spPr>
          <a:xfrm>
            <a:off x="2032579" y="1568908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99372C0-13C4-1C32-F7DD-2B07F69204AB}"/>
              </a:ext>
            </a:extLst>
          </p:cNvPr>
          <p:cNvSpPr txBox="1"/>
          <p:nvPr/>
        </p:nvSpPr>
        <p:spPr>
          <a:xfrm>
            <a:off x="2011179" y="2412340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2A8E218-F72D-A32F-63BC-DDCDF304D902}"/>
              </a:ext>
            </a:extLst>
          </p:cNvPr>
          <p:cNvSpPr txBox="1"/>
          <p:nvPr/>
        </p:nvSpPr>
        <p:spPr>
          <a:xfrm>
            <a:off x="2001158" y="2952823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BF2FA25-6F31-4651-E7B6-E2251E4062CD}"/>
              </a:ext>
            </a:extLst>
          </p:cNvPr>
          <p:cNvSpPr txBox="1"/>
          <p:nvPr/>
        </p:nvSpPr>
        <p:spPr>
          <a:xfrm>
            <a:off x="2000829" y="3758757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FF1FDF5-83A7-5685-2007-10828F5D48BA}"/>
              </a:ext>
            </a:extLst>
          </p:cNvPr>
          <p:cNvSpPr txBox="1"/>
          <p:nvPr/>
        </p:nvSpPr>
        <p:spPr>
          <a:xfrm>
            <a:off x="1998255" y="4251841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AF1E3D0-F084-833E-CA26-5ED653C91A68}"/>
              </a:ext>
            </a:extLst>
          </p:cNvPr>
          <p:cNvSpPr txBox="1"/>
          <p:nvPr/>
        </p:nvSpPr>
        <p:spPr>
          <a:xfrm>
            <a:off x="1986976" y="5099393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DBC5D88-315C-792E-A644-5D059618B2A3}"/>
              </a:ext>
            </a:extLst>
          </p:cNvPr>
          <p:cNvSpPr txBox="1"/>
          <p:nvPr/>
        </p:nvSpPr>
        <p:spPr>
          <a:xfrm>
            <a:off x="1986052" y="5619823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087BB24-1541-666B-5318-B0FD0D1E9F94}"/>
              </a:ext>
            </a:extLst>
          </p:cNvPr>
          <p:cNvSpPr txBox="1"/>
          <p:nvPr/>
        </p:nvSpPr>
        <p:spPr>
          <a:xfrm>
            <a:off x="3591864" y="1089217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5BCA073-0D12-949C-8323-59D294F004B0}"/>
              </a:ext>
            </a:extLst>
          </p:cNvPr>
          <p:cNvSpPr txBox="1"/>
          <p:nvPr/>
        </p:nvSpPr>
        <p:spPr>
          <a:xfrm>
            <a:off x="3562398" y="1573253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2F633DE-D71C-6E25-8030-83D8835B497A}"/>
              </a:ext>
            </a:extLst>
          </p:cNvPr>
          <p:cNvSpPr txBox="1"/>
          <p:nvPr/>
        </p:nvSpPr>
        <p:spPr>
          <a:xfrm>
            <a:off x="3540998" y="2416685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49D5F71-487B-4637-2387-778A5EE81E3F}"/>
              </a:ext>
            </a:extLst>
          </p:cNvPr>
          <p:cNvSpPr txBox="1"/>
          <p:nvPr/>
        </p:nvSpPr>
        <p:spPr>
          <a:xfrm>
            <a:off x="3530977" y="2957168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F4157F5-AB93-7607-7398-D52F1DC9C353}"/>
              </a:ext>
            </a:extLst>
          </p:cNvPr>
          <p:cNvSpPr txBox="1"/>
          <p:nvPr/>
        </p:nvSpPr>
        <p:spPr>
          <a:xfrm>
            <a:off x="3530648" y="3763102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F0EB9B3-02BA-C138-144D-CCFB74EE5D39}"/>
              </a:ext>
            </a:extLst>
          </p:cNvPr>
          <p:cNvSpPr txBox="1"/>
          <p:nvPr/>
        </p:nvSpPr>
        <p:spPr>
          <a:xfrm>
            <a:off x="3528074" y="4256186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62110DA-E0C2-4DE1-5D46-D3F86B6EA411}"/>
              </a:ext>
            </a:extLst>
          </p:cNvPr>
          <p:cNvSpPr txBox="1"/>
          <p:nvPr/>
        </p:nvSpPr>
        <p:spPr>
          <a:xfrm>
            <a:off x="3516795" y="5103738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7949D1A-D865-AAA4-264E-F8BA95D54902}"/>
              </a:ext>
            </a:extLst>
          </p:cNvPr>
          <p:cNvSpPr txBox="1"/>
          <p:nvPr/>
        </p:nvSpPr>
        <p:spPr>
          <a:xfrm>
            <a:off x="3515871" y="5624168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66CAFD1-567F-CDF7-71C0-6D9602D7DA10}"/>
              </a:ext>
            </a:extLst>
          </p:cNvPr>
          <p:cNvSpPr txBox="1"/>
          <p:nvPr/>
        </p:nvSpPr>
        <p:spPr>
          <a:xfrm>
            <a:off x="5121294" y="1066046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5054C76-EA3C-CE41-6C69-159D05FCE557}"/>
              </a:ext>
            </a:extLst>
          </p:cNvPr>
          <p:cNvSpPr txBox="1"/>
          <p:nvPr/>
        </p:nvSpPr>
        <p:spPr>
          <a:xfrm>
            <a:off x="5091828" y="1550082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A7AD555-3364-B9AA-1D16-D40AFE1D53C4}"/>
              </a:ext>
            </a:extLst>
          </p:cNvPr>
          <p:cNvSpPr txBox="1"/>
          <p:nvPr/>
        </p:nvSpPr>
        <p:spPr>
          <a:xfrm>
            <a:off x="5070428" y="2393514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13587C2-CC4D-C8E6-E6EA-1B4ACAA582E7}"/>
              </a:ext>
            </a:extLst>
          </p:cNvPr>
          <p:cNvSpPr txBox="1"/>
          <p:nvPr/>
        </p:nvSpPr>
        <p:spPr>
          <a:xfrm>
            <a:off x="5060407" y="2933997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0784DA7-BE77-1EEC-E571-B59587EE5FC5}"/>
              </a:ext>
            </a:extLst>
          </p:cNvPr>
          <p:cNvSpPr txBox="1"/>
          <p:nvPr/>
        </p:nvSpPr>
        <p:spPr>
          <a:xfrm>
            <a:off x="5060078" y="3739931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6F1A37B-F420-0689-8FE3-642B80E2F6F8}"/>
              </a:ext>
            </a:extLst>
          </p:cNvPr>
          <p:cNvSpPr txBox="1"/>
          <p:nvPr/>
        </p:nvSpPr>
        <p:spPr>
          <a:xfrm>
            <a:off x="5057504" y="4233015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B151654-7D69-FB04-94C9-3D19DA350075}"/>
              </a:ext>
            </a:extLst>
          </p:cNvPr>
          <p:cNvSpPr txBox="1"/>
          <p:nvPr/>
        </p:nvSpPr>
        <p:spPr>
          <a:xfrm>
            <a:off x="5046225" y="5080567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BA9F448-21CA-F9D2-3051-1BC2760F5E62}"/>
              </a:ext>
            </a:extLst>
          </p:cNvPr>
          <p:cNvSpPr txBox="1"/>
          <p:nvPr/>
        </p:nvSpPr>
        <p:spPr>
          <a:xfrm>
            <a:off x="5045301" y="5600997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72FC39A-BF02-364F-52F5-36729A33F15B}"/>
              </a:ext>
            </a:extLst>
          </p:cNvPr>
          <p:cNvSpPr txBox="1"/>
          <p:nvPr/>
        </p:nvSpPr>
        <p:spPr>
          <a:xfrm>
            <a:off x="6613688" y="1015754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5EBA76D-7527-1523-551D-7D33C681674B}"/>
              </a:ext>
            </a:extLst>
          </p:cNvPr>
          <p:cNvSpPr txBox="1"/>
          <p:nvPr/>
        </p:nvSpPr>
        <p:spPr>
          <a:xfrm>
            <a:off x="6584222" y="1499790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5BF5939-5974-DD6B-7AE9-FCF717BAF42D}"/>
              </a:ext>
            </a:extLst>
          </p:cNvPr>
          <p:cNvSpPr txBox="1"/>
          <p:nvPr/>
        </p:nvSpPr>
        <p:spPr>
          <a:xfrm>
            <a:off x="6562822" y="2343222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B9C1CE1-5F19-D660-93C0-16E6848DE5F9}"/>
              </a:ext>
            </a:extLst>
          </p:cNvPr>
          <p:cNvSpPr txBox="1"/>
          <p:nvPr/>
        </p:nvSpPr>
        <p:spPr>
          <a:xfrm>
            <a:off x="6552801" y="2883705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C755F7A-4F90-C8B1-36CA-B6464703958E}"/>
              </a:ext>
            </a:extLst>
          </p:cNvPr>
          <p:cNvSpPr txBox="1"/>
          <p:nvPr/>
        </p:nvSpPr>
        <p:spPr>
          <a:xfrm>
            <a:off x="6552472" y="3689639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51D4D58-6C5C-A4C7-0B55-332383F01C87}"/>
              </a:ext>
            </a:extLst>
          </p:cNvPr>
          <p:cNvSpPr txBox="1"/>
          <p:nvPr/>
        </p:nvSpPr>
        <p:spPr>
          <a:xfrm>
            <a:off x="6549898" y="4182723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708F4BB-0C20-9C33-BA58-84E503194BE6}"/>
              </a:ext>
            </a:extLst>
          </p:cNvPr>
          <p:cNvSpPr txBox="1"/>
          <p:nvPr/>
        </p:nvSpPr>
        <p:spPr>
          <a:xfrm>
            <a:off x="6538619" y="5030275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EA2EEE4-6388-7081-C69A-EA97F0351A63}"/>
              </a:ext>
            </a:extLst>
          </p:cNvPr>
          <p:cNvSpPr txBox="1"/>
          <p:nvPr/>
        </p:nvSpPr>
        <p:spPr>
          <a:xfrm>
            <a:off x="6537695" y="5550705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75D6940-B64A-1C4C-9D37-9A906B16B2D4}"/>
              </a:ext>
            </a:extLst>
          </p:cNvPr>
          <p:cNvSpPr txBox="1"/>
          <p:nvPr/>
        </p:nvSpPr>
        <p:spPr>
          <a:xfrm>
            <a:off x="8076519" y="1108710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D786619-5E7B-1E6C-7632-B5FC0430AC1E}"/>
              </a:ext>
            </a:extLst>
          </p:cNvPr>
          <p:cNvSpPr txBox="1"/>
          <p:nvPr/>
        </p:nvSpPr>
        <p:spPr>
          <a:xfrm>
            <a:off x="8047053" y="1592746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E4D1A52-5254-9408-F6A6-2D3C9780B3FA}"/>
              </a:ext>
            </a:extLst>
          </p:cNvPr>
          <p:cNvSpPr txBox="1"/>
          <p:nvPr/>
        </p:nvSpPr>
        <p:spPr>
          <a:xfrm>
            <a:off x="8025653" y="2436178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79B2DEE-A41E-F8F1-3B41-2FB1E945C6CA}"/>
              </a:ext>
            </a:extLst>
          </p:cNvPr>
          <p:cNvSpPr txBox="1"/>
          <p:nvPr/>
        </p:nvSpPr>
        <p:spPr>
          <a:xfrm>
            <a:off x="8015632" y="2976661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94230AF-5AB2-1006-B4DC-F32FCD6308C3}"/>
              </a:ext>
            </a:extLst>
          </p:cNvPr>
          <p:cNvSpPr txBox="1"/>
          <p:nvPr/>
        </p:nvSpPr>
        <p:spPr>
          <a:xfrm>
            <a:off x="8015303" y="3782595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6499C7D-C72A-9B9D-4421-309845E0A562}"/>
              </a:ext>
            </a:extLst>
          </p:cNvPr>
          <p:cNvSpPr txBox="1"/>
          <p:nvPr/>
        </p:nvSpPr>
        <p:spPr>
          <a:xfrm>
            <a:off x="8012729" y="4275679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IN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22FF4DB-3BF6-48DD-6E08-E719DB4C91FB}"/>
              </a:ext>
            </a:extLst>
          </p:cNvPr>
          <p:cNvSpPr txBox="1"/>
          <p:nvPr/>
        </p:nvSpPr>
        <p:spPr>
          <a:xfrm>
            <a:off x="8001450" y="5123231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IN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89BBC2B-CD89-500B-90C0-406DE10E03A7}"/>
              </a:ext>
            </a:extLst>
          </p:cNvPr>
          <p:cNvSpPr txBox="1"/>
          <p:nvPr/>
        </p:nvSpPr>
        <p:spPr>
          <a:xfrm>
            <a:off x="8000526" y="5643661"/>
            <a:ext cx="7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5B74F82-A988-1CD2-9C8E-3B45FBEAC485}"/>
              </a:ext>
            </a:extLst>
          </p:cNvPr>
          <p:cNvCxnSpPr>
            <a:cxnSpLocks/>
          </p:cNvCxnSpPr>
          <p:nvPr/>
        </p:nvCxnSpPr>
        <p:spPr>
          <a:xfrm>
            <a:off x="2832100" y="6216650"/>
            <a:ext cx="0" cy="304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E28ACAAF-BE99-D9CC-273A-9F94CA62640C}"/>
              </a:ext>
            </a:extLst>
          </p:cNvPr>
          <p:cNvCxnSpPr>
            <a:cxnSpLocks/>
          </p:cNvCxnSpPr>
          <p:nvPr/>
        </p:nvCxnSpPr>
        <p:spPr>
          <a:xfrm>
            <a:off x="4432300" y="6216650"/>
            <a:ext cx="0" cy="304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3F295FC5-2F2D-B2D3-D360-B54CD4403B09}"/>
              </a:ext>
            </a:extLst>
          </p:cNvPr>
          <p:cNvCxnSpPr>
            <a:cxnSpLocks/>
          </p:cNvCxnSpPr>
          <p:nvPr/>
        </p:nvCxnSpPr>
        <p:spPr>
          <a:xfrm>
            <a:off x="5880100" y="6216650"/>
            <a:ext cx="0" cy="304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BFE45470-57FD-DD53-AD67-97350B348681}"/>
              </a:ext>
            </a:extLst>
          </p:cNvPr>
          <p:cNvCxnSpPr>
            <a:cxnSpLocks/>
          </p:cNvCxnSpPr>
          <p:nvPr/>
        </p:nvCxnSpPr>
        <p:spPr>
          <a:xfrm>
            <a:off x="8928100" y="6216650"/>
            <a:ext cx="0" cy="304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0A91C29-B72E-053A-B06C-FC1CE80605FC}"/>
              </a:ext>
            </a:extLst>
          </p:cNvPr>
          <p:cNvCxnSpPr>
            <a:cxnSpLocks/>
          </p:cNvCxnSpPr>
          <p:nvPr/>
        </p:nvCxnSpPr>
        <p:spPr>
          <a:xfrm>
            <a:off x="2832100" y="6521450"/>
            <a:ext cx="1600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7FA97B4-1D32-858F-5507-ECF207317D4A}"/>
              </a:ext>
            </a:extLst>
          </p:cNvPr>
          <p:cNvCxnSpPr>
            <a:cxnSpLocks/>
          </p:cNvCxnSpPr>
          <p:nvPr/>
        </p:nvCxnSpPr>
        <p:spPr>
          <a:xfrm>
            <a:off x="5880100" y="6521450"/>
            <a:ext cx="3048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ED96042F-BD0A-A7B1-276E-0E4914B07A86}"/>
              </a:ext>
            </a:extLst>
          </p:cNvPr>
          <p:cNvCxnSpPr>
            <a:cxnSpLocks/>
          </p:cNvCxnSpPr>
          <p:nvPr/>
        </p:nvCxnSpPr>
        <p:spPr>
          <a:xfrm>
            <a:off x="3517900" y="652145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9B106A20-B088-FC19-E6DF-309003E6DA77}"/>
              </a:ext>
            </a:extLst>
          </p:cNvPr>
          <p:cNvCxnSpPr>
            <a:cxnSpLocks/>
          </p:cNvCxnSpPr>
          <p:nvPr/>
        </p:nvCxnSpPr>
        <p:spPr>
          <a:xfrm>
            <a:off x="7404100" y="6140450"/>
            <a:ext cx="0" cy="76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88C61CE4-6693-BE59-24A9-50A495BC295A}"/>
              </a:ext>
            </a:extLst>
          </p:cNvPr>
          <p:cNvSpPr txBox="1"/>
          <p:nvPr/>
        </p:nvSpPr>
        <p:spPr>
          <a:xfrm>
            <a:off x="914254" y="6673851"/>
            <a:ext cx="875503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clock</a:t>
            </a:r>
            <a:endParaRPr lang="en-IN" sz="14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7F0040D-F3B5-88E8-7D5C-7E74EC1357CF}"/>
              </a:ext>
            </a:extLst>
          </p:cNvPr>
          <p:cNvSpPr txBox="1"/>
          <p:nvPr/>
        </p:nvSpPr>
        <p:spPr>
          <a:xfrm>
            <a:off x="3099597" y="6787281"/>
            <a:ext cx="102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 clock</a:t>
            </a:r>
            <a:endParaRPr lang="en-IN" sz="14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64E4473-6B65-FA98-2452-B1DC214E3D36}"/>
              </a:ext>
            </a:extLst>
          </p:cNvPr>
          <p:cNvSpPr txBox="1"/>
          <p:nvPr/>
        </p:nvSpPr>
        <p:spPr>
          <a:xfrm>
            <a:off x="7023100" y="6826250"/>
            <a:ext cx="102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 clock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1206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3D801B-83F4-E7E0-9CE5-EADAD9658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0" y="250825"/>
            <a:ext cx="3623627" cy="7054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F6DDC6-13F6-9895-AD49-ADAF52C3F600}"/>
              </a:ext>
            </a:extLst>
          </p:cNvPr>
          <p:cNvSpPr txBox="1"/>
          <p:nvPr/>
        </p:nvSpPr>
        <p:spPr>
          <a:xfrm>
            <a:off x="469900" y="42545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Architecture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9050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153</Words>
  <Application>Microsoft Office PowerPoint</Application>
  <PresentationFormat>Custom</PresentationFormat>
  <Paragraphs>102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 MT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4b1 exp3</dc:title>
  <dc:creator>Madhu M</dc:creator>
  <cp:lastModifiedBy>Madhu M</cp:lastModifiedBy>
  <cp:revision>4</cp:revision>
  <cp:lastPrinted>2025-07-13T16:52:15Z</cp:lastPrinted>
  <dcterms:created xsi:type="dcterms:W3CDTF">2025-07-13T16:44:18Z</dcterms:created>
  <dcterms:modified xsi:type="dcterms:W3CDTF">2025-07-17T18:21:35Z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2025-07-08T00:00:00Z</vt:filetime>
  </property>
  <property fmtid="{D5CDD505-2E9C-101B-9397-08002B2CF9AE}" pid="3" name="Creator">
    <vt:lpwstr>Mozilla/5.0 (Windows NT 10.0; Win64; x64) AppleWebKit/537.36 (KHTML, like Gecko) Chrome/138.0.0.0 Safari/537.36 Edg/138.0.0.0</vt:lpwstr>
  </property>
  <property fmtid="{D5CDD505-2E9C-101B-9397-08002B2CF9AE}" pid="4" name="LastSaved">
    <vt:filetime>2025-07-13T00:00:00Z</vt:filetime>
  </property>
  <property fmtid="{D5CDD505-2E9C-101B-9397-08002B2CF9AE}" pid="5" name="Producer">
    <vt:lpwstr>Skia/PDF m138</vt:lpwstr>
  </property>
</Properties>
</file>