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92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3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67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1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6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9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BEDFEF-A667-4D5C-9713-2D7126C971BE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DEFD823-EB6D-40AB-B0B2-CEC80208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EC5-EF2C-322F-A0A8-77CB59393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Election of Candidate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562B-144B-8ACA-7178-127B3E5F9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Manikanta K</a:t>
            </a:r>
          </a:p>
          <a:p>
            <a:r>
              <a:rPr lang="en-US" b="1" dirty="0">
                <a:solidFill>
                  <a:srgbClr val="FF0000"/>
                </a:solidFill>
              </a:rPr>
              <a:t>Madhu Sree KM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4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2396-F368-07C1-E7BC-1DF39631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AIM/Objective of The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F180-8697-0DB7-1ABA-627F5FFE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program is to create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facilitates: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candidates with their details.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voters with secure credentials.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for candidates while ensuring voter authentication and one vote per voter.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all registered candidates and their vote counts.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 of candidate data, including their votes, in a file.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6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5A1-5F0E-7402-0094-01246D22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Explanation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CDD2-7576-4926-0FC4-40EF93A7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Candidate: Holds candidate details including Id,,Name, Achievements  ,Password ,and Vote count.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Voter : Contains voter details such as Id ,password and voting status.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Election system: Manages linked linked lists for both candidates and voters.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Initialize Election System: Sets up the election system with empty linked lists for candidates and voters.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Creating a candidate that generates a new candidate with given details and returns it.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The </a:t>
            </a:r>
            <a:r>
              <a:rPr lang="en-IN" sz="2000" dirty="0" err="1"/>
              <a:t>Regestering</a:t>
            </a:r>
            <a:r>
              <a:rPr lang="en-IN" sz="2000" dirty="0"/>
              <a:t> Candidate allows administrators to register candidates with auto generated Id’s and password..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0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F2D7-B52C-F0AC-ACE5-3712075E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4914"/>
            <a:ext cx="8790432" cy="5505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Management Creates a new voter with specified details and returns it.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Voter this enables the registration of voters using custom Id’s and passwords.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Candidates is a list of all candidates along with their votes.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Voter it validates voter credentials and ensure they haven’t voted yet.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: voters can cast their votes, which updates the candidate’s vote count and changes their voter’s status to voted.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To File: Append new candidate details to file named candidates.txt.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Management: It free_Candidates, free_Voters and free_ElectionSysytem deallocating the dynamically allocated memory to prevent memory leaks.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008-EF08-0BCC-F173-FB47A16B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20191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Flowchart</a:t>
            </a:r>
            <a:br>
              <a:rPr lang="en-US" dirty="0"/>
            </a:b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DB43E3-21DB-E78E-45BE-86421E9AE1C3}"/>
              </a:ext>
            </a:extLst>
          </p:cNvPr>
          <p:cNvGrpSpPr/>
          <p:nvPr/>
        </p:nvGrpSpPr>
        <p:grpSpPr>
          <a:xfrm>
            <a:off x="4292600" y="403861"/>
            <a:ext cx="2895592" cy="6050279"/>
            <a:chOff x="4292600" y="403861"/>
            <a:chExt cx="2895592" cy="605027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D407A1-37BB-EF1B-66D5-41F2C24C0AEA}"/>
                </a:ext>
              </a:extLst>
            </p:cNvPr>
            <p:cNvSpPr/>
            <p:nvPr/>
          </p:nvSpPr>
          <p:spPr>
            <a:xfrm>
              <a:off x="4892334" y="403861"/>
              <a:ext cx="1507958" cy="10719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A11A44-1A0C-FE56-B679-72C9CD34A2DA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5646313" y="1475793"/>
              <a:ext cx="0" cy="695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CEE9A5-DBB1-4006-DB13-6FAE4CAD36B6}"/>
                </a:ext>
              </a:extLst>
            </p:cNvPr>
            <p:cNvSpPr/>
            <p:nvPr/>
          </p:nvSpPr>
          <p:spPr>
            <a:xfrm>
              <a:off x="4292600" y="1931332"/>
              <a:ext cx="2793997" cy="7579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Intilialize</a:t>
              </a:r>
              <a:r>
                <a:rPr lang="en-US" dirty="0"/>
                <a:t> Election System</a:t>
              </a:r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A61F4D-385D-E3BB-F5FD-E3BDB118989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313" y="2758810"/>
              <a:ext cx="0" cy="4019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D68356-07F4-D02C-C9E2-3B1999E59926}"/>
                </a:ext>
              </a:extLst>
            </p:cNvPr>
            <p:cNvSpPr/>
            <p:nvPr/>
          </p:nvSpPr>
          <p:spPr>
            <a:xfrm>
              <a:off x="4292600" y="4730030"/>
              <a:ext cx="2895592" cy="172411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1.Register Candidate</a:t>
              </a:r>
            </a:p>
            <a:p>
              <a:pPr algn="ctr"/>
              <a:r>
                <a:rPr lang="en-US" dirty="0"/>
                <a:t>2.Display Candidate</a:t>
              </a:r>
            </a:p>
            <a:p>
              <a:pPr algn="ctr"/>
              <a:r>
                <a:rPr lang="en-US" dirty="0"/>
                <a:t>3. Register Voter</a:t>
              </a:r>
            </a:p>
            <a:p>
              <a:pPr algn="ctr"/>
              <a:r>
                <a:rPr lang="en-US" dirty="0"/>
                <a:t>4. Vote</a:t>
              </a:r>
            </a:p>
            <a:p>
              <a:pPr algn="ctr"/>
              <a:r>
                <a:rPr lang="en-US" dirty="0"/>
                <a:t>5. Exit</a:t>
              </a:r>
            </a:p>
            <a:p>
              <a:pPr algn="ctr"/>
              <a:endParaRPr lang="en-IN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41B008-8765-769A-09C6-23B87C8BECF7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740396" y="4127500"/>
              <a:ext cx="0" cy="602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6BF5AC-D081-922C-D436-6984298ED7D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740396" y="645414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62BD77DD-582B-769B-C3CF-0829AA1FC325}"/>
              </a:ext>
            </a:extLst>
          </p:cNvPr>
          <p:cNvSpPr/>
          <p:nvPr/>
        </p:nvSpPr>
        <p:spPr>
          <a:xfrm>
            <a:off x="4191004" y="3096754"/>
            <a:ext cx="3187677" cy="111568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5F5186C-7D4D-C61D-6CC6-F0592B9B6E2C}"/>
              </a:ext>
            </a:extLst>
          </p:cNvPr>
          <p:cNvGrpSpPr/>
          <p:nvPr/>
        </p:nvGrpSpPr>
        <p:grpSpPr>
          <a:xfrm>
            <a:off x="406400" y="203200"/>
            <a:ext cx="10020300" cy="6556366"/>
            <a:chOff x="406400" y="203200"/>
            <a:chExt cx="10020300" cy="655636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550020C-6E77-78BA-57DD-D65415116BBE}"/>
                </a:ext>
              </a:extLst>
            </p:cNvPr>
            <p:cNvCxnSpPr/>
            <p:nvPr/>
          </p:nvCxnSpPr>
          <p:spPr>
            <a:xfrm>
              <a:off x="4635500" y="203200"/>
              <a:ext cx="0" cy="123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E2E5D0-04DC-39C1-7ABE-B795771C5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536700"/>
              <a:ext cx="8991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703F9-3FBF-A3DA-F264-625C29D4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536700"/>
              <a:ext cx="0" cy="100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95DB62-F464-0B86-F927-7316610A0AC7}"/>
                </a:ext>
              </a:extLst>
            </p:cNvPr>
            <p:cNvSpPr/>
            <p:nvPr/>
          </p:nvSpPr>
          <p:spPr>
            <a:xfrm>
              <a:off x="406400" y="2590801"/>
              <a:ext cx="1435095" cy="10033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  <a:p>
              <a:pPr algn="ctr"/>
              <a:r>
                <a:rPr lang="en-US" dirty="0"/>
                <a:t>Candidate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9B523F-2F4B-F620-388E-74201B17AAEB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536700"/>
              <a:ext cx="0" cy="100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A83F64-A94B-8177-6FA5-2AEA55CEA5E1}"/>
                </a:ext>
              </a:extLst>
            </p:cNvPr>
            <p:cNvSpPr/>
            <p:nvPr/>
          </p:nvSpPr>
          <p:spPr>
            <a:xfrm>
              <a:off x="2457441" y="2540000"/>
              <a:ext cx="1530353" cy="10540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</a:t>
              </a:r>
            </a:p>
            <a:p>
              <a:pPr algn="ctr"/>
              <a:r>
                <a:rPr lang="en-US" dirty="0"/>
                <a:t>Candidate</a:t>
              </a:r>
              <a:endParaRPr lang="en-IN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5284C0-6B48-A968-2528-9C62FDF237F7}"/>
                </a:ext>
              </a:extLst>
            </p:cNvPr>
            <p:cNvCxnSpPr/>
            <p:nvPr/>
          </p:nvCxnSpPr>
          <p:spPr>
            <a:xfrm>
              <a:off x="5067300" y="1536700"/>
              <a:ext cx="0" cy="100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0D4F07-362B-DB76-9AAD-B2A11F583D6E}"/>
                </a:ext>
              </a:extLst>
            </p:cNvPr>
            <p:cNvSpPr/>
            <p:nvPr/>
          </p:nvSpPr>
          <p:spPr>
            <a:xfrm>
              <a:off x="4502154" y="2540000"/>
              <a:ext cx="1492238" cy="110489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  <a:p>
              <a:pPr algn="ctr"/>
              <a:r>
                <a:rPr lang="en-US" dirty="0"/>
                <a:t>Voter</a:t>
              </a:r>
              <a:endParaRPr lang="en-IN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52AC64-AF32-4BB7-59D4-6EE830E6138C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41" y="3530619"/>
              <a:ext cx="298459" cy="12699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57A211-4CB7-F7CA-9973-CDAD70D9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643" y="3873487"/>
              <a:ext cx="481016" cy="9144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34BFF1-60D0-1A08-1CFE-9B2AFDC7AA65}"/>
                </a:ext>
              </a:extLst>
            </p:cNvPr>
            <p:cNvSpPr/>
            <p:nvPr/>
          </p:nvSpPr>
          <p:spPr>
            <a:xfrm>
              <a:off x="3225800" y="4737084"/>
              <a:ext cx="2292316" cy="7620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 to Menu</a:t>
              </a:r>
              <a:endParaRPr lang="en-IN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CF3DC045-75B2-BBCA-494D-4DB309DB8502}"/>
                </a:ext>
              </a:extLst>
            </p:cNvPr>
            <p:cNvSpPr/>
            <p:nvPr/>
          </p:nvSpPr>
          <p:spPr>
            <a:xfrm>
              <a:off x="6503166" y="2540000"/>
              <a:ext cx="1605784" cy="1790691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Auntenticate</a:t>
              </a:r>
              <a:r>
                <a:rPr lang="en-US" dirty="0"/>
                <a:t> </a:t>
              </a:r>
              <a:endParaRPr lang="en-IN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CCC74C6-8DE7-D84C-F42A-EDE91B6BF748}"/>
                </a:ext>
              </a:extLst>
            </p:cNvPr>
            <p:cNvCxnSpPr/>
            <p:nvPr/>
          </p:nvCxnSpPr>
          <p:spPr>
            <a:xfrm>
              <a:off x="7340600" y="1536700"/>
              <a:ext cx="0" cy="100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1A1CF0B8-178B-0CA1-D7F8-13D8200A12A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108950" y="3435346"/>
              <a:ext cx="723900" cy="13652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8EA76E9D-6C92-43AC-C680-FAAD263965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rot="10800000" flipH="1" flipV="1">
              <a:off x="6503166" y="3435346"/>
              <a:ext cx="81784" cy="1365254"/>
            </a:xfrm>
            <a:prstGeom prst="bentConnector4">
              <a:avLst>
                <a:gd name="adj1" fmla="val -279517"/>
                <a:gd name="adj2" fmla="val 8279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BD23A4-7A2F-9301-DEB5-899E5A431A5B}"/>
                </a:ext>
              </a:extLst>
            </p:cNvPr>
            <p:cNvSpPr/>
            <p:nvPr/>
          </p:nvSpPr>
          <p:spPr>
            <a:xfrm>
              <a:off x="5988816" y="4889495"/>
              <a:ext cx="1351784" cy="99060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</a:t>
              </a:r>
            </a:p>
            <a:p>
              <a:pPr algn="ctr"/>
              <a:r>
                <a:rPr lang="en-US" dirty="0"/>
                <a:t>Check Credential</a:t>
              </a:r>
              <a:endParaRPr lang="en-IN" dirty="0"/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966D75D5-25CC-9BF7-A979-113645EC1D88}"/>
                </a:ext>
              </a:extLst>
            </p:cNvPr>
            <p:cNvSpPr/>
            <p:nvPr/>
          </p:nvSpPr>
          <p:spPr>
            <a:xfrm>
              <a:off x="8108950" y="4800601"/>
              <a:ext cx="1409699" cy="1428733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</a:p>
            <a:p>
              <a:pPr algn="ctr"/>
              <a:r>
                <a:rPr lang="en-US" dirty="0"/>
                <a:t>vote</a:t>
              </a:r>
              <a:endParaRPr lang="en-IN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8A587B3-08E1-FB92-4CC3-E8271D0BC119}"/>
                </a:ext>
              </a:extLst>
            </p:cNvPr>
            <p:cNvCxnSpPr>
              <a:stCxn id="44" idx="3"/>
            </p:cNvCxnSpPr>
            <p:nvPr/>
          </p:nvCxnSpPr>
          <p:spPr>
            <a:xfrm>
              <a:off x="9518649" y="5514968"/>
              <a:ext cx="209551" cy="5302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A7C0248-479B-F0ED-C6A5-5289058AE65E}"/>
                </a:ext>
              </a:extLst>
            </p:cNvPr>
            <p:cNvSpPr/>
            <p:nvPr/>
          </p:nvSpPr>
          <p:spPr>
            <a:xfrm>
              <a:off x="9398000" y="6229334"/>
              <a:ext cx="1028700" cy="5302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Vote Done</a:t>
              </a:r>
              <a:endParaRPr lang="en-IN" dirty="0"/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CFD99A03-DF1B-089B-F5E6-B7DC0945BF45}"/>
                </a:ext>
              </a:extLst>
            </p:cNvPr>
            <p:cNvCxnSpPr>
              <a:stCxn id="44" idx="1"/>
            </p:cNvCxnSpPr>
            <p:nvPr/>
          </p:nvCxnSpPr>
          <p:spPr>
            <a:xfrm rot="10800000" flipV="1">
              <a:off x="7874000" y="5514968"/>
              <a:ext cx="234950" cy="5302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E831AC-884B-322F-2112-81795B9589AD}"/>
                </a:ext>
              </a:extLst>
            </p:cNvPr>
            <p:cNvSpPr/>
            <p:nvPr/>
          </p:nvSpPr>
          <p:spPr>
            <a:xfrm>
              <a:off x="7581900" y="6229334"/>
              <a:ext cx="774700" cy="4699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 done</a:t>
              </a:r>
              <a:endParaRPr lang="en-IN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169740-2307-BEF1-DD9B-E032237353BF}"/>
                </a:ext>
              </a:extLst>
            </p:cNvPr>
            <p:cNvCxnSpPr/>
            <p:nvPr/>
          </p:nvCxnSpPr>
          <p:spPr>
            <a:xfrm>
              <a:off x="10020300" y="1536700"/>
              <a:ext cx="0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8D698440-82D9-F8D6-9ED8-E1865A5291E7}"/>
              </a:ext>
            </a:extLst>
          </p:cNvPr>
          <p:cNvSpPr/>
          <p:nvPr/>
        </p:nvSpPr>
        <p:spPr>
          <a:xfrm>
            <a:off x="9518649" y="2540000"/>
            <a:ext cx="1028698" cy="8889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81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EE56-4671-1702-8CD7-4BE9F05F57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0313" y="365125"/>
            <a:ext cx="9691687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FF3C-1322-8C27-E84D-0FA7CBC03380}"/>
              </a:ext>
            </a:extLst>
          </p:cNvPr>
          <p:cNvSpPr txBox="1"/>
          <p:nvPr/>
        </p:nvSpPr>
        <p:spPr>
          <a:xfrm>
            <a:off x="1436914" y="2068286"/>
            <a:ext cx="8403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1.The Use of Linked List management, dynamic memory allocation and file handling in c.</a:t>
            </a:r>
          </a:p>
          <a:p>
            <a:endParaRPr lang="en-US" dirty="0"/>
          </a:p>
          <a:p>
            <a:r>
              <a:rPr lang="en-US" dirty="0"/>
              <a:t>2.Can be expanded to real-world election systems with added security and scalability features.</a:t>
            </a:r>
          </a:p>
          <a:p>
            <a:endParaRPr lang="en-US" dirty="0"/>
          </a:p>
          <a:p>
            <a:r>
              <a:rPr lang="en-US" dirty="0"/>
              <a:t>3.Learn how to authenticate and file management and structured programming.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18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2F63-C15D-E82F-40D5-1E6FC107F7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0313" y="365125"/>
            <a:ext cx="969168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F0667-86F7-609F-D118-99F252AE4221}"/>
              </a:ext>
            </a:extLst>
          </p:cNvPr>
          <p:cNvSpPr txBox="1"/>
          <p:nvPr/>
        </p:nvSpPr>
        <p:spPr>
          <a:xfrm>
            <a:off x="1491915" y="2261937"/>
            <a:ext cx="866273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C Programming Concepts: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using malloc and free.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using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implementation for managing dynamic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Inspiration: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implementation tailored for election management scenarios.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9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D9240-835A-8A47-3F6E-EA786B38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7" y="1447800"/>
            <a:ext cx="6962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828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</TotalTime>
  <Words>432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Times New Roman</vt:lpstr>
      <vt:lpstr>Wingdings</vt:lpstr>
      <vt:lpstr>Wingdings 2</vt:lpstr>
      <vt:lpstr>View</vt:lpstr>
      <vt:lpstr>Project On Election of Candidate</vt:lpstr>
      <vt:lpstr>AIM/Objective of The Project </vt:lpstr>
      <vt:lpstr>Code Explanation</vt:lpstr>
      <vt:lpstr>PowerPoint Presentation</vt:lpstr>
      <vt:lpstr>Flowchart </vt:lpstr>
      <vt:lpstr>PowerPoint Presentation</vt:lpstr>
      <vt:lpstr>Uses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Kasinadhuni Manikanta</dc:creator>
  <cp:lastModifiedBy>Kasinadhuni Manikanta</cp:lastModifiedBy>
  <cp:revision>1</cp:revision>
  <dcterms:created xsi:type="dcterms:W3CDTF">2024-12-05T12:12:56Z</dcterms:created>
  <dcterms:modified xsi:type="dcterms:W3CDTF">2024-12-05T13:38:48Z</dcterms:modified>
</cp:coreProperties>
</file>