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_insightVisualization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09548C7-9056-4882-8632-48267C2A742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sales_insight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44A206-8F73-4BA5-8473-FBA8E8048DC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9/28/2021 6:01:43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A7D35AA-8600-4CA9-B296-25ED61F387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138112"/>
            <a:ext cx="119443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2021-09-28T06:01:43Z</dcterms:created>
  <dcterms:modified xsi:type="dcterms:W3CDTF">2021-09-28T06:01:43Z</dcterms:modified>
</cp:coreProperties>
</file>